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48" r:id="rId4"/>
    <p:sldMasterId id="2147484845" r:id="rId5"/>
  </p:sldMasterIdLst>
  <p:notesMasterIdLst>
    <p:notesMasterId r:id="rId16"/>
  </p:notesMasterIdLst>
  <p:handoutMasterIdLst>
    <p:handoutMasterId r:id="rId17"/>
  </p:handoutMasterIdLst>
  <p:sldIdLst>
    <p:sldId id="4783" r:id="rId6"/>
    <p:sldId id="4935" r:id="rId7"/>
    <p:sldId id="4937" r:id="rId8"/>
    <p:sldId id="4941" r:id="rId9"/>
    <p:sldId id="4940" r:id="rId10"/>
    <p:sldId id="4939" r:id="rId11"/>
    <p:sldId id="4942" r:id="rId12"/>
    <p:sldId id="4943" r:id="rId13"/>
    <p:sldId id="4944" r:id="rId14"/>
    <p:sldId id="4938" r:id="rId15"/>
  </p:sldIdLst>
  <p:sldSz cx="18288000" cy="10288588"/>
  <p:notesSz cx="7004050" cy="9290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68761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13752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206285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275047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3438086" algn="l" defTabSz="137523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4125703" algn="l" defTabSz="137523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4813320" algn="l" defTabSz="137523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5500937" algn="l" defTabSz="137523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6">
          <p15:clr>
            <a:srgbClr val="A4A3A4"/>
          </p15:clr>
        </p15:guide>
        <p15:guide id="4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DF"/>
    <a:srgbClr val="3D83CE"/>
    <a:srgbClr val="FFFFFF"/>
    <a:srgbClr val="FF8F8F"/>
    <a:srgbClr val="C00000"/>
    <a:srgbClr val="FFFF00"/>
    <a:srgbClr val="5A9676"/>
    <a:srgbClr val="232B36"/>
    <a:srgbClr val="FFEBAB"/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6404" autoAdjust="0"/>
  </p:normalViewPr>
  <p:slideViewPr>
    <p:cSldViewPr snapToGrid="0">
      <p:cViewPr varScale="1">
        <p:scale>
          <a:sx n="76" d="100"/>
          <a:sy n="76" d="100"/>
        </p:scale>
        <p:origin x="582" y="132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-1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9472"/>
    </p:cViewPr>
  </p:sorterViewPr>
  <p:notesViewPr>
    <p:cSldViewPr snapToGrid="0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67341" y="0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/>
            </a:lvl1pPr>
          </a:lstStyle>
          <a:p>
            <a:pPr>
              <a:defRPr/>
            </a:pPr>
            <a:fld id="{02B5CC4F-7E1D-4871-99C7-594D4454431B}" type="datetimeFigureOut">
              <a:rPr lang="ru-RU"/>
              <a:pPr>
                <a:defRPr/>
              </a:pPr>
              <a:t>30.11.2020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823935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67341" y="8823935"/>
            <a:ext cx="3035088" cy="464503"/>
          </a:xfrm>
          <a:prstGeom prst="rect">
            <a:avLst/>
          </a:prstGeom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39A10D-FF89-4304-8834-E5758B5B28FC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802949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6116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6116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836DE1-6B7A-47AD-B7B7-17DCB15A01C6}" type="datetimeFigureOut">
              <a:rPr lang="en-US"/>
              <a:pPr>
                <a:defRPr/>
              </a:pPr>
              <a:t>11/30/2020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60463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4" tIns="46552" rIns="93104" bIns="4655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470837"/>
            <a:ext cx="5603240" cy="3657957"/>
          </a:xfrm>
          <a:prstGeom prst="rect">
            <a:avLst/>
          </a:prstGeom>
        </p:spPr>
        <p:txBody>
          <a:bodyPr vert="horz" lIns="93104" tIns="46552" rIns="93104" bIns="4655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6"/>
            <a:ext cx="3035088" cy="466115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823936"/>
            <a:ext cx="3035088" cy="466115"/>
          </a:xfrm>
          <a:prstGeom prst="rect">
            <a:avLst/>
          </a:prstGeom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174689-BECC-4390-B3B9-306A17FD432A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88698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805" kern="1200">
        <a:solidFill>
          <a:schemeClr val="tx1"/>
        </a:solidFill>
        <a:latin typeface="+mn-lt"/>
        <a:ea typeface="+mn-ea"/>
        <a:cs typeface="+mn-cs"/>
      </a:defRPr>
    </a:lvl1pPr>
    <a:lvl2pPr marL="687617" algn="l" rtl="0" eaLnBrk="0" fontAlgn="base" hangingPunct="0">
      <a:spcBef>
        <a:spcPct val="30000"/>
      </a:spcBef>
      <a:spcAft>
        <a:spcPct val="0"/>
      </a:spcAft>
      <a:defRPr sz="1805" kern="1200">
        <a:solidFill>
          <a:schemeClr val="tx1"/>
        </a:solidFill>
        <a:latin typeface="+mn-lt"/>
        <a:ea typeface="+mn-ea"/>
        <a:cs typeface="+mn-cs"/>
      </a:defRPr>
    </a:lvl2pPr>
    <a:lvl3pPr marL="1375235" algn="l" rtl="0" eaLnBrk="0" fontAlgn="base" hangingPunct="0">
      <a:spcBef>
        <a:spcPct val="30000"/>
      </a:spcBef>
      <a:spcAft>
        <a:spcPct val="0"/>
      </a:spcAft>
      <a:defRPr sz="1805" kern="1200">
        <a:solidFill>
          <a:schemeClr val="tx1"/>
        </a:solidFill>
        <a:latin typeface="+mn-lt"/>
        <a:ea typeface="+mn-ea"/>
        <a:cs typeface="+mn-cs"/>
      </a:defRPr>
    </a:lvl3pPr>
    <a:lvl4pPr marL="2062852" algn="l" rtl="0" eaLnBrk="0" fontAlgn="base" hangingPunct="0">
      <a:spcBef>
        <a:spcPct val="30000"/>
      </a:spcBef>
      <a:spcAft>
        <a:spcPct val="0"/>
      </a:spcAft>
      <a:defRPr sz="1805" kern="1200">
        <a:solidFill>
          <a:schemeClr val="tx1"/>
        </a:solidFill>
        <a:latin typeface="+mn-lt"/>
        <a:ea typeface="+mn-ea"/>
        <a:cs typeface="+mn-cs"/>
      </a:defRPr>
    </a:lvl4pPr>
    <a:lvl5pPr marL="2750470" algn="l" rtl="0" eaLnBrk="0" fontAlgn="base" hangingPunct="0">
      <a:spcBef>
        <a:spcPct val="30000"/>
      </a:spcBef>
      <a:spcAft>
        <a:spcPct val="0"/>
      </a:spcAft>
      <a:defRPr sz="1805" kern="1200">
        <a:solidFill>
          <a:schemeClr val="tx1"/>
        </a:solidFill>
        <a:latin typeface="+mn-lt"/>
        <a:ea typeface="+mn-ea"/>
        <a:cs typeface="+mn-cs"/>
      </a:defRPr>
    </a:lvl5pPr>
    <a:lvl6pPr marL="3438086" algn="l" defTabSz="1375235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6pPr>
    <a:lvl7pPr marL="4125703" algn="l" defTabSz="1375235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7pPr>
    <a:lvl8pPr marL="4813320" algn="l" defTabSz="1375235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8pPr>
    <a:lvl9pPr marL="5500937" algn="l" defTabSz="1375235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42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 noGrp="1"/>
          </p:cNvSpPr>
          <p:nvPr>
            <p:ph type="pic" sz="quarter" idx="10"/>
          </p:nvPr>
        </p:nvSpPr>
        <p:spPr bwMode="auto">
          <a:xfrm>
            <a:off x="11266882" y="678368"/>
            <a:ext cx="7021117" cy="8931852"/>
          </a:xfrm>
          <a:custGeom>
            <a:avLst/>
            <a:gdLst>
              <a:gd name="T0" fmla="*/ 3077 w 3108"/>
              <a:gd name="T1" fmla="*/ 3602 h 3946"/>
              <a:gd name="T2" fmla="*/ 2984 w 3108"/>
              <a:gd name="T3" fmla="*/ 3662 h 3946"/>
              <a:gd name="T4" fmla="*/ 2886 w 3108"/>
              <a:gd name="T5" fmla="*/ 3718 h 3946"/>
              <a:gd name="T6" fmla="*/ 2787 w 3108"/>
              <a:gd name="T7" fmla="*/ 3768 h 3946"/>
              <a:gd name="T8" fmla="*/ 2683 w 3108"/>
              <a:gd name="T9" fmla="*/ 3811 h 3946"/>
              <a:gd name="T10" fmla="*/ 2576 w 3108"/>
              <a:gd name="T11" fmla="*/ 3849 h 3946"/>
              <a:gd name="T12" fmla="*/ 2467 w 3108"/>
              <a:gd name="T13" fmla="*/ 3882 h 3946"/>
              <a:gd name="T14" fmla="*/ 2355 w 3108"/>
              <a:gd name="T15" fmla="*/ 3907 h 3946"/>
              <a:gd name="T16" fmla="*/ 2241 w 3108"/>
              <a:gd name="T17" fmla="*/ 3927 h 3946"/>
              <a:gd name="T18" fmla="*/ 2126 w 3108"/>
              <a:gd name="T19" fmla="*/ 3940 h 3946"/>
              <a:gd name="T20" fmla="*/ 2008 w 3108"/>
              <a:gd name="T21" fmla="*/ 3945 h 3946"/>
              <a:gd name="T22" fmla="*/ 1767 w 3108"/>
              <a:gd name="T23" fmla="*/ 3936 h 3946"/>
              <a:gd name="T24" fmla="*/ 1476 w 3108"/>
              <a:gd name="T25" fmla="*/ 3884 h 3946"/>
              <a:gd name="T26" fmla="*/ 1202 w 3108"/>
              <a:gd name="T27" fmla="*/ 3791 h 3946"/>
              <a:gd name="T28" fmla="*/ 948 w 3108"/>
              <a:gd name="T29" fmla="*/ 3660 h 3946"/>
              <a:gd name="T30" fmla="*/ 716 w 3108"/>
              <a:gd name="T31" fmla="*/ 3495 h 3946"/>
              <a:gd name="T32" fmla="*/ 512 w 3108"/>
              <a:gd name="T33" fmla="*/ 3299 h 3946"/>
              <a:gd name="T34" fmla="*/ 337 w 3108"/>
              <a:gd name="T35" fmla="*/ 3076 h 3946"/>
              <a:gd name="T36" fmla="*/ 195 w 3108"/>
              <a:gd name="T37" fmla="*/ 2828 h 3946"/>
              <a:gd name="T38" fmla="*/ 89 w 3108"/>
              <a:gd name="T39" fmla="*/ 2560 h 3946"/>
              <a:gd name="T40" fmla="*/ 24 w 3108"/>
              <a:gd name="T41" fmla="*/ 2273 h 3946"/>
              <a:gd name="T42" fmla="*/ 0 w 3108"/>
              <a:gd name="T43" fmla="*/ 1972 h 3946"/>
              <a:gd name="T44" fmla="*/ 24 w 3108"/>
              <a:gd name="T45" fmla="*/ 1673 h 3946"/>
              <a:gd name="T46" fmla="*/ 89 w 3108"/>
              <a:gd name="T47" fmla="*/ 1386 h 3946"/>
              <a:gd name="T48" fmla="*/ 195 w 3108"/>
              <a:gd name="T49" fmla="*/ 1118 h 3946"/>
              <a:gd name="T50" fmla="*/ 337 w 3108"/>
              <a:gd name="T51" fmla="*/ 870 h 3946"/>
              <a:gd name="T52" fmla="*/ 512 w 3108"/>
              <a:gd name="T53" fmla="*/ 647 h 3946"/>
              <a:gd name="T54" fmla="*/ 716 w 3108"/>
              <a:gd name="T55" fmla="*/ 451 h 3946"/>
              <a:gd name="T56" fmla="*/ 948 w 3108"/>
              <a:gd name="T57" fmla="*/ 286 h 3946"/>
              <a:gd name="T58" fmla="*/ 1202 w 3108"/>
              <a:gd name="T59" fmla="*/ 155 h 3946"/>
              <a:gd name="T60" fmla="*/ 1476 w 3108"/>
              <a:gd name="T61" fmla="*/ 62 h 3946"/>
              <a:gd name="T62" fmla="*/ 1767 w 3108"/>
              <a:gd name="T63" fmla="*/ 10 h 3946"/>
              <a:gd name="T64" fmla="*/ 2008 w 3108"/>
              <a:gd name="T65" fmla="*/ 1 h 3946"/>
              <a:gd name="T66" fmla="*/ 2126 w 3108"/>
              <a:gd name="T67" fmla="*/ 6 h 3946"/>
              <a:gd name="T68" fmla="*/ 2241 w 3108"/>
              <a:gd name="T69" fmla="*/ 19 h 3946"/>
              <a:gd name="T70" fmla="*/ 2355 w 3108"/>
              <a:gd name="T71" fmla="*/ 39 h 3946"/>
              <a:gd name="T72" fmla="*/ 2467 w 3108"/>
              <a:gd name="T73" fmla="*/ 64 h 3946"/>
              <a:gd name="T74" fmla="*/ 2576 w 3108"/>
              <a:gd name="T75" fmla="*/ 97 h 3946"/>
              <a:gd name="T76" fmla="*/ 2683 w 3108"/>
              <a:gd name="T77" fmla="*/ 135 h 3946"/>
              <a:gd name="T78" fmla="*/ 2787 w 3108"/>
              <a:gd name="T79" fmla="*/ 178 h 3946"/>
              <a:gd name="T80" fmla="*/ 2886 w 3108"/>
              <a:gd name="T81" fmla="*/ 228 h 3946"/>
              <a:gd name="T82" fmla="*/ 2984 w 3108"/>
              <a:gd name="T83" fmla="*/ 284 h 3946"/>
              <a:gd name="T84" fmla="*/ 3077 w 3108"/>
              <a:gd name="T85" fmla="*/ 344 h 3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108" h="3946">
                <a:moveTo>
                  <a:pt x="3108" y="365"/>
                </a:moveTo>
                <a:lnTo>
                  <a:pt x="3108" y="3581"/>
                </a:lnTo>
                <a:lnTo>
                  <a:pt x="3077" y="3602"/>
                </a:lnTo>
                <a:lnTo>
                  <a:pt x="3047" y="3623"/>
                </a:lnTo>
                <a:lnTo>
                  <a:pt x="3015" y="3643"/>
                </a:lnTo>
                <a:lnTo>
                  <a:pt x="2984" y="3662"/>
                </a:lnTo>
                <a:lnTo>
                  <a:pt x="2951" y="3682"/>
                </a:lnTo>
                <a:lnTo>
                  <a:pt x="2920" y="3700"/>
                </a:lnTo>
                <a:lnTo>
                  <a:pt x="2886" y="3718"/>
                </a:lnTo>
                <a:lnTo>
                  <a:pt x="2854" y="3735"/>
                </a:lnTo>
                <a:lnTo>
                  <a:pt x="2820" y="3751"/>
                </a:lnTo>
                <a:lnTo>
                  <a:pt x="2787" y="3768"/>
                </a:lnTo>
                <a:lnTo>
                  <a:pt x="2752" y="3783"/>
                </a:lnTo>
                <a:lnTo>
                  <a:pt x="2717" y="3797"/>
                </a:lnTo>
                <a:lnTo>
                  <a:pt x="2683" y="3811"/>
                </a:lnTo>
                <a:lnTo>
                  <a:pt x="2647" y="3825"/>
                </a:lnTo>
                <a:lnTo>
                  <a:pt x="2613" y="3838"/>
                </a:lnTo>
                <a:lnTo>
                  <a:pt x="2576" y="3849"/>
                </a:lnTo>
                <a:lnTo>
                  <a:pt x="2540" y="3861"/>
                </a:lnTo>
                <a:lnTo>
                  <a:pt x="2504" y="3872"/>
                </a:lnTo>
                <a:lnTo>
                  <a:pt x="2467" y="3882"/>
                </a:lnTo>
                <a:lnTo>
                  <a:pt x="2431" y="3891"/>
                </a:lnTo>
                <a:lnTo>
                  <a:pt x="2393" y="3899"/>
                </a:lnTo>
                <a:lnTo>
                  <a:pt x="2355" y="3907"/>
                </a:lnTo>
                <a:lnTo>
                  <a:pt x="2318" y="3914"/>
                </a:lnTo>
                <a:lnTo>
                  <a:pt x="2280" y="3922"/>
                </a:lnTo>
                <a:lnTo>
                  <a:pt x="2241" y="3927"/>
                </a:lnTo>
                <a:lnTo>
                  <a:pt x="2203" y="3932"/>
                </a:lnTo>
                <a:lnTo>
                  <a:pt x="2164" y="3936"/>
                </a:lnTo>
                <a:lnTo>
                  <a:pt x="2126" y="3940"/>
                </a:lnTo>
                <a:lnTo>
                  <a:pt x="2086" y="3942"/>
                </a:lnTo>
                <a:lnTo>
                  <a:pt x="2047" y="3944"/>
                </a:lnTo>
                <a:lnTo>
                  <a:pt x="2008" y="3945"/>
                </a:lnTo>
                <a:lnTo>
                  <a:pt x="1968" y="3946"/>
                </a:lnTo>
                <a:lnTo>
                  <a:pt x="1866" y="3943"/>
                </a:lnTo>
                <a:lnTo>
                  <a:pt x="1767" y="3936"/>
                </a:lnTo>
                <a:lnTo>
                  <a:pt x="1668" y="3924"/>
                </a:lnTo>
                <a:lnTo>
                  <a:pt x="1571" y="3906"/>
                </a:lnTo>
                <a:lnTo>
                  <a:pt x="1476" y="3884"/>
                </a:lnTo>
                <a:lnTo>
                  <a:pt x="1383" y="3857"/>
                </a:lnTo>
                <a:lnTo>
                  <a:pt x="1292" y="3826"/>
                </a:lnTo>
                <a:lnTo>
                  <a:pt x="1202" y="3791"/>
                </a:lnTo>
                <a:lnTo>
                  <a:pt x="1115" y="3751"/>
                </a:lnTo>
                <a:lnTo>
                  <a:pt x="1030" y="3707"/>
                </a:lnTo>
                <a:lnTo>
                  <a:pt x="948" y="3660"/>
                </a:lnTo>
                <a:lnTo>
                  <a:pt x="868" y="3608"/>
                </a:lnTo>
                <a:lnTo>
                  <a:pt x="791" y="3554"/>
                </a:lnTo>
                <a:lnTo>
                  <a:pt x="716" y="3495"/>
                </a:lnTo>
                <a:lnTo>
                  <a:pt x="645" y="3433"/>
                </a:lnTo>
                <a:lnTo>
                  <a:pt x="577" y="3368"/>
                </a:lnTo>
                <a:lnTo>
                  <a:pt x="512" y="3299"/>
                </a:lnTo>
                <a:lnTo>
                  <a:pt x="450" y="3228"/>
                </a:lnTo>
                <a:lnTo>
                  <a:pt x="392" y="3154"/>
                </a:lnTo>
                <a:lnTo>
                  <a:pt x="337" y="3076"/>
                </a:lnTo>
                <a:lnTo>
                  <a:pt x="286" y="2995"/>
                </a:lnTo>
                <a:lnTo>
                  <a:pt x="238" y="2913"/>
                </a:lnTo>
                <a:lnTo>
                  <a:pt x="195" y="2828"/>
                </a:lnTo>
                <a:lnTo>
                  <a:pt x="156" y="2740"/>
                </a:lnTo>
                <a:lnTo>
                  <a:pt x="120" y="2652"/>
                </a:lnTo>
                <a:lnTo>
                  <a:pt x="89" y="2560"/>
                </a:lnTo>
                <a:lnTo>
                  <a:pt x="62" y="2466"/>
                </a:lnTo>
                <a:lnTo>
                  <a:pt x="41" y="2370"/>
                </a:lnTo>
                <a:lnTo>
                  <a:pt x="24" y="2273"/>
                </a:lnTo>
                <a:lnTo>
                  <a:pt x="10" y="2174"/>
                </a:lnTo>
                <a:lnTo>
                  <a:pt x="3" y="2074"/>
                </a:lnTo>
                <a:lnTo>
                  <a:pt x="0" y="1972"/>
                </a:lnTo>
                <a:lnTo>
                  <a:pt x="3" y="1872"/>
                </a:lnTo>
                <a:lnTo>
                  <a:pt x="10" y="1772"/>
                </a:lnTo>
                <a:lnTo>
                  <a:pt x="24" y="1673"/>
                </a:lnTo>
                <a:lnTo>
                  <a:pt x="41" y="1576"/>
                </a:lnTo>
                <a:lnTo>
                  <a:pt x="62" y="1480"/>
                </a:lnTo>
                <a:lnTo>
                  <a:pt x="89" y="1386"/>
                </a:lnTo>
                <a:lnTo>
                  <a:pt x="120" y="1295"/>
                </a:lnTo>
                <a:lnTo>
                  <a:pt x="156" y="1206"/>
                </a:lnTo>
                <a:lnTo>
                  <a:pt x="195" y="1118"/>
                </a:lnTo>
                <a:lnTo>
                  <a:pt x="238" y="1033"/>
                </a:lnTo>
                <a:lnTo>
                  <a:pt x="286" y="951"/>
                </a:lnTo>
                <a:lnTo>
                  <a:pt x="337" y="870"/>
                </a:lnTo>
                <a:lnTo>
                  <a:pt x="392" y="792"/>
                </a:lnTo>
                <a:lnTo>
                  <a:pt x="450" y="718"/>
                </a:lnTo>
                <a:lnTo>
                  <a:pt x="512" y="647"/>
                </a:lnTo>
                <a:lnTo>
                  <a:pt x="577" y="578"/>
                </a:lnTo>
                <a:lnTo>
                  <a:pt x="645" y="513"/>
                </a:lnTo>
                <a:lnTo>
                  <a:pt x="716" y="451"/>
                </a:lnTo>
                <a:lnTo>
                  <a:pt x="791" y="393"/>
                </a:lnTo>
                <a:lnTo>
                  <a:pt x="868" y="338"/>
                </a:lnTo>
                <a:lnTo>
                  <a:pt x="948" y="286"/>
                </a:lnTo>
                <a:lnTo>
                  <a:pt x="1030" y="239"/>
                </a:lnTo>
                <a:lnTo>
                  <a:pt x="1115" y="195"/>
                </a:lnTo>
                <a:lnTo>
                  <a:pt x="1202" y="155"/>
                </a:lnTo>
                <a:lnTo>
                  <a:pt x="1292" y="120"/>
                </a:lnTo>
                <a:lnTo>
                  <a:pt x="1383" y="89"/>
                </a:lnTo>
                <a:lnTo>
                  <a:pt x="1476" y="62"/>
                </a:lnTo>
                <a:lnTo>
                  <a:pt x="1571" y="41"/>
                </a:lnTo>
                <a:lnTo>
                  <a:pt x="1668" y="22"/>
                </a:lnTo>
                <a:lnTo>
                  <a:pt x="1767" y="10"/>
                </a:lnTo>
                <a:lnTo>
                  <a:pt x="1866" y="3"/>
                </a:lnTo>
                <a:lnTo>
                  <a:pt x="1968" y="0"/>
                </a:lnTo>
                <a:lnTo>
                  <a:pt x="2008" y="1"/>
                </a:lnTo>
                <a:lnTo>
                  <a:pt x="2047" y="2"/>
                </a:lnTo>
                <a:lnTo>
                  <a:pt x="2086" y="4"/>
                </a:lnTo>
                <a:lnTo>
                  <a:pt x="2126" y="6"/>
                </a:lnTo>
                <a:lnTo>
                  <a:pt x="2164" y="10"/>
                </a:lnTo>
                <a:lnTo>
                  <a:pt x="2203" y="14"/>
                </a:lnTo>
                <a:lnTo>
                  <a:pt x="2241" y="19"/>
                </a:lnTo>
                <a:lnTo>
                  <a:pt x="2280" y="24"/>
                </a:lnTo>
                <a:lnTo>
                  <a:pt x="2318" y="32"/>
                </a:lnTo>
                <a:lnTo>
                  <a:pt x="2355" y="39"/>
                </a:lnTo>
                <a:lnTo>
                  <a:pt x="2393" y="47"/>
                </a:lnTo>
                <a:lnTo>
                  <a:pt x="2431" y="55"/>
                </a:lnTo>
                <a:lnTo>
                  <a:pt x="2467" y="64"/>
                </a:lnTo>
                <a:lnTo>
                  <a:pt x="2504" y="74"/>
                </a:lnTo>
                <a:lnTo>
                  <a:pt x="2540" y="85"/>
                </a:lnTo>
                <a:lnTo>
                  <a:pt x="2576" y="97"/>
                </a:lnTo>
                <a:lnTo>
                  <a:pt x="2613" y="108"/>
                </a:lnTo>
                <a:lnTo>
                  <a:pt x="2647" y="121"/>
                </a:lnTo>
                <a:lnTo>
                  <a:pt x="2683" y="135"/>
                </a:lnTo>
                <a:lnTo>
                  <a:pt x="2717" y="149"/>
                </a:lnTo>
                <a:lnTo>
                  <a:pt x="2752" y="163"/>
                </a:lnTo>
                <a:lnTo>
                  <a:pt x="2787" y="178"/>
                </a:lnTo>
                <a:lnTo>
                  <a:pt x="2820" y="195"/>
                </a:lnTo>
                <a:lnTo>
                  <a:pt x="2854" y="211"/>
                </a:lnTo>
                <a:lnTo>
                  <a:pt x="2886" y="228"/>
                </a:lnTo>
                <a:lnTo>
                  <a:pt x="2920" y="246"/>
                </a:lnTo>
                <a:lnTo>
                  <a:pt x="2951" y="264"/>
                </a:lnTo>
                <a:lnTo>
                  <a:pt x="2984" y="284"/>
                </a:lnTo>
                <a:lnTo>
                  <a:pt x="3015" y="303"/>
                </a:lnTo>
                <a:lnTo>
                  <a:pt x="3047" y="323"/>
                </a:lnTo>
                <a:lnTo>
                  <a:pt x="3077" y="344"/>
                </a:lnTo>
                <a:lnTo>
                  <a:pt x="3108" y="365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1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11266882" y="678368"/>
            <a:ext cx="7021117" cy="8931852"/>
          </a:xfrm>
          <a:custGeom>
            <a:avLst/>
            <a:gdLst>
              <a:gd name="T0" fmla="*/ 3015 w 3108"/>
              <a:gd name="T1" fmla="*/ 3643 h 3946"/>
              <a:gd name="T2" fmla="*/ 2854 w 3108"/>
              <a:gd name="T3" fmla="*/ 3735 h 3946"/>
              <a:gd name="T4" fmla="*/ 2683 w 3108"/>
              <a:gd name="T5" fmla="*/ 3811 h 3946"/>
              <a:gd name="T6" fmla="*/ 2504 w 3108"/>
              <a:gd name="T7" fmla="*/ 3872 h 3946"/>
              <a:gd name="T8" fmla="*/ 2318 w 3108"/>
              <a:gd name="T9" fmla="*/ 3914 h 3946"/>
              <a:gd name="T10" fmla="*/ 2126 w 3108"/>
              <a:gd name="T11" fmla="*/ 3940 h 3946"/>
              <a:gd name="T12" fmla="*/ 1866 w 3108"/>
              <a:gd name="T13" fmla="*/ 3943 h 3946"/>
              <a:gd name="T14" fmla="*/ 1383 w 3108"/>
              <a:gd name="T15" fmla="*/ 3857 h 3946"/>
              <a:gd name="T16" fmla="*/ 948 w 3108"/>
              <a:gd name="T17" fmla="*/ 3660 h 3946"/>
              <a:gd name="T18" fmla="*/ 577 w 3108"/>
              <a:gd name="T19" fmla="*/ 3368 h 3946"/>
              <a:gd name="T20" fmla="*/ 285 w 3108"/>
              <a:gd name="T21" fmla="*/ 2995 h 3946"/>
              <a:gd name="T22" fmla="*/ 89 w 3108"/>
              <a:gd name="T23" fmla="*/ 2560 h 3946"/>
              <a:gd name="T24" fmla="*/ 3 w 3108"/>
              <a:gd name="T25" fmla="*/ 2074 h 3946"/>
              <a:gd name="T26" fmla="*/ 41 w 3108"/>
              <a:gd name="T27" fmla="*/ 1576 h 3946"/>
              <a:gd name="T28" fmla="*/ 195 w 3108"/>
              <a:gd name="T29" fmla="*/ 1118 h 3946"/>
              <a:gd name="T30" fmla="*/ 450 w 3108"/>
              <a:gd name="T31" fmla="*/ 718 h 3946"/>
              <a:gd name="T32" fmla="*/ 790 w 3108"/>
              <a:gd name="T33" fmla="*/ 393 h 3946"/>
              <a:gd name="T34" fmla="*/ 1202 w 3108"/>
              <a:gd name="T35" fmla="*/ 155 h 3946"/>
              <a:gd name="T36" fmla="*/ 1668 w 3108"/>
              <a:gd name="T37" fmla="*/ 22 h 3946"/>
              <a:gd name="T38" fmla="*/ 2047 w 3108"/>
              <a:gd name="T39" fmla="*/ 2 h 3946"/>
              <a:gd name="T40" fmla="*/ 2242 w 3108"/>
              <a:gd name="T41" fmla="*/ 19 h 3946"/>
              <a:gd name="T42" fmla="*/ 2431 w 3108"/>
              <a:gd name="T43" fmla="*/ 55 h 3946"/>
              <a:gd name="T44" fmla="*/ 2613 w 3108"/>
              <a:gd name="T45" fmla="*/ 108 h 3946"/>
              <a:gd name="T46" fmla="*/ 2787 w 3108"/>
              <a:gd name="T47" fmla="*/ 178 h 3946"/>
              <a:gd name="T48" fmla="*/ 2951 w 3108"/>
              <a:gd name="T49" fmla="*/ 264 h 3946"/>
              <a:gd name="T50" fmla="*/ 3108 w 3108"/>
              <a:gd name="T51" fmla="*/ 365 h 3946"/>
              <a:gd name="T52" fmla="*/ 2128 w 3108"/>
              <a:gd name="T53" fmla="*/ 1193 h 3946"/>
              <a:gd name="T54" fmla="*/ 2312 w 3108"/>
              <a:gd name="T55" fmla="*/ 1257 h 3946"/>
              <a:gd name="T56" fmla="*/ 2472 w 3108"/>
              <a:gd name="T57" fmla="*/ 1360 h 3946"/>
              <a:gd name="T58" fmla="*/ 2604 w 3108"/>
              <a:gd name="T59" fmla="*/ 1497 h 3946"/>
              <a:gd name="T60" fmla="*/ 2698 w 3108"/>
              <a:gd name="T61" fmla="*/ 1663 h 3946"/>
              <a:gd name="T62" fmla="*/ 2752 w 3108"/>
              <a:gd name="T63" fmla="*/ 1852 h 3946"/>
              <a:gd name="T64" fmla="*/ 2757 w 3108"/>
              <a:gd name="T65" fmla="*/ 2054 h 3946"/>
              <a:gd name="T66" fmla="*/ 2712 w 3108"/>
              <a:gd name="T67" fmla="*/ 2247 h 3946"/>
              <a:gd name="T68" fmla="*/ 2625 w 3108"/>
              <a:gd name="T69" fmla="*/ 2418 h 3946"/>
              <a:gd name="T70" fmla="*/ 2501 w 3108"/>
              <a:gd name="T71" fmla="*/ 2562 h 3946"/>
              <a:gd name="T72" fmla="*/ 2345 w 3108"/>
              <a:gd name="T73" fmla="*/ 2672 h 3946"/>
              <a:gd name="T74" fmla="*/ 2166 w 3108"/>
              <a:gd name="T75" fmla="*/ 2744 h 3946"/>
              <a:gd name="T76" fmla="*/ 1968 w 3108"/>
              <a:gd name="T77" fmla="*/ 2768 h 3946"/>
              <a:gd name="T78" fmla="*/ 1770 w 3108"/>
              <a:gd name="T79" fmla="*/ 2744 h 3946"/>
              <a:gd name="T80" fmla="*/ 1590 w 3108"/>
              <a:gd name="T81" fmla="*/ 2672 h 3946"/>
              <a:gd name="T82" fmla="*/ 1434 w 3108"/>
              <a:gd name="T83" fmla="*/ 2562 h 3946"/>
              <a:gd name="T84" fmla="*/ 1310 w 3108"/>
              <a:gd name="T85" fmla="*/ 2418 h 3946"/>
              <a:gd name="T86" fmla="*/ 1223 w 3108"/>
              <a:gd name="T87" fmla="*/ 2247 h 3946"/>
              <a:gd name="T88" fmla="*/ 1179 w 3108"/>
              <a:gd name="T89" fmla="*/ 2054 h 3946"/>
              <a:gd name="T90" fmla="*/ 1184 w 3108"/>
              <a:gd name="T91" fmla="*/ 1852 h 3946"/>
              <a:gd name="T92" fmla="*/ 1237 w 3108"/>
              <a:gd name="T93" fmla="*/ 1663 h 3946"/>
              <a:gd name="T94" fmla="*/ 1332 w 3108"/>
              <a:gd name="T95" fmla="*/ 1497 h 3946"/>
              <a:gd name="T96" fmla="*/ 1464 w 3108"/>
              <a:gd name="T97" fmla="*/ 1360 h 3946"/>
              <a:gd name="T98" fmla="*/ 1624 w 3108"/>
              <a:gd name="T99" fmla="*/ 1257 h 3946"/>
              <a:gd name="T100" fmla="*/ 1808 w 3108"/>
              <a:gd name="T101" fmla="*/ 1193 h 3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108" h="3946">
                <a:moveTo>
                  <a:pt x="3108" y="365"/>
                </a:moveTo>
                <a:lnTo>
                  <a:pt x="3108" y="3581"/>
                </a:lnTo>
                <a:lnTo>
                  <a:pt x="3077" y="3602"/>
                </a:lnTo>
                <a:lnTo>
                  <a:pt x="3047" y="3623"/>
                </a:lnTo>
                <a:lnTo>
                  <a:pt x="3015" y="3643"/>
                </a:lnTo>
                <a:lnTo>
                  <a:pt x="2984" y="3662"/>
                </a:lnTo>
                <a:lnTo>
                  <a:pt x="2951" y="3682"/>
                </a:lnTo>
                <a:lnTo>
                  <a:pt x="2920" y="3700"/>
                </a:lnTo>
                <a:lnTo>
                  <a:pt x="2886" y="3718"/>
                </a:lnTo>
                <a:lnTo>
                  <a:pt x="2854" y="3735"/>
                </a:lnTo>
                <a:lnTo>
                  <a:pt x="2820" y="3751"/>
                </a:lnTo>
                <a:lnTo>
                  <a:pt x="2787" y="3768"/>
                </a:lnTo>
                <a:lnTo>
                  <a:pt x="2752" y="3783"/>
                </a:lnTo>
                <a:lnTo>
                  <a:pt x="2717" y="3797"/>
                </a:lnTo>
                <a:lnTo>
                  <a:pt x="2683" y="3811"/>
                </a:lnTo>
                <a:lnTo>
                  <a:pt x="2647" y="3825"/>
                </a:lnTo>
                <a:lnTo>
                  <a:pt x="2613" y="3838"/>
                </a:lnTo>
                <a:lnTo>
                  <a:pt x="2576" y="3849"/>
                </a:lnTo>
                <a:lnTo>
                  <a:pt x="2541" y="3861"/>
                </a:lnTo>
                <a:lnTo>
                  <a:pt x="2504" y="3872"/>
                </a:lnTo>
                <a:lnTo>
                  <a:pt x="2467" y="3882"/>
                </a:lnTo>
                <a:lnTo>
                  <a:pt x="2431" y="3891"/>
                </a:lnTo>
                <a:lnTo>
                  <a:pt x="2393" y="3899"/>
                </a:lnTo>
                <a:lnTo>
                  <a:pt x="2355" y="3907"/>
                </a:lnTo>
                <a:lnTo>
                  <a:pt x="2318" y="3914"/>
                </a:lnTo>
                <a:lnTo>
                  <a:pt x="2280" y="3922"/>
                </a:lnTo>
                <a:lnTo>
                  <a:pt x="2242" y="3927"/>
                </a:lnTo>
                <a:lnTo>
                  <a:pt x="2203" y="3932"/>
                </a:lnTo>
                <a:lnTo>
                  <a:pt x="2164" y="3936"/>
                </a:lnTo>
                <a:lnTo>
                  <a:pt x="2126" y="3940"/>
                </a:lnTo>
                <a:lnTo>
                  <a:pt x="2086" y="3942"/>
                </a:lnTo>
                <a:lnTo>
                  <a:pt x="2047" y="3944"/>
                </a:lnTo>
                <a:lnTo>
                  <a:pt x="2008" y="3945"/>
                </a:lnTo>
                <a:lnTo>
                  <a:pt x="1968" y="3946"/>
                </a:lnTo>
                <a:lnTo>
                  <a:pt x="1866" y="3943"/>
                </a:lnTo>
                <a:lnTo>
                  <a:pt x="1767" y="3936"/>
                </a:lnTo>
                <a:lnTo>
                  <a:pt x="1668" y="3924"/>
                </a:lnTo>
                <a:lnTo>
                  <a:pt x="1571" y="3906"/>
                </a:lnTo>
                <a:lnTo>
                  <a:pt x="1476" y="3884"/>
                </a:lnTo>
                <a:lnTo>
                  <a:pt x="1383" y="3857"/>
                </a:lnTo>
                <a:lnTo>
                  <a:pt x="1292" y="3826"/>
                </a:lnTo>
                <a:lnTo>
                  <a:pt x="1202" y="3791"/>
                </a:lnTo>
                <a:lnTo>
                  <a:pt x="1115" y="3751"/>
                </a:lnTo>
                <a:lnTo>
                  <a:pt x="1030" y="3707"/>
                </a:lnTo>
                <a:lnTo>
                  <a:pt x="948" y="3660"/>
                </a:lnTo>
                <a:lnTo>
                  <a:pt x="868" y="3608"/>
                </a:lnTo>
                <a:lnTo>
                  <a:pt x="790" y="3554"/>
                </a:lnTo>
                <a:lnTo>
                  <a:pt x="716" y="3495"/>
                </a:lnTo>
                <a:lnTo>
                  <a:pt x="645" y="3433"/>
                </a:lnTo>
                <a:lnTo>
                  <a:pt x="577" y="3368"/>
                </a:lnTo>
                <a:lnTo>
                  <a:pt x="512" y="3299"/>
                </a:lnTo>
                <a:lnTo>
                  <a:pt x="450" y="3228"/>
                </a:lnTo>
                <a:lnTo>
                  <a:pt x="392" y="3154"/>
                </a:lnTo>
                <a:lnTo>
                  <a:pt x="337" y="3076"/>
                </a:lnTo>
                <a:lnTo>
                  <a:pt x="285" y="2995"/>
                </a:lnTo>
                <a:lnTo>
                  <a:pt x="238" y="2913"/>
                </a:lnTo>
                <a:lnTo>
                  <a:pt x="195" y="2828"/>
                </a:lnTo>
                <a:lnTo>
                  <a:pt x="155" y="2740"/>
                </a:lnTo>
                <a:lnTo>
                  <a:pt x="120" y="2652"/>
                </a:lnTo>
                <a:lnTo>
                  <a:pt x="89" y="2560"/>
                </a:lnTo>
                <a:lnTo>
                  <a:pt x="62" y="2466"/>
                </a:lnTo>
                <a:lnTo>
                  <a:pt x="41" y="2370"/>
                </a:lnTo>
                <a:lnTo>
                  <a:pt x="24" y="2273"/>
                </a:lnTo>
                <a:lnTo>
                  <a:pt x="11" y="2174"/>
                </a:lnTo>
                <a:lnTo>
                  <a:pt x="3" y="2074"/>
                </a:lnTo>
                <a:lnTo>
                  <a:pt x="0" y="1972"/>
                </a:lnTo>
                <a:lnTo>
                  <a:pt x="3" y="1872"/>
                </a:lnTo>
                <a:lnTo>
                  <a:pt x="11" y="1772"/>
                </a:lnTo>
                <a:lnTo>
                  <a:pt x="24" y="1673"/>
                </a:lnTo>
                <a:lnTo>
                  <a:pt x="41" y="1576"/>
                </a:lnTo>
                <a:lnTo>
                  <a:pt x="62" y="1480"/>
                </a:lnTo>
                <a:lnTo>
                  <a:pt x="89" y="1386"/>
                </a:lnTo>
                <a:lnTo>
                  <a:pt x="120" y="1295"/>
                </a:lnTo>
                <a:lnTo>
                  <a:pt x="155" y="1206"/>
                </a:lnTo>
                <a:lnTo>
                  <a:pt x="195" y="1118"/>
                </a:lnTo>
                <a:lnTo>
                  <a:pt x="238" y="1033"/>
                </a:lnTo>
                <a:lnTo>
                  <a:pt x="285" y="951"/>
                </a:lnTo>
                <a:lnTo>
                  <a:pt x="337" y="870"/>
                </a:lnTo>
                <a:lnTo>
                  <a:pt x="392" y="792"/>
                </a:lnTo>
                <a:lnTo>
                  <a:pt x="450" y="718"/>
                </a:lnTo>
                <a:lnTo>
                  <a:pt x="512" y="647"/>
                </a:lnTo>
                <a:lnTo>
                  <a:pt x="577" y="578"/>
                </a:lnTo>
                <a:lnTo>
                  <a:pt x="645" y="513"/>
                </a:lnTo>
                <a:lnTo>
                  <a:pt x="716" y="451"/>
                </a:lnTo>
                <a:lnTo>
                  <a:pt x="790" y="393"/>
                </a:lnTo>
                <a:lnTo>
                  <a:pt x="868" y="338"/>
                </a:lnTo>
                <a:lnTo>
                  <a:pt x="948" y="286"/>
                </a:lnTo>
                <a:lnTo>
                  <a:pt x="1030" y="239"/>
                </a:lnTo>
                <a:lnTo>
                  <a:pt x="1115" y="195"/>
                </a:lnTo>
                <a:lnTo>
                  <a:pt x="1202" y="155"/>
                </a:lnTo>
                <a:lnTo>
                  <a:pt x="1292" y="120"/>
                </a:lnTo>
                <a:lnTo>
                  <a:pt x="1383" y="89"/>
                </a:lnTo>
                <a:lnTo>
                  <a:pt x="1476" y="62"/>
                </a:lnTo>
                <a:lnTo>
                  <a:pt x="1571" y="41"/>
                </a:lnTo>
                <a:lnTo>
                  <a:pt x="1668" y="22"/>
                </a:lnTo>
                <a:lnTo>
                  <a:pt x="1767" y="10"/>
                </a:lnTo>
                <a:lnTo>
                  <a:pt x="1866" y="3"/>
                </a:lnTo>
                <a:lnTo>
                  <a:pt x="1968" y="0"/>
                </a:lnTo>
                <a:lnTo>
                  <a:pt x="2008" y="1"/>
                </a:lnTo>
                <a:lnTo>
                  <a:pt x="2047" y="2"/>
                </a:lnTo>
                <a:lnTo>
                  <a:pt x="2086" y="4"/>
                </a:lnTo>
                <a:lnTo>
                  <a:pt x="2126" y="6"/>
                </a:lnTo>
                <a:lnTo>
                  <a:pt x="2164" y="10"/>
                </a:lnTo>
                <a:lnTo>
                  <a:pt x="2203" y="14"/>
                </a:lnTo>
                <a:lnTo>
                  <a:pt x="2242" y="19"/>
                </a:lnTo>
                <a:lnTo>
                  <a:pt x="2280" y="24"/>
                </a:lnTo>
                <a:lnTo>
                  <a:pt x="2318" y="32"/>
                </a:lnTo>
                <a:lnTo>
                  <a:pt x="2355" y="39"/>
                </a:lnTo>
                <a:lnTo>
                  <a:pt x="2393" y="47"/>
                </a:lnTo>
                <a:lnTo>
                  <a:pt x="2431" y="55"/>
                </a:lnTo>
                <a:lnTo>
                  <a:pt x="2467" y="64"/>
                </a:lnTo>
                <a:lnTo>
                  <a:pt x="2504" y="74"/>
                </a:lnTo>
                <a:lnTo>
                  <a:pt x="2541" y="85"/>
                </a:lnTo>
                <a:lnTo>
                  <a:pt x="2576" y="97"/>
                </a:lnTo>
                <a:lnTo>
                  <a:pt x="2613" y="108"/>
                </a:lnTo>
                <a:lnTo>
                  <a:pt x="2647" y="121"/>
                </a:lnTo>
                <a:lnTo>
                  <a:pt x="2683" y="135"/>
                </a:lnTo>
                <a:lnTo>
                  <a:pt x="2717" y="149"/>
                </a:lnTo>
                <a:lnTo>
                  <a:pt x="2752" y="163"/>
                </a:lnTo>
                <a:lnTo>
                  <a:pt x="2787" y="178"/>
                </a:lnTo>
                <a:lnTo>
                  <a:pt x="2820" y="195"/>
                </a:lnTo>
                <a:lnTo>
                  <a:pt x="2854" y="211"/>
                </a:lnTo>
                <a:lnTo>
                  <a:pt x="2886" y="228"/>
                </a:lnTo>
                <a:lnTo>
                  <a:pt x="2920" y="246"/>
                </a:lnTo>
                <a:lnTo>
                  <a:pt x="2951" y="264"/>
                </a:lnTo>
                <a:lnTo>
                  <a:pt x="2984" y="284"/>
                </a:lnTo>
                <a:lnTo>
                  <a:pt x="3015" y="303"/>
                </a:lnTo>
                <a:lnTo>
                  <a:pt x="3047" y="323"/>
                </a:lnTo>
                <a:lnTo>
                  <a:pt x="3077" y="344"/>
                </a:lnTo>
                <a:lnTo>
                  <a:pt x="3108" y="365"/>
                </a:lnTo>
                <a:close/>
                <a:moveTo>
                  <a:pt x="1968" y="1178"/>
                </a:moveTo>
                <a:lnTo>
                  <a:pt x="2009" y="1179"/>
                </a:lnTo>
                <a:lnTo>
                  <a:pt x="2048" y="1182"/>
                </a:lnTo>
                <a:lnTo>
                  <a:pt x="2089" y="1187"/>
                </a:lnTo>
                <a:lnTo>
                  <a:pt x="2128" y="1193"/>
                </a:lnTo>
                <a:lnTo>
                  <a:pt x="2166" y="1202"/>
                </a:lnTo>
                <a:lnTo>
                  <a:pt x="2204" y="1214"/>
                </a:lnTo>
                <a:lnTo>
                  <a:pt x="2241" y="1226"/>
                </a:lnTo>
                <a:lnTo>
                  <a:pt x="2276" y="1240"/>
                </a:lnTo>
                <a:lnTo>
                  <a:pt x="2312" y="1257"/>
                </a:lnTo>
                <a:lnTo>
                  <a:pt x="2345" y="1274"/>
                </a:lnTo>
                <a:lnTo>
                  <a:pt x="2379" y="1293"/>
                </a:lnTo>
                <a:lnTo>
                  <a:pt x="2411" y="1314"/>
                </a:lnTo>
                <a:lnTo>
                  <a:pt x="2442" y="1336"/>
                </a:lnTo>
                <a:lnTo>
                  <a:pt x="2472" y="1360"/>
                </a:lnTo>
                <a:lnTo>
                  <a:pt x="2501" y="1384"/>
                </a:lnTo>
                <a:lnTo>
                  <a:pt x="2528" y="1411"/>
                </a:lnTo>
                <a:lnTo>
                  <a:pt x="2555" y="1438"/>
                </a:lnTo>
                <a:lnTo>
                  <a:pt x="2580" y="1467"/>
                </a:lnTo>
                <a:lnTo>
                  <a:pt x="2604" y="1497"/>
                </a:lnTo>
                <a:lnTo>
                  <a:pt x="2625" y="1529"/>
                </a:lnTo>
                <a:lnTo>
                  <a:pt x="2646" y="1560"/>
                </a:lnTo>
                <a:lnTo>
                  <a:pt x="2666" y="1594"/>
                </a:lnTo>
                <a:lnTo>
                  <a:pt x="2683" y="1628"/>
                </a:lnTo>
                <a:lnTo>
                  <a:pt x="2698" y="1663"/>
                </a:lnTo>
                <a:lnTo>
                  <a:pt x="2712" y="1699"/>
                </a:lnTo>
                <a:lnTo>
                  <a:pt x="2726" y="1737"/>
                </a:lnTo>
                <a:lnTo>
                  <a:pt x="2736" y="1775"/>
                </a:lnTo>
                <a:lnTo>
                  <a:pt x="2745" y="1812"/>
                </a:lnTo>
                <a:lnTo>
                  <a:pt x="2752" y="1852"/>
                </a:lnTo>
                <a:lnTo>
                  <a:pt x="2757" y="1892"/>
                </a:lnTo>
                <a:lnTo>
                  <a:pt x="2760" y="1932"/>
                </a:lnTo>
                <a:lnTo>
                  <a:pt x="2761" y="1972"/>
                </a:lnTo>
                <a:lnTo>
                  <a:pt x="2760" y="2014"/>
                </a:lnTo>
                <a:lnTo>
                  <a:pt x="2757" y="2054"/>
                </a:lnTo>
                <a:lnTo>
                  <a:pt x="2752" y="2094"/>
                </a:lnTo>
                <a:lnTo>
                  <a:pt x="2745" y="2134"/>
                </a:lnTo>
                <a:lnTo>
                  <a:pt x="2736" y="2171"/>
                </a:lnTo>
                <a:lnTo>
                  <a:pt x="2726" y="2209"/>
                </a:lnTo>
                <a:lnTo>
                  <a:pt x="2712" y="2247"/>
                </a:lnTo>
                <a:lnTo>
                  <a:pt x="2698" y="2283"/>
                </a:lnTo>
                <a:lnTo>
                  <a:pt x="2683" y="2318"/>
                </a:lnTo>
                <a:lnTo>
                  <a:pt x="2666" y="2352"/>
                </a:lnTo>
                <a:lnTo>
                  <a:pt x="2646" y="2386"/>
                </a:lnTo>
                <a:lnTo>
                  <a:pt x="2625" y="2418"/>
                </a:lnTo>
                <a:lnTo>
                  <a:pt x="2604" y="2449"/>
                </a:lnTo>
                <a:lnTo>
                  <a:pt x="2580" y="2479"/>
                </a:lnTo>
                <a:lnTo>
                  <a:pt x="2555" y="2508"/>
                </a:lnTo>
                <a:lnTo>
                  <a:pt x="2528" y="2535"/>
                </a:lnTo>
                <a:lnTo>
                  <a:pt x="2501" y="2562"/>
                </a:lnTo>
                <a:lnTo>
                  <a:pt x="2472" y="2586"/>
                </a:lnTo>
                <a:lnTo>
                  <a:pt x="2442" y="2610"/>
                </a:lnTo>
                <a:lnTo>
                  <a:pt x="2411" y="2632"/>
                </a:lnTo>
                <a:lnTo>
                  <a:pt x="2379" y="2654"/>
                </a:lnTo>
                <a:lnTo>
                  <a:pt x="2345" y="2672"/>
                </a:lnTo>
                <a:lnTo>
                  <a:pt x="2312" y="2691"/>
                </a:lnTo>
                <a:lnTo>
                  <a:pt x="2276" y="2706"/>
                </a:lnTo>
                <a:lnTo>
                  <a:pt x="2241" y="2720"/>
                </a:lnTo>
                <a:lnTo>
                  <a:pt x="2204" y="2732"/>
                </a:lnTo>
                <a:lnTo>
                  <a:pt x="2166" y="2744"/>
                </a:lnTo>
                <a:lnTo>
                  <a:pt x="2128" y="2753"/>
                </a:lnTo>
                <a:lnTo>
                  <a:pt x="2089" y="2759"/>
                </a:lnTo>
                <a:lnTo>
                  <a:pt x="2048" y="2764"/>
                </a:lnTo>
                <a:lnTo>
                  <a:pt x="2009" y="2767"/>
                </a:lnTo>
                <a:lnTo>
                  <a:pt x="1968" y="2768"/>
                </a:lnTo>
                <a:lnTo>
                  <a:pt x="1927" y="2767"/>
                </a:lnTo>
                <a:lnTo>
                  <a:pt x="1887" y="2764"/>
                </a:lnTo>
                <a:lnTo>
                  <a:pt x="1847" y="2759"/>
                </a:lnTo>
                <a:lnTo>
                  <a:pt x="1808" y="2753"/>
                </a:lnTo>
                <a:lnTo>
                  <a:pt x="1770" y="2744"/>
                </a:lnTo>
                <a:lnTo>
                  <a:pt x="1732" y="2732"/>
                </a:lnTo>
                <a:lnTo>
                  <a:pt x="1695" y="2720"/>
                </a:lnTo>
                <a:lnTo>
                  <a:pt x="1659" y="2706"/>
                </a:lnTo>
                <a:lnTo>
                  <a:pt x="1624" y="2691"/>
                </a:lnTo>
                <a:lnTo>
                  <a:pt x="1590" y="2672"/>
                </a:lnTo>
                <a:lnTo>
                  <a:pt x="1556" y="2654"/>
                </a:lnTo>
                <a:lnTo>
                  <a:pt x="1525" y="2632"/>
                </a:lnTo>
                <a:lnTo>
                  <a:pt x="1493" y="2610"/>
                </a:lnTo>
                <a:lnTo>
                  <a:pt x="1464" y="2586"/>
                </a:lnTo>
                <a:lnTo>
                  <a:pt x="1434" y="2562"/>
                </a:lnTo>
                <a:lnTo>
                  <a:pt x="1407" y="2535"/>
                </a:lnTo>
                <a:lnTo>
                  <a:pt x="1380" y="2508"/>
                </a:lnTo>
                <a:lnTo>
                  <a:pt x="1356" y="2479"/>
                </a:lnTo>
                <a:lnTo>
                  <a:pt x="1332" y="2449"/>
                </a:lnTo>
                <a:lnTo>
                  <a:pt x="1310" y="2418"/>
                </a:lnTo>
                <a:lnTo>
                  <a:pt x="1290" y="2386"/>
                </a:lnTo>
                <a:lnTo>
                  <a:pt x="1270" y="2352"/>
                </a:lnTo>
                <a:lnTo>
                  <a:pt x="1253" y="2318"/>
                </a:lnTo>
                <a:lnTo>
                  <a:pt x="1237" y="2283"/>
                </a:lnTo>
                <a:lnTo>
                  <a:pt x="1223" y="2247"/>
                </a:lnTo>
                <a:lnTo>
                  <a:pt x="1210" y="2209"/>
                </a:lnTo>
                <a:lnTo>
                  <a:pt x="1199" y="2171"/>
                </a:lnTo>
                <a:lnTo>
                  <a:pt x="1191" y="2134"/>
                </a:lnTo>
                <a:lnTo>
                  <a:pt x="1184" y="2094"/>
                </a:lnTo>
                <a:lnTo>
                  <a:pt x="1179" y="2054"/>
                </a:lnTo>
                <a:lnTo>
                  <a:pt x="1176" y="2014"/>
                </a:lnTo>
                <a:lnTo>
                  <a:pt x="1175" y="1972"/>
                </a:lnTo>
                <a:lnTo>
                  <a:pt x="1176" y="1932"/>
                </a:lnTo>
                <a:lnTo>
                  <a:pt x="1179" y="1892"/>
                </a:lnTo>
                <a:lnTo>
                  <a:pt x="1184" y="1852"/>
                </a:lnTo>
                <a:lnTo>
                  <a:pt x="1191" y="1812"/>
                </a:lnTo>
                <a:lnTo>
                  <a:pt x="1199" y="1775"/>
                </a:lnTo>
                <a:lnTo>
                  <a:pt x="1210" y="1737"/>
                </a:lnTo>
                <a:lnTo>
                  <a:pt x="1223" y="1699"/>
                </a:lnTo>
                <a:lnTo>
                  <a:pt x="1237" y="1663"/>
                </a:lnTo>
                <a:lnTo>
                  <a:pt x="1253" y="1628"/>
                </a:lnTo>
                <a:lnTo>
                  <a:pt x="1270" y="1594"/>
                </a:lnTo>
                <a:lnTo>
                  <a:pt x="1290" y="1560"/>
                </a:lnTo>
                <a:lnTo>
                  <a:pt x="1310" y="1529"/>
                </a:lnTo>
                <a:lnTo>
                  <a:pt x="1332" y="1497"/>
                </a:lnTo>
                <a:lnTo>
                  <a:pt x="1356" y="1467"/>
                </a:lnTo>
                <a:lnTo>
                  <a:pt x="1380" y="1438"/>
                </a:lnTo>
                <a:lnTo>
                  <a:pt x="1407" y="1411"/>
                </a:lnTo>
                <a:lnTo>
                  <a:pt x="1434" y="1384"/>
                </a:lnTo>
                <a:lnTo>
                  <a:pt x="1464" y="1360"/>
                </a:lnTo>
                <a:lnTo>
                  <a:pt x="1493" y="1336"/>
                </a:lnTo>
                <a:lnTo>
                  <a:pt x="1525" y="1314"/>
                </a:lnTo>
                <a:lnTo>
                  <a:pt x="1556" y="1293"/>
                </a:lnTo>
                <a:lnTo>
                  <a:pt x="1590" y="1274"/>
                </a:lnTo>
                <a:lnTo>
                  <a:pt x="1624" y="1257"/>
                </a:lnTo>
                <a:lnTo>
                  <a:pt x="1659" y="1240"/>
                </a:lnTo>
                <a:lnTo>
                  <a:pt x="1695" y="1226"/>
                </a:lnTo>
                <a:lnTo>
                  <a:pt x="1732" y="1214"/>
                </a:lnTo>
                <a:lnTo>
                  <a:pt x="1770" y="1202"/>
                </a:lnTo>
                <a:lnTo>
                  <a:pt x="1808" y="1193"/>
                </a:lnTo>
                <a:lnTo>
                  <a:pt x="1847" y="1187"/>
                </a:lnTo>
                <a:lnTo>
                  <a:pt x="1887" y="1182"/>
                </a:lnTo>
                <a:lnTo>
                  <a:pt x="1927" y="1179"/>
                </a:lnTo>
                <a:lnTo>
                  <a:pt x="1968" y="1178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81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8135086" y="0"/>
            <a:ext cx="10152914" cy="10288588"/>
          </a:xfrm>
          <a:custGeom>
            <a:avLst/>
            <a:gdLst>
              <a:gd name="T0" fmla="*/ 0 w 4494"/>
              <a:gd name="T1" fmla="*/ 0 h 4552"/>
              <a:gd name="T2" fmla="*/ 451 w 4494"/>
              <a:gd name="T3" fmla="*/ 0 h 4552"/>
              <a:gd name="T4" fmla="*/ 3700 w 4494"/>
              <a:gd name="T5" fmla="*/ 3888 h 4552"/>
              <a:gd name="T6" fmla="*/ 1426 w 4494"/>
              <a:gd name="T7" fmla="*/ 3888 h 4552"/>
              <a:gd name="T8" fmla="*/ 0 w 4494"/>
              <a:gd name="T9" fmla="*/ 2182 h 4552"/>
              <a:gd name="T10" fmla="*/ 0 w 4494"/>
              <a:gd name="T11" fmla="*/ 0 h 4552"/>
              <a:gd name="T12" fmla="*/ 3407 w 4494"/>
              <a:gd name="T13" fmla="*/ 727 h 4552"/>
              <a:gd name="T14" fmla="*/ 4494 w 4494"/>
              <a:gd name="T15" fmla="*/ 2029 h 4552"/>
              <a:gd name="T16" fmla="*/ 4494 w 4494"/>
              <a:gd name="T17" fmla="*/ 4552 h 4552"/>
              <a:gd name="T18" fmla="*/ 4328 w 4494"/>
              <a:gd name="T19" fmla="*/ 4552 h 4552"/>
              <a:gd name="T20" fmla="*/ 1132 w 4494"/>
              <a:gd name="T21" fmla="*/ 727 h 4552"/>
              <a:gd name="T22" fmla="*/ 3407 w 4494"/>
              <a:gd name="T23" fmla="*/ 727 h 4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94" h="4552">
                <a:moveTo>
                  <a:pt x="0" y="0"/>
                </a:moveTo>
                <a:lnTo>
                  <a:pt x="451" y="0"/>
                </a:lnTo>
                <a:lnTo>
                  <a:pt x="3700" y="3888"/>
                </a:lnTo>
                <a:lnTo>
                  <a:pt x="1426" y="3888"/>
                </a:lnTo>
                <a:lnTo>
                  <a:pt x="0" y="2182"/>
                </a:lnTo>
                <a:lnTo>
                  <a:pt x="0" y="0"/>
                </a:lnTo>
                <a:close/>
                <a:moveTo>
                  <a:pt x="3407" y="727"/>
                </a:moveTo>
                <a:lnTo>
                  <a:pt x="4494" y="2029"/>
                </a:lnTo>
                <a:lnTo>
                  <a:pt x="4494" y="4552"/>
                </a:lnTo>
                <a:lnTo>
                  <a:pt x="4328" y="4552"/>
                </a:lnTo>
                <a:lnTo>
                  <a:pt x="1132" y="727"/>
                </a:lnTo>
                <a:lnTo>
                  <a:pt x="3407" y="727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9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7965490" y="0"/>
            <a:ext cx="10322510" cy="10288588"/>
          </a:xfrm>
          <a:custGeom>
            <a:avLst/>
            <a:gdLst>
              <a:gd name="T0" fmla="*/ 3046 w 4564"/>
              <a:gd name="T1" fmla="*/ 0 h 4552"/>
              <a:gd name="T2" fmla="*/ 4564 w 4564"/>
              <a:gd name="T3" fmla="*/ 0 h 4552"/>
              <a:gd name="T4" fmla="*/ 4564 w 4564"/>
              <a:gd name="T5" fmla="*/ 1816 h 4552"/>
              <a:gd name="T6" fmla="*/ 3046 w 4564"/>
              <a:gd name="T7" fmla="*/ 0 h 4552"/>
              <a:gd name="T8" fmla="*/ 4564 w 4564"/>
              <a:gd name="T9" fmla="*/ 1905 h 4552"/>
              <a:gd name="T10" fmla="*/ 4564 w 4564"/>
              <a:gd name="T11" fmla="*/ 4552 h 4552"/>
              <a:gd name="T12" fmla="*/ 4502 w 4564"/>
              <a:gd name="T13" fmla="*/ 4552 h 4552"/>
              <a:gd name="T14" fmla="*/ 1398 w 4564"/>
              <a:gd name="T15" fmla="*/ 837 h 4552"/>
              <a:gd name="T16" fmla="*/ 3672 w 4564"/>
              <a:gd name="T17" fmla="*/ 837 h 4552"/>
              <a:gd name="T18" fmla="*/ 4564 w 4564"/>
              <a:gd name="T19" fmla="*/ 1905 h 4552"/>
              <a:gd name="T20" fmla="*/ 4428 w 4564"/>
              <a:gd name="T21" fmla="*/ 4552 h 4552"/>
              <a:gd name="T22" fmla="*/ 2153 w 4564"/>
              <a:gd name="T23" fmla="*/ 4552 h 4552"/>
              <a:gd name="T24" fmla="*/ 0 w 4564"/>
              <a:gd name="T25" fmla="*/ 1974 h 4552"/>
              <a:gd name="T26" fmla="*/ 2274 w 4564"/>
              <a:gd name="T27" fmla="*/ 1974 h 4552"/>
              <a:gd name="T28" fmla="*/ 4428 w 4564"/>
              <a:gd name="T29" fmla="*/ 4552 h 4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64" h="4552">
                <a:moveTo>
                  <a:pt x="3046" y="0"/>
                </a:moveTo>
                <a:lnTo>
                  <a:pt x="4564" y="0"/>
                </a:lnTo>
                <a:lnTo>
                  <a:pt x="4564" y="1816"/>
                </a:lnTo>
                <a:lnTo>
                  <a:pt x="3046" y="0"/>
                </a:lnTo>
                <a:close/>
                <a:moveTo>
                  <a:pt x="4564" y="1905"/>
                </a:moveTo>
                <a:lnTo>
                  <a:pt x="4564" y="4552"/>
                </a:lnTo>
                <a:lnTo>
                  <a:pt x="4502" y="4552"/>
                </a:lnTo>
                <a:lnTo>
                  <a:pt x="1398" y="837"/>
                </a:lnTo>
                <a:lnTo>
                  <a:pt x="3672" y="837"/>
                </a:lnTo>
                <a:lnTo>
                  <a:pt x="4564" y="1905"/>
                </a:lnTo>
                <a:close/>
                <a:moveTo>
                  <a:pt x="4428" y="4552"/>
                </a:moveTo>
                <a:lnTo>
                  <a:pt x="2153" y="4552"/>
                </a:lnTo>
                <a:lnTo>
                  <a:pt x="0" y="1974"/>
                </a:lnTo>
                <a:lnTo>
                  <a:pt x="2274" y="1974"/>
                </a:lnTo>
                <a:lnTo>
                  <a:pt x="4428" y="4552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0" y="0"/>
            <a:ext cx="10845646" cy="10288588"/>
          </a:xfrm>
          <a:custGeom>
            <a:avLst/>
            <a:gdLst>
              <a:gd name="T0" fmla="*/ 169 w 4770"/>
              <a:gd name="T1" fmla="*/ 1494 h 4526"/>
              <a:gd name="T2" fmla="*/ 122 w 4770"/>
              <a:gd name="T3" fmla="*/ 1407 h 4526"/>
              <a:gd name="T4" fmla="*/ 113 w 4770"/>
              <a:gd name="T5" fmla="*/ 1311 h 4526"/>
              <a:gd name="T6" fmla="*/ 140 w 4770"/>
              <a:gd name="T7" fmla="*/ 1220 h 4526"/>
              <a:gd name="T8" fmla="*/ 201 w 4770"/>
              <a:gd name="T9" fmla="*/ 1144 h 4526"/>
              <a:gd name="T10" fmla="*/ 288 w 4770"/>
              <a:gd name="T11" fmla="*/ 1097 h 4526"/>
              <a:gd name="T12" fmla="*/ 384 w 4770"/>
              <a:gd name="T13" fmla="*/ 1088 h 4526"/>
              <a:gd name="T14" fmla="*/ 475 w 4770"/>
              <a:gd name="T15" fmla="*/ 1115 h 4526"/>
              <a:gd name="T16" fmla="*/ 552 w 4770"/>
              <a:gd name="T17" fmla="*/ 1177 h 4526"/>
              <a:gd name="T18" fmla="*/ 351 w 4770"/>
              <a:gd name="T19" fmla="*/ 3440 h 4526"/>
              <a:gd name="T20" fmla="*/ 323 w 4770"/>
              <a:gd name="T21" fmla="*/ 3348 h 4526"/>
              <a:gd name="T22" fmla="*/ 332 w 4770"/>
              <a:gd name="T23" fmla="*/ 3254 h 4526"/>
              <a:gd name="T24" fmla="*/ 377 w 4770"/>
              <a:gd name="T25" fmla="*/ 3168 h 4526"/>
              <a:gd name="T26" fmla="*/ 453 w 4770"/>
              <a:gd name="T27" fmla="*/ 3104 h 4526"/>
              <a:gd name="T28" fmla="*/ 546 w 4770"/>
              <a:gd name="T29" fmla="*/ 3077 h 4526"/>
              <a:gd name="T30" fmla="*/ 640 w 4770"/>
              <a:gd name="T31" fmla="*/ 3085 h 4526"/>
              <a:gd name="T32" fmla="*/ 726 w 4770"/>
              <a:gd name="T33" fmla="*/ 3129 h 4526"/>
              <a:gd name="T34" fmla="*/ 1729 w 4770"/>
              <a:gd name="T35" fmla="*/ 3463 h 4526"/>
              <a:gd name="T36" fmla="*/ 1775 w 4770"/>
              <a:gd name="T37" fmla="*/ 3550 h 4526"/>
              <a:gd name="T38" fmla="*/ 1785 w 4770"/>
              <a:gd name="T39" fmla="*/ 3644 h 4526"/>
              <a:gd name="T40" fmla="*/ 1758 w 4770"/>
              <a:gd name="T41" fmla="*/ 3736 h 4526"/>
              <a:gd name="T42" fmla="*/ 1695 w 4770"/>
              <a:gd name="T43" fmla="*/ 3813 h 4526"/>
              <a:gd name="T44" fmla="*/ 1608 w 4770"/>
              <a:gd name="T45" fmla="*/ 3859 h 4526"/>
              <a:gd name="T46" fmla="*/ 1514 w 4770"/>
              <a:gd name="T47" fmla="*/ 3868 h 4526"/>
              <a:gd name="T48" fmla="*/ 1422 w 4770"/>
              <a:gd name="T49" fmla="*/ 3842 h 4526"/>
              <a:gd name="T50" fmla="*/ 1345 w 4770"/>
              <a:gd name="T51" fmla="*/ 3779 h 4526"/>
              <a:gd name="T52" fmla="*/ 3437 w 4770"/>
              <a:gd name="T53" fmla="*/ 3792 h 4526"/>
              <a:gd name="T54" fmla="*/ 3470 w 4770"/>
              <a:gd name="T55" fmla="*/ 3883 h 4526"/>
              <a:gd name="T56" fmla="*/ 3465 w 4770"/>
              <a:gd name="T57" fmla="*/ 3978 h 4526"/>
              <a:gd name="T58" fmla="*/ 3426 w 4770"/>
              <a:gd name="T59" fmla="*/ 4065 h 4526"/>
              <a:gd name="T60" fmla="*/ 3352 w 4770"/>
              <a:gd name="T61" fmla="*/ 4132 h 4526"/>
              <a:gd name="T62" fmla="*/ 3260 w 4770"/>
              <a:gd name="T63" fmla="*/ 4165 h 4526"/>
              <a:gd name="T64" fmla="*/ 3166 w 4770"/>
              <a:gd name="T65" fmla="*/ 4160 h 4526"/>
              <a:gd name="T66" fmla="*/ 3078 w 4770"/>
              <a:gd name="T67" fmla="*/ 4120 h 4526"/>
              <a:gd name="T68" fmla="*/ 1735 w 4770"/>
              <a:gd name="T69" fmla="*/ 0 h 4526"/>
              <a:gd name="T70" fmla="*/ 4294 w 4770"/>
              <a:gd name="T71" fmla="*/ 3109 h 4526"/>
              <a:gd name="T72" fmla="*/ 4308 w 4770"/>
              <a:gd name="T73" fmla="*/ 3203 h 4526"/>
              <a:gd name="T74" fmla="*/ 4286 w 4770"/>
              <a:gd name="T75" fmla="*/ 3295 h 4526"/>
              <a:gd name="T76" fmla="*/ 4229 w 4770"/>
              <a:gd name="T77" fmla="*/ 3375 h 4526"/>
              <a:gd name="T78" fmla="*/ 4144 w 4770"/>
              <a:gd name="T79" fmla="*/ 3425 h 4526"/>
              <a:gd name="T80" fmla="*/ 4048 w 4770"/>
              <a:gd name="T81" fmla="*/ 3440 h 4526"/>
              <a:gd name="T82" fmla="*/ 3956 w 4770"/>
              <a:gd name="T83" fmla="*/ 3417 h 4526"/>
              <a:gd name="T84" fmla="*/ 3877 w 4770"/>
              <a:gd name="T85" fmla="*/ 3359 h 4526"/>
              <a:gd name="T86" fmla="*/ 4208 w 4770"/>
              <a:gd name="T87" fmla="*/ 2118 h 4526"/>
              <a:gd name="T88" fmla="*/ 4241 w 4770"/>
              <a:gd name="T89" fmla="*/ 2209 h 4526"/>
              <a:gd name="T90" fmla="*/ 4237 w 4770"/>
              <a:gd name="T91" fmla="*/ 2304 h 4526"/>
              <a:gd name="T92" fmla="*/ 4196 w 4770"/>
              <a:gd name="T93" fmla="*/ 2391 h 4526"/>
              <a:gd name="T94" fmla="*/ 4123 w 4770"/>
              <a:gd name="T95" fmla="*/ 2458 h 4526"/>
              <a:gd name="T96" fmla="*/ 4032 w 4770"/>
              <a:gd name="T97" fmla="*/ 2491 h 4526"/>
              <a:gd name="T98" fmla="*/ 3936 w 4770"/>
              <a:gd name="T99" fmla="*/ 2486 h 4526"/>
              <a:gd name="T100" fmla="*/ 3849 w 4770"/>
              <a:gd name="T101" fmla="*/ 2446 h 4526"/>
              <a:gd name="T102" fmla="*/ 3175 w 4770"/>
              <a:gd name="T103" fmla="*/ 0 h 4526"/>
              <a:gd name="T104" fmla="*/ 4029 w 4770"/>
              <a:gd name="T105" fmla="*/ 1053 h 4526"/>
              <a:gd name="T106" fmla="*/ 4043 w 4770"/>
              <a:gd name="T107" fmla="*/ 1148 h 4526"/>
              <a:gd name="T108" fmla="*/ 4020 w 4770"/>
              <a:gd name="T109" fmla="*/ 1240 h 4526"/>
              <a:gd name="T110" fmla="*/ 3963 w 4770"/>
              <a:gd name="T111" fmla="*/ 1320 h 4526"/>
              <a:gd name="T112" fmla="*/ 3878 w 4770"/>
              <a:gd name="T113" fmla="*/ 1370 h 4526"/>
              <a:gd name="T114" fmla="*/ 3784 w 4770"/>
              <a:gd name="T115" fmla="*/ 1384 h 4526"/>
              <a:gd name="T116" fmla="*/ 3690 w 4770"/>
              <a:gd name="T117" fmla="*/ 1362 h 4526"/>
              <a:gd name="T118" fmla="*/ 3612 w 4770"/>
              <a:gd name="T119" fmla="*/ 1304 h 4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70" h="4526">
                <a:moveTo>
                  <a:pt x="4770" y="4526"/>
                </a:moveTo>
                <a:lnTo>
                  <a:pt x="4124" y="4526"/>
                </a:lnTo>
                <a:lnTo>
                  <a:pt x="369" y="0"/>
                </a:lnTo>
                <a:lnTo>
                  <a:pt x="1015" y="0"/>
                </a:lnTo>
                <a:lnTo>
                  <a:pt x="4770" y="4526"/>
                </a:lnTo>
                <a:close/>
                <a:moveTo>
                  <a:pt x="3331" y="4526"/>
                </a:moveTo>
                <a:lnTo>
                  <a:pt x="2684" y="4526"/>
                </a:lnTo>
                <a:lnTo>
                  <a:pt x="169" y="1494"/>
                </a:lnTo>
                <a:lnTo>
                  <a:pt x="161" y="1483"/>
                </a:lnTo>
                <a:lnTo>
                  <a:pt x="154" y="1473"/>
                </a:lnTo>
                <a:lnTo>
                  <a:pt x="146" y="1463"/>
                </a:lnTo>
                <a:lnTo>
                  <a:pt x="141" y="1452"/>
                </a:lnTo>
                <a:lnTo>
                  <a:pt x="135" y="1441"/>
                </a:lnTo>
                <a:lnTo>
                  <a:pt x="131" y="1429"/>
                </a:lnTo>
                <a:lnTo>
                  <a:pt x="126" y="1418"/>
                </a:lnTo>
                <a:lnTo>
                  <a:pt x="122" y="1407"/>
                </a:lnTo>
                <a:lnTo>
                  <a:pt x="119" y="1395"/>
                </a:lnTo>
                <a:lnTo>
                  <a:pt x="116" y="1384"/>
                </a:lnTo>
                <a:lnTo>
                  <a:pt x="114" y="1371"/>
                </a:lnTo>
                <a:lnTo>
                  <a:pt x="113" y="1360"/>
                </a:lnTo>
                <a:lnTo>
                  <a:pt x="112" y="1348"/>
                </a:lnTo>
                <a:lnTo>
                  <a:pt x="112" y="1336"/>
                </a:lnTo>
                <a:lnTo>
                  <a:pt x="112" y="1324"/>
                </a:lnTo>
                <a:lnTo>
                  <a:pt x="113" y="1311"/>
                </a:lnTo>
                <a:lnTo>
                  <a:pt x="114" y="1300"/>
                </a:lnTo>
                <a:lnTo>
                  <a:pt x="116" y="1289"/>
                </a:lnTo>
                <a:lnTo>
                  <a:pt x="118" y="1276"/>
                </a:lnTo>
                <a:lnTo>
                  <a:pt x="121" y="1265"/>
                </a:lnTo>
                <a:lnTo>
                  <a:pt x="126" y="1253"/>
                </a:lnTo>
                <a:lnTo>
                  <a:pt x="130" y="1242"/>
                </a:lnTo>
                <a:lnTo>
                  <a:pt x="134" y="1232"/>
                </a:lnTo>
                <a:lnTo>
                  <a:pt x="140" y="1220"/>
                </a:lnTo>
                <a:lnTo>
                  <a:pt x="145" y="1210"/>
                </a:lnTo>
                <a:lnTo>
                  <a:pt x="152" y="1200"/>
                </a:lnTo>
                <a:lnTo>
                  <a:pt x="159" y="1189"/>
                </a:lnTo>
                <a:lnTo>
                  <a:pt x="166" y="1180"/>
                </a:lnTo>
                <a:lnTo>
                  <a:pt x="174" y="1170"/>
                </a:lnTo>
                <a:lnTo>
                  <a:pt x="183" y="1161"/>
                </a:lnTo>
                <a:lnTo>
                  <a:pt x="192" y="1152"/>
                </a:lnTo>
                <a:lnTo>
                  <a:pt x="201" y="1144"/>
                </a:lnTo>
                <a:lnTo>
                  <a:pt x="212" y="1135"/>
                </a:lnTo>
                <a:lnTo>
                  <a:pt x="222" y="1128"/>
                </a:lnTo>
                <a:lnTo>
                  <a:pt x="232" y="1122"/>
                </a:lnTo>
                <a:lnTo>
                  <a:pt x="244" y="1116"/>
                </a:lnTo>
                <a:lnTo>
                  <a:pt x="254" y="1111"/>
                </a:lnTo>
                <a:lnTo>
                  <a:pt x="266" y="1105"/>
                </a:lnTo>
                <a:lnTo>
                  <a:pt x="277" y="1101"/>
                </a:lnTo>
                <a:lnTo>
                  <a:pt x="288" y="1097"/>
                </a:lnTo>
                <a:lnTo>
                  <a:pt x="300" y="1094"/>
                </a:lnTo>
                <a:lnTo>
                  <a:pt x="312" y="1092"/>
                </a:lnTo>
                <a:lnTo>
                  <a:pt x="324" y="1090"/>
                </a:lnTo>
                <a:lnTo>
                  <a:pt x="336" y="1088"/>
                </a:lnTo>
                <a:lnTo>
                  <a:pt x="348" y="1087"/>
                </a:lnTo>
                <a:lnTo>
                  <a:pt x="360" y="1087"/>
                </a:lnTo>
                <a:lnTo>
                  <a:pt x="371" y="1087"/>
                </a:lnTo>
                <a:lnTo>
                  <a:pt x="384" y="1088"/>
                </a:lnTo>
                <a:lnTo>
                  <a:pt x="395" y="1090"/>
                </a:lnTo>
                <a:lnTo>
                  <a:pt x="408" y="1091"/>
                </a:lnTo>
                <a:lnTo>
                  <a:pt x="419" y="1094"/>
                </a:lnTo>
                <a:lnTo>
                  <a:pt x="430" y="1097"/>
                </a:lnTo>
                <a:lnTo>
                  <a:pt x="442" y="1100"/>
                </a:lnTo>
                <a:lnTo>
                  <a:pt x="453" y="1104"/>
                </a:lnTo>
                <a:lnTo>
                  <a:pt x="465" y="1110"/>
                </a:lnTo>
                <a:lnTo>
                  <a:pt x="475" y="1115"/>
                </a:lnTo>
                <a:lnTo>
                  <a:pt x="485" y="1121"/>
                </a:lnTo>
                <a:lnTo>
                  <a:pt x="496" y="1127"/>
                </a:lnTo>
                <a:lnTo>
                  <a:pt x="506" y="1134"/>
                </a:lnTo>
                <a:lnTo>
                  <a:pt x="517" y="1142"/>
                </a:lnTo>
                <a:lnTo>
                  <a:pt x="526" y="1150"/>
                </a:lnTo>
                <a:lnTo>
                  <a:pt x="535" y="1158"/>
                </a:lnTo>
                <a:lnTo>
                  <a:pt x="543" y="1168"/>
                </a:lnTo>
                <a:lnTo>
                  <a:pt x="552" y="1177"/>
                </a:lnTo>
                <a:lnTo>
                  <a:pt x="3331" y="4526"/>
                </a:lnTo>
                <a:close/>
                <a:moveTo>
                  <a:pt x="1890" y="4526"/>
                </a:moveTo>
                <a:lnTo>
                  <a:pt x="1244" y="4526"/>
                </a:lnTo>
                <a:lnTo>
                  <a:pt x="379" y="3482"/>
                </a:lnTo>
                <a:lnTo>
                  <a:pt x="370" y="3472"/>
                </a:lnTo>
                <a:lnTo>
                  <a:pt x="363" y="3462"/>
                </a:lnTo>
                <a:lnTo>
                  <a:pt x="357" y="3451"/>
                </a:lnTo>
                <a:lnTo>
                  <a:pt x="351" y="3440"/>
                </a:lnTo>
                <a:lnTo>
                  <a:pt x="345" y="3430"/>
                </a:lnTo>
                <a:lnTo>
                  <a:pt x="340" y="3418"/>
                </a:lnTo>
                <a:lnTo>
                  <a:pt x="336" y="3407"/>
                </a:lnTo>
                <a:lnTo>
                  <a:pt x="332" y="3395"/>
                </a:lnTo>
                <a:lnTo>
                  <a:pt x="329" y="3383"/>
                </a:lnTo>
                <a:lnTo>
                  <a:pt x="326" y="3372"/>
                </a:lnTo>
                <a:lnTo>
                  <a:pt x="324" y="3360"/>
                </a:lnTo>
                <a:lnTo>
                  <a:pt x="323" y="3348"/>
                </a:lnTo>
                <a:lnTo>
                  <a:pt x="322" y="3336"/>
                </a:lnTo>
                <a:lnTo>
                  <a:pt x="322" y="3324"/>
                </a:lnTo>
                <a:lnTo>
                  <a:pt x="322" y="3313"/>
                </a:lnTo>
                <a:lnTo>
                  <a:pt x="323" y="3300"/>
                </a:lnTo>
                <a:lnTo>
                  <a:pt x="324" y="3289"/>
                </a:lnTo>
                <a:lnTo>
                  <a:pt x="326" y="3276"/>
                </a:lnTo>
                <a:lnTo>
                  <a:pt x="329" y="3265"/>
                </a:lnTo>
                <a:lnTo>
                  <a:pt x="332" y="3254"/>
                </a:lnTo>
                <a:lnTo>
                  <a:pt x="335" y="3242"/>
                </a:lnTo>
                <a:lnTo>
                  <a:pt x="339" y="3231"/>
                </a:lnTo>
                <a:lnTo>
                  <a:pt x="344" y="3219"/>
                </a:lnTo>
                <a:lnTo>
                  <a:pt x="350" y="3209"/>
                </a:lnTo>
                <a:lnTo>
                  <a:pt x="355" y="3198"/>
                </a:lnTo>
                <a:lnTo>
                  <a:pt x="362" y="3187"/>
                </a:lnTo>
                <a:lnTo>
                  <a:pt x="368" y="3178"/>
                </a:lnTo>
                <a:lnTo>
                  <a:pt x="377" y="3168"/>
                </a:lnTo>
                <a:lnTo>
                  <a:pt x="384" y="3158"/>
                </a:lnTo>
                <a:lnTo>
                  <a:pt x="393" y="3149"/>
                </a:lnTo>
                <a:lnTo>
                  <a:pt x="401" y="3141"/>
                </a:lnTo>
                <a:lnTo>
                  <a:pt x="412" y="3132"/>
                </a:lnTo>
                <a:lnTo>
                  <a:pt x="421" y="3124"/>
                </a:lnTo>
                <a:lnTo>
                  <a:pt x="431" y="3117"/>
                </a:lnTo>
                <a:lnTo>
                  <a:pt x="442" y="3111"/>
                </a:lnTo>
                <a:lnTo>
                  <a:pt x="453" y="3104"/>
                </a:lnTo>
                <a:lnTo>
                  <a:pt x="464" y="3098"/>
                </a:lnTo>
                <a:lnTo>
                  <a:pt x="475" y="3094"/>
                </a:lnTo>
                <a:lnTo>
                  <a:pt x="486" y="3089"/>
                </a:lnTo>
                <a:lnTo>
                  <a:pt x="498" y="3086"/>
                </a:lnTo>
                <a:lnTo>
                  <a:pt x="510" y="3083"/>
                </a:lnTo>
                <a:lnTo>
                  <a:pt x="522" y="3080"/>
                </a:lnTo>
                <a:lnTo>
                  <a:pt x="533" y="3078"/>
                </a:lnTo>
                <a:lnTo>
                  <a:pt x="546" y="3077"/>
                </a:lnTo>
                <a:lnTo>
                  <a:pt x="557" y="3075"/>
                </a:lnTo>
                <a:lnTo>
                  <a:pt x="569" y="3075"/>
                </a:lnTo>
                <a:lnTo>
                  <a:pt x="582" y="3075"/>
                </a:lnTo>
                <a:lnTo>
                  <a:pt x="593" y="3077"/>
                </a:lnTo>
                <a:lnTo>
                  <a:pt x="606" y="3078"/>
                </a:lnTo>
                <a:lnTo>
                  <a:pt x="617" y="3080"/>
                </a:lnTo>
                <a:lnTo>
                  <a:pt x="628" y="3083"/>
                </a:lnTo>
                <a:lnTo>
                  <a:pt x="640" y="3085"/>
                </a:lnTo>
                <a:lnTo>
                  <a:pt x="651" y="3089"/>
                </a:lnTo>
                <a:lnTo>
                  <a:pt x="663" y="3093"/>
                </a:lnTo>
                <a:lnTo>
                  <a:pt x="674" y="3098"/>
                </a:lnTo>
                <a:lnTo>
                  <a:pt x="684" y="3103"/>
                </a:lnTo>
                <a:lnTo>
                  <a:pt x="696" y="3109"/>
                </a:lnTo>
                <a:lnTo>
                  <a:pt x="706" y="3115"/>
                </a:lnTo>
                <a:lnTo>
                  <a:pt x="717" y="3122"/>
                </a:lnTo>
                <a:lnTo>
                  <a:pt x="726" y="3129"/>
                </a:lnTo>
                <a:lnTo>
                  <a:pt x="735" y="3138"/>
                </a:lnTo>
                <a:lnTo>
                  <a:pt x="745" y="3146"/>
                </a:lnTo>
                <a:lnTo>
                  <a:pt x="753" y="3155"/>
                </a:lnTo>
                <a:lnTo>
                  <a:pt x="762" y="3165"/>
                </a:lnTo>
                <a:lnTo>
                  <a:pt x="1890" y="4526"/>
                </a:lnTo>
                <a:close/>
                <a:moveTo>
                  <a:pt x="0" y="2158"/>
                </a:moveTo>
                <a:lnTo>
                  <a:pt x="0" y="1380"/>
                </a:lnTo>
                <a:lnTo>
                  <a:pt x="1729" y="3463"/>
                </a:lnTo>
                <a:lnTo>
                  <a:pt x="1736" y="3472"/>
                </a:lnTo>
                <a:lnTo>
                  <a:pt x="1743" y="3482"/>
                </a:lnTo>
                <a:lnTo>
                  <a:pt x="1750" y="3494"/>
                </a:lnTo>
                <a:lnTo>
                  <a:pt x="1757" y="3504"/>
                </a:lnTo>
                <a:lnTo>
                  <a:pt x="1762" y="3515"/>
                </a:lnTo>
                <a:lnTo>
                  <a:pt x="1767" y="3526"/>
                </a:lnTo>
                <a:lnTo>
                  <a:pt x="1771" y="3537"/>
                </a:lnTo>
                <a:lnTo>
                  <a:pt x="1775" y="3550"/>
                </a:lnTo>
                <a:lnTo>
                  <a:pt x="1778" y="3561"/>
                </a:lnTo>
                <a:lnTo>
                  <a:pt x="1780" y="3572"/>
                </a:lnTo>
                <a:lnTo>
                  <a:pt x="1783" y="3585"/>
                </a:lnTo>
                <a:lnTo>
                  <a:pt x="1785" y="3596"/>
                </a:lnTo>
                <a:lnTo>
                  <a:pt x="1785" y="3609"/>
                </a:lnTo>
                <a:lnTo>
                  <a:pt x="1786" y="3620"/>
                </a:lnTo>
                <a:lnTo>
                  <a:pt x="1785" y="3632"/>
                </a:lnTo>
                <a:lnTo>
                  <a:pt x="1785" y="3644"/>
                </a:lnTo>
                <a:lnTo>
                  <a:pt x="1783" y="3656"/>
                </a:lnTo>
                <a:lnTo>
                  <a:pt x="1780" y="3668"/>
                </a:lnTo>
                <a:lnTo>
                  <a:pt x="1778" y="3679"/>
                </a:lnTo>
                <a:lnTo>
                  <a:pt x="1775" y="3691"/>
                </a:lnTo>
                <a:lnTo>
                  <a:pt x="1771" y="3703"/>
                </a:lnTo>
                <a:lnTo>
                  <a:pt x="1767" y="3714"/>
                </a:lnTo>
                <a:lnTo>
                  <a:pt x="1763" y="3725"/>
                </a:lnTo>
                <a:lnTo>
                  <a:pt x="1758" y="3736"/>
                </a:lnTo>
                <a:lnTo>
                  <a:pt x="1751" y="3746"/>
                </a:lnTo>
                <a:lnTo>
                  <a:pt x="1745" y="3757"/>
                </a:lnTo>
                <a:lnTo>
                  <a:pt x="1738" y="3767"/>
                </a:lnTo>
                <a:lnTo>
                  <a:pt x="1731" y="3776"/>
                </a:lnTo>
                <a:lnTo>
                  <a:pt x="1722" y="3786"/>
                </a:lnTo>
                <a:lnTo>
                  <a:pt x="1714" y="3795"/>
                </a:lnTo>
                <a:lnTo>
                  <a:pt x="1705" y="3804"/>
                </a:lnTo>
                <a:lnTo>
                  <a:pt x="1695" y="3813"/>
                </a:lnTo>
                <a:lnTo>
                  <a:pt x="1685" y="3820"/>
                </a:lnTo>
                <a:lnTo>
                  <a:pt x="1675" y="3827"/>
                </a:lnTo>
                <a:lnTo>
                  <a:pt x="1664" y="3834"/>
                </a:lnTo>
                <a:lnTo>
                  <a:pt x="1654" y="3841"/>
                </a:lnTo>
                <a:lnTo>
                  <a:pt x="1643" y="3846"/>
                </a:lnTo>
                <a:lnTo>
                  <a:pt x="1631" y="3851"/>
                </a:lnTo>
                <a:lnTo>
                  <a:pt x="1620" y="3855"/>
                </a:lnTo>
                <a:lnTo>
                  <a:pt x="1608" y="3859"/>
                </a:lnTo>
                <a:lnTo>
                  <a:pt x="1597" y="3862"/>
                </a:lnTo>
                <a:lnTo>
                  <a:pt x="1586" y="3864"/>
                </a:lnTo>
                <a:lnTo>
                  <a:pt x="1573" y="3866"/>
                </a:lnTo>
                <a:lnTo>
                  <a:pt x="1562" y="3868"/>
                </a:lnTo>
                <a:lnTo>
                  <a:pt x="1549" y="3868"/>
                </a:lnTo>
                <a:lnTo>
                  <a:pt x="1538" y="3870"/>
                </a:lnTo>
                <a:lnTo>
                  <a:pt x="1525" y="3868"/>
                </a:lnTo>
                <a:lnTo>
                  <a:pt x="1514" y="3868"/>
                </a:lnTo>
                <a:lnTo>
                  <a:pt x="1502" y="3866"/>
                </a:lnTo>
                <a:lnTo>
                  <a:pt x="1490" y="3864"/>
                </a:lnTo>
                <a:lnTo>
                  <a:pt x="1478" y="3862"/>
                </a:lnTo>
                <a:lnTo>
                  <a:pt x="1466" y="3859"/>
                </a:lnTo>
                <a:lnTo>
                  <a:pt x="1455" y="3855"/>
                </a:lnTo>
                <a:lnTo>
                  <a:pt x="1443" y="3851"/>
                </a:lnTo>
                <a:lnTo>
                  <a:pt x="1433" y="3847"/>
                </a:lnTo>
                <a:lnTo>
                  <a:pt x="1422" y="3842"/>
                </a:lnTo>
                <a:lnTo>
                  <a:pt x="1411" y="3835"/>
                </a:lnTo>
                <a:lnTo>
                  <a:pt x="1401" y="3829"/>
                </a:lnTo>
                <a:lnTo>
                  <a:pt x="1391" y="3822"/>
                </a:lnTo>
                <a:lnTo>
                  <a:pt x="1381" y="3815"/>
                </a:lnTo>
                <a:lnTo>
                  <a:pt x="1371" y="3806"/>
                </a:lnTo>
                <a:lnTo>
                  <a:pt x="1363" y="3798"/>
                </a:lnTo>
                <a:lnTo>
                  <a:pt x="1353" y="3789"/>
                </a:lnTo>
                <a:lnTo>
                  <a:pt x="1345" y="3779"/>
                </a:lnTo>
                <a:lnTo>
                  <a:pt x="0" y="2158"/>
                </a:lnTo>
                <a:close/>
                <a:moveTo>
                  <a:pt x="0" y="423"/>
                </a:moveTo>
                <a:lnTo>
                  <a:pt x="0" y="0"/>
                </a:lnTo>
                <a:lnTo>
                  <a:pt x="296" y="0"/>
                </a:lnTo>
                <a:lnTo>
                  <a:pt x="3416" y="3761"/>
                </a:lnTo>
                <a:lnTo>
                  <a:pt x="3424" y="3771"/>
                </a:lnTo>
                <a:lnTo>
                  <a:pt x="3431" y="3782"/>
                </a:lnTo>
                <a:lnTo>
                  <a:pt x="3437" y="3792"/>
                </a:lnTo>
                <a:lnTo>
                  <a:pt x="3444" y="3802"/>
                </a:lnTo>
                <a:lnTo>
                  <a:pt x="3449" y="3814"/>
                </a:lnTo>
                <a:lnTo>
                  <a:pt x="3454" y="3825"/>
                </a:lnTo>
                <a:lnTo>
                  <a:pt x="3458" y="3836"/>
                </a:lnTo>
                <a:lnTo>
                  <a:pt x="3462" y="3848"/>
                </a:lnTo>
                <a:lnTo>
                  <a:pt x="3465" y="3859"/>
                </a:lnTo>
                <a:lnTo>
                  <a:pt x="3468" y="3872"/>
                </a:lnTo>
                <a:lnTo>
                  <a:pt x="3470" y="3883"/>
                </a:lnTo>
                <a:lnTo>
                  <a:pt x="3472" y="3894"/>
                </a:lnTo>
                <a:lnTo>
                  <a:pt x="3473" y="3907"/>
                </a:lnTo>
                <a:lnTo>
                  <a:pt x="3473" y="3919"/>
                </a:lnTo>
                <a:lnTo>
                  <a:pt x="3473" y="3931"/>
                </a:lnTo>
                <a:lnTo>
                  <a:pt x="3472" y="3943"/>
                </a:lnTo>
                <a:lnTo>
                  <a:pt x="3471" y="3954"/>
                </a:lnTo>
                <a:lnTo>
                  <a:pt x="3468" y="3966"/>
                </a:lnTo>
                <a:lnTo>
                  <a:pt x="3465" y="3978"/>
                </a:lnTo>
                <a:lnTo>
                  <a:pt x="3462" y="3990"/>
                </a:lnTo>
                <a:lnTo>
                  <a:pt x="3459" y="4001"/>
                </a:lnTo>
                <a:lnTo>
                  <a:pt x="3455" y="4012"/>
                </a:lnTo>
                <a:lnTo>
                  <a:pt x="3450" y="4023"/>
                </a:lnTo>
                <a:lnTo>
                  <a:pt x="3445" y="4034"/>
                </a:lnTo>
                <a:lnTo>
                  <a:pt x="3438" y="4044"/>
                </a:lnTo>
                <a:lnTo>
                  <a:pt x="3432" y="4055"/>
                </a:lnTo>
                <a:lnTo>
                  <a:pt x="3426" y="4065"/>
                </a:lnTo>
                <a:lnTo>
                  <a:pt x="3418" y="4074"/>
                </a:lnTo>
                <a:lnTo>
                  <a:pt x="3410" y="4085"/>
                </a:lnTo>
                <a:lnTo>
                  <a:pt x="3401" y="4093"/>
                </a:lnTo>
                <a:lnTo>
                  <a:pt x="3393" y="4102"/>
                </a:lnTo>
                <a:lnTo>
                  <a:pt x="3382" y="4111"/>
                </a:lnTo>
                <a:lnTo>
                  <a:pt x="3373" y="4119"/>
                </a:lnTo>
                <a:lnTo>
                  <a:pt x="3363" y="4126"/>
                </a:lnTo>
                <a:lnTo>
                  <a:pt x="3352" y="4132"/>
                </a:lnTo>
                <a:lnTo>
                  <a:pt x="3341" y="4139"/>
                </a:lnTo>
                <a:lnTo>
                  <a:pt x="3330" y="4144"/>
                </a:lnTo>
                <a:lnTo>
                  <a:pt x="3319" y="4149"/>
                </a:lnTo>
                <a:lnTo>
                  <a:pt x="3308" y="4153"/>
                </a:lnTo>
                <a:lnTo>
                  <a:pt x="3295" y="4157"/>
                </a:lnTo>
                <a:lnTo>
                  <a:pt x="3284" y="4160"/>
                </a:lnTo>
                <a:lnTo>
                  <a:pt x="3273" y="4162"/>
                </a:lnTo>
                <a:lnTo>
                  <a:pt x="3260" y="4165"/>
                </a:lnTo>
                <a:lnTo>
                  <a:pt x="3249" y="4167"/>
                </a:lnTo>
                <a:lnTo>
                  <a:pt x="3236" y="4168"/>
                </a:lnTo>
                <a:lnTo>
                  <a:pt x="3225" y="4168"/>
                </a:lnTo>
                <a:lnTo>
                  <a:pt x="3212" y="4168"/>
                </a:lnTo>
                <a:lnTo>
                  <a:pt x="3201" y="4167"/>
                </a:lnTo>
                <a:lnTo>
                  <a:pt x="3189" y="4165"/>
                </a:lnTo>
                <a:lnTo>
                  <a:pt x="3177" y="4164"/>
                </a:lnTo>
                <a:lnTo>
                  <a:pt x="3166" y="4160"/>
                </a:lnTo>
                <a:lnTo>
                  <a:pt x="3154" y="4157"/>
                </a:lnTo>
                <a:lnTo>
                  <a:pt x="3142" y="4154"/>
                </a:lnTo>
                <a:lnTo>
                  <a:pt x="3132" y="4150"/>
                </a:lnTo>
                <a:lnTo>
                  <a:pt x="3120" y="4145"/>
                </a:lnTo>
                <a:lnTo>
                  <a:pt x="3109" y="4140"/>
                </a:lnTo>
                <a:lnTo>
                  <a:pt x="3098" y="4133"/>
                </a:lnTo>
                <a:lnTo>
                  <a:pt x="3088" y="4127"/>
                </a:lnTo>
                <a:lnTo>
                  <a:pt x="3078" y="4120"/>
                </a:lnTo>
                <a:lnTo>
                  <a:pt x="3068" y="4113"/>
                </a:lnTo>
                <a:lnTo>
                  <a:pt x="3059" y="4106"/>
                </a:lnTo>
                <a:lnTo>
                  <a:pt x="3050" y="4096"/>
                </a:lnTo>
                <a:lnTo>
                  <a:pt x="3040" y="4088"/>
                </a:lnTo>
                <a:lnTo>
                  <a:pt x="3032" y="4078"/>
                </a:lnTo>
                <a:lnTo>
                  <a:pt x="0" y="423"/>
                </a:lnTo>
                <a:close/>
                <a:moveTo>
                  <a:pt x="1089" y="0"/>
                </a:moveTo>
                <a:lnTo>
                  <a:pt x="1735" y="0"/>
                </a:lnTo>
                <a:lnTo>
                  <a:pt x="4251" y="3033"/>
                </a:lnTo>
                <a:lnTo>
                  <a:pt x="4260" y="3043"/>
                </a:lnTo>
                <a:lnTo>
                  <a:pt x="4267" y="3054"/>
                </a:lnTo>
                <a:lnTo>
                  <a:pt x="4273" y="3064"/>
                </a:lnTo>
                <a:lnTo>
                  <a:pt x="4279" y="3074"/>
                </a:lnTo>
                <a:lnTo>
                  <a:pt x="4286" y="3086"/>
                </a:lnTo>
                <a:lnTo>
                  <a:pt x="4290" y="3097"/>
                </a:lnTo>
                <a:lnTo>
                  <a:pt x="4294" y="3109"/>
                </a:lnTo>
                <a:lnTo>
                  <a:pt x="4298" y="3120"/>
                </a:lnTo>
                <a:lnTo>
                  <a:pt x="4301" y="3131"/>
                </a:lnTo>
                <a:lnTo>
                  <a:pt x="4304" y="3143"/>
                </a:lnTo>
                <a:lnTo>
                  <a:pt x="4306" y="3155"/>
                </a:lnTo>
                <a:lnTo>
                  <a:pt x="4307" y="3167"/>
                </a:lnTo>
                <a:lnTo>
                  <a:pt x="4308" y="3179"/>
                </a:lnTo>
                <a:lnTo>
                  <a:pt x="4308" y="3190"/>
                </a:lnTo>
                <a:lnTo>
                  <a:pt x="4308" y="3203"/>
                </a:lnTo>
                <a:lnTo>
                  <a:pt x="4307" y="3214"/>
                </a:lnTo>
                <a:lnTo>
                  <a:pt x="4306" y="3227"/>
                </a:lnTo>
                <a:lnTo>
                  <a:pt x="4304" y="3238"/>
                </a:lnTo>
                <a:lnTo>
                  <a:pt x="4301" y="3250"/>
                </a:lnTo>
                <a:lnTo>
                  <a:pt x="4298" y="3262"/>
                </a:lnTo>
                <a:lnTo>
                  <a:pt x="4295" y="3273"/>
                </a:lnTo>
                <a:lnTo>
                  <a:pt x="4291" y="3285"/>
                </a:lnTo>
                <a:lnTo>
                  <a:pt x="4286" y="3295"/>
                </a:lnTo>
                <a:lnTo>
                  <a:pt x="4280" y="3306"/>
                </a:lnTo>
                <a:lnTo>
                  <a:pt x="4275" y="3317"/>
                </a:lnTo>
                <a:lnTo>
                  <a:pt x="4268" y="3327"/>
                </a:lnTo>
                <a:lnTo>
                  <a:pt x="4262" y="3337"/>
                </a:lnTo>
                <a:lnTo>
                  <a:pt x="4253" y="3347"/>
                </a:lnTo>
                <a:lnTo>
                  <a:pt x="4246" y="3357"/>
                </a:lnTo>
                <a:lnTo>
                  <a:pt x="4238" y="3365"/>
                </a:lnTo>
                <a:lnTo>
                  <a:pt x="4229" y="3375"/>
                </a:lnTo>
                <a:lnTo>
                  <a:pt x="4219" y="3383"/>
                </a:lnTo>
                <a:lnTo>
                  <a:pt x="4209" y="3391"/>
                </a:lnTo>
                <a:lnTo>
                  <a:pt x="4198" y="3398"/>
                </a:lnTo>
                <a:lnTo>
                  <a:pt x="4188" y="3405"/>
                </a:lnTo>
                <a:lnTo>
                  <a:pt x="4177" y="3411"/>
                </a:lnTo>
                <a:lnTo>
                  <a:pt x="4166" y="3416"/>
                </a:lnTo>
                <a:lnTo>
                  <a:pt x="4155" y="3421"/>
                </a:lnTo>
                <a:lnTo>
                  <a:pt x="4144" y="3425"/>
                </a:lnTo>
                <a:lnTo>
                  <a:pt x="4132" y="3430"/>
                </a:lnTo>
                <a:lnTo>
                  <a:pt x="4120" y="3433"/>
                </a:lnTo>
                <a:lnTo>
                  <a:pt x="4108" y="3435"/>
                </a:lnTo>
                <a:lnTo>
                  <a:pt x="4097" y="3437"/>
                </a:lnTo>
                <a:lnTo>
                  <a:pt x="4084" y="3439"/>
                </a:lnTo>
                <a:lnTo>
                  <a:pt x="4073" y="3440"/>
                </a:lnTo>
                <a:lnTo>
                  <a:pt x="4061" y="3440"/>
                </a:lnTo>
                <a:lnTo>
                  <a:pt x="4048" y="3440"/>
                </a:lnTo>
                <a:lnTo>
                  <a:pt x="4037" y="3439"/>
                </a:lnTo>
                <a:lnTo>
                  <a:pt x="4025" y="3437"/>
                </a:lnTo>
                <a:lnTo>
                  <a:pt x="4013" y="3436"/>
                </a:lnTo>
                <a:lnTo>
                  <a:pt x="4001" y="3433"/>
                </a:lnTo>
                <a:lnTo>
                  <a:pt x="3990" y="3430"/>
                </a:lnTo>
                <a:lnTo>
                  <a:pt x="3979" y="3426"/>
                </a:lnTo>
                <a:lnTo>
                  <a:pt x="3967" y="3422"/>
                </a:lnTo>
                <a:lnTo>
                  <a:pt x="3956" y="3417"/>
                </a:lnTo>
                <a:lnTo>
                  <a:pt x="3945" y="3412"/>
                </a:lnTo>
                <a:lnTo>
                  <a:pt x="3934" y="3406"/>
                </a:lnTo>
                <a:lnTo>
                  <a:pt x="3924" y="3400"/>
                </a:lnTo>
                <a:lnTo>
                  <a:pt x="3914" y="3392"/>
                </a:lnTo>
                <a:lnTo>
                  <a:pt x="3904" y="3385"/>
                </a:lnTo>
                <a:lnTo>
                  <a:pt x="3895" y="3377"/>
                </a:lnTo>
                <a:lnTo>
                  <a:pt x="3885" y="3368"/>
                </a:lnTo>
                <a:lnTo>
                  <a:pt x="3877" y="3359"/>
                </a:lnTo>
                <a:lnTo>
                  <a:pt x="3869" y="3350"/>
                </a:lnTo>
                <a:lnTo>
                  <a:pt x="1089" y="0"/>
                </a:lnTo>
                <a:close/>
                <a:moveTo>
                  <a:pt x="1808" y="0"/>
                </a:moveTo>
                <a:lnTo>
                  <a:pt x="2455" y="0"/>
                </a:lnTo>
                <a:lnTo>
                  <a:pt x="4186" y="2087"/>
                </a:lnTo>
                <a:lnTo>
                  <a:pt x="4194" y="2097"/>
                </a:lnTo>
                <a:lnTo>
                  <a:pt x="4202" y="2108"/>
                </a:lnTo>
                <a:lnTo>
                  <a:pt x="4208" y="2118"/>
                </a:lnTo>
                <a:lnTo>
                  <a:pt x="4214" y="2128"/>
                </a:lnTo>
                <a:lnTo>
                  <a:pt x="4220" y="2140"/>
                </a:lnTo>
                <a:lnTo>
                  <a:pt x="4224" y="2151"/>
                </a:lnTo>
                <a:lnTo>
                  <a:pt x="4230" y="2162"/>
                </a:lnTo>
                <a:lnTo>
                  <a:pt x="4233" y="2174"/>
                </a:lnTo>
                <a:lnTo>
                  <a:pt x="4236" y="2185"/>
                </a:lnTo>
                <a:lnTo>
                  <a:pt x="4239" y="2197"/>
                </a:lnTo>
                <a:lnTo>
                  <a:pt x="4241" y="2209"/>
                </a:lnTo>
                <a:lnTo>
                  <a:pt x="4242" y="2220"/>
                </a:lnTo>
                <a:lnTo>
                  <a:pt x="4243" y="2233"/>
                </a:lnTo>
                <a:lnTo>
                  <a:pt x="4243" y="2244"/>
                </a:lnTo>
                <a:lnTo>
                  <a:pt x="4243" y="2257"/>
                </a:lnTo>
                <a:lnTo>
                  <a:pt x="4242" y="2268"/>
                </a:lnTo>
                <a:lnTo>
                  <a:pt x="4241" y="2280"/>
                </a:lnTo>
                <a:lnTo>
                  <a:pt x="4239" y="2292"/>
                </a:lnTo>
                <a:lnTo>
                  <a:pt x="4237" y="2304"/>
                </a:lnTo>
                <a:lnTo>
                  <a:pt x="4234" y="2316"/>
                </a:lnTo>
                <a:lnTo>
                  <a:pt x="4230" y="2327"/>
                </a:lnTo>
                <a:lnTo>
                  <a:pt x="4225" y="2338"/>
                </a:lnTo>
                <a:lnTo>
                  <a:pt x="4220" y="2349"/>
                </a:lnTo>
                <a:lnTo>
                  <a:pt x="4215" y="2360"/>
                </a:lnTo>
                <a:lnTo>
                  <a:pt x="4210" y="2370"/>
                </a:lnTo>
                <a:lnTo>
                  <a:pt x="4204" y="2381"/>
                </a:lnTo>
                <a:lnTo>
                  <a:pt x="4196" y="2391"/>
                </a:lnTo>
                <a:lnTo>
                  <a:pt x="4189" y="2400"/>
                </a:lnTo>
                <a:lnTo>
                  <a:pt x="4181" y="2410"/>
                </a:lnTo>
                <a:lnTo>
                  <a:pt x="4173" y="2419"/>
                </a:lnTo>
                <a:lnTo>
                  <a:pt x="4163" y="2428"/>
                </a:lnTo>
                <a:lnTo>
                  <a:pt x="4154" y="2437"/>
                </a:lnTo>
                <a:lnTo>
                  <a:pt x="4144" y="2444"/>
                </a:lnTo>
                <a:lnTo>
                  <a:pt x="4133" y="2451"/>
                </a:lnTo>
                <a:lnTo>
                  <a:pt x="4123" y="2458"/>
                </a:lnTo>
                <a:lnTo>
                  <a:pt x="4111" y="2465"/>
                </a:lnTo>
                <a:lnTo>
                  <a:pt x="4101" y="2470"/>
                </a:lnTo>
                <a:lnTo>
                  <a:pt x="4090" y="2475"/>
                </a:lnTo>
                <a:lnTo>
                  <a:pt x="4078" y="2479"/>
                </a:lnTo>
                <a:lnTo>
                  <a:pt x="4067" y="2483"/>
                </a:lnTo>
                <a:lnTo>
                  <a:pt x="4054" y="2486"/>
                </a:lnTo>
                <a:lnTo>
                  <a:pt x="4043" y="2488"/>
                </a:lnTo>
                <a:lnTo>
                  <a:pt x="4032" y="2491"/>
                </a:lnTo>
                <a:lnTo>
                  <a:pt x="4019" y="2493"/>
                </a:lnTo>
                <a:lnTo>
                  <a:pt x="4008" y="2493"/>
                </a:lnTo>
                <a:lnTo>
                  <a:pt x="3995" y="2494"/>
                </a:lnTo>
                <a:lnTo>
                  <a:pt x="3984" y="2493"/>
                </a:lnTo>
                <a:lnTo>
                  <a:pt x="3971" y="2493"/>
                </a:lnTo>
                <a:lnTo>
                  <a:pt x="3960" y="2491"/>
                </a:lnTo>
                <a:lnTo>
                  <a:pt x="3948" y="2488"/>
                </a:lnTo>
                <a:lnTo>
                  <a:pt x="3936" y="2486"/>
                </a:lnTo>
                <a:lnTo>
                  <a:pt x="3925" y="2483"/>
                </a:lnTo>
                <a:lnTo>
                  <a:pt x="3913" y="2480"/>
                </a:lnTo>
                <a:lnTo>
                  <a:pt x="3902" y="2475"/>
                </a:lnTo>
                <a:lnTo>
                  <a:pt x="3891" y="2471"/>
                </a:lnTo>
                <a:lnTo>
                  <a:pt x="3880" y="2466"/>
                </a:lnTo>
                <a:lnTo>
                  <a:pt x="3869" y="2459"/>
                </a:lnTo>
                <a:lnTo>
                  <a:pt x="3858" y="2453"/>
                </a:lnTo>
                <a:lnTo>
                  <a:pt x="3849" y="2446"/>
                </a:lnTo>
                <a:lnTo>
                  <a:pt x="3839" y="2439"/>
                </a:lnTo>
                <a:lnTo>
                  <a:pt x="3829" y="2431"/>
                </a:lnTo>
                <a:lnTo>
                  <a:pt x="3820" y="2422"/>
                </a:lnTo>
                <a:lnTo>
                  <a:pt x="3812" y="2413"/>
                </a:lnTo>
                <a:lnTo>
                  <a:pt x="3803" y="2404"/>
                </a:lnTo>
                <a:lnTo>
                  <a:pt x="1808" y="0"/>
                </a:lnTo>
                <a:close/>
                <a:moveTo>
                  <a:pt x="2529" y="0"/>
                </a:moveTo>
                <a:lnTo>
                  <a:pt x="3175" y="0"/>
                </a:lnTo>
                <a:lnTo>
                  <a:pt x="3986" y="978"/>
                </a:lnTo>
                <a:lnTo>
                  <a:pt x="3994" y="987"/>
                </a:lnTo>
                <a:lnTo>
                  <a:pt x="4001" y="998"/>
                </a:lnTo>
                <a:lnTo>
                  <a:pt x="4008" y="1009"/>
                </a:lnTo>
                <a:lnTo>
                  <a:pt x="4014" y="1019"/>
                </a:lnTo>
                <a:lnTo>
                  <a:pt x="4020" y="1031"/>
                </a:lnTo>
                <a:lnTo>
                  <a:pt x="4024" y="1041"/>
                </a:lnTo>
                <a:lnTo>
                  <a:pt x="4029" y="1053"/>
                </a:lnTo>
                <a:lnTo>
                  <a:pt x="4033" y="1065"/>
                </a:lnTo>
                <a:lnTo>
                  <a:pt x="4036" y="1076"/>
                </a:lnTo>
                <a:lnTo>
                  <a:pt x="4039" y="1088"/>
                </a:lnTo>
                <a:lnTo>
                  <a:pt x="4041" y="1100"/>
                </a:lnTo>
                <a:lnTo>
                  <a:pt x="4042" y="1112"/>
                </a:lnTo>
                <a:lnTo>
                  <a:pt x="4043" y="1124"/>
                </a:lnTo>
                <a:lnTo>
                  <a:pt x="4043" y="1135"/>
                </a:lnTo>
                <a:lnTo>
                  <a:pt x="4043" y="1148"/>
                </a:lnTo>
                <a:lnTo>
                  <a:pt x="4042" y="1159"/>
                </a:lnTo>
                <a:lnTo>
                  <a:pt x="4041" y="1172"/>
                </a:lnTo>
                <a:lnTo>
                  <a:pt x="4039" y="1183"/>
                </a:lnTo>
                <a:lnTo>
                  <a:pt x="4037" y="1194"/>
                </a:lnTo>
                <a:lnTo>
                  <a:pt x="4034" y="1207"/>
                </a:lnTo>
                <a:lnTo>
                  <a:pt x="4029" y="1218"/>
                </a:lnTo>
                <a:lnTo>
                  <a:pt x="4025" y="1229"/>
                </a:lnTo>
                <a:lnTo>
                  <a:pt x="4020" y="1240"/>
                </a:lnTo>
                <a:lnTo>
                  <a:pt x="4015" y="1251"/>
                </a:lnTo>
                <a:lnTo>
                  <a:pt x="4010" y="1262"/>
                </a:lnTo>
                <a:lnTo>
                  <a:pt x="4004" y="1272"/>
                </a:lnTo>
                <a:lnTo>
                  <a:pt x="3996" y="1282"/>
                </a:lnTo>
                <a:lnTo>
                  <a:pt x="3989" y="1292"/>
                </a:lnTo>
                <a:lnTo>
                  <a:pt x="3981" y="1301"/>
                </a:lnTo>
                <a:lnTo>
                  <a:pt x="3972" y="1310"/>
                </a:lnTo>
                <a:lnTo>
                  <a:pt x="3963" y="1320"/>
                </a:lnTo>
                <a:lnTo>
                  <a:pt x="3954" y="1328"/>
                </a:lnTo>
                <a:lnTo>
                  <a:pt x="3943" y="1335"/>
                </a:lnTo>
                <a:lnTo>
                  <a:pt x="3933" y="1342"/>
                </a:lnTo>
                <a:lnTo>
                  <a:pt x="3923" y="1350"/>
                </a:lnTo>
                <a:lnTo>
                  <a:pt x="3911" y="1356"/>
                </a:lnTo>
                <a:lnTo>
                  <a:pt x="3901" y="1361"/>
                </a:lnTo>
                <a:lnTo>
                  <a:pt x="3889" y="1366"/>
                </a:lnTo>
                <a:lnTo>
                  <a:pt x="3878" y="1370"/>
                </a:lnTo>
                <a:lnTo>
                  <a:pt x="3867" y="1375"/>
                </a:lnTo>
                <a:lnTo>
                  <a:pt x="3855" y="1378"/>
                </a:lnTo>
                <a:lnTo>
                  <a:pt x="3843" y="1380"/>
                </a:lnTo>
                <a:lnTo>
                  <a:pt x="3831" y="1382"/>
                </a:lnTo>
                <a:lnTo>
                  <a:pt x="3819" y="1383"/>
                </a:lnTo>
                <a:lnTo>
                  <a:pt x="3808" y="1384"/>
                </a:lnTo>
                <a:lnTo>
                  <a:pt x="3795" y="1385"/>
                </a:lnTo>
                <a:lnTo>
                  <a:pt x="3784" y="1384"/>
                </a:lnTo>
                <a:lnTo>
                  <a:pt x="3771" y="1383"/>
                </a:lnTo>
                <a:lnTo>
                  <a:pt x="3760" y="1382"/>
                </a:lnTo>
                <a:lnTo>
                  <a:pt x="3747" y="1380"/>
                </a:lnTo>
                <a:lnTo>
                  <a:pt x="3736" y="1378"/>
                </a:lnTo>
                <a:lnTo>
                  <a:pt x="3725" y="1375"/>
                </a:lnTo>
                <a:lnTo>
                  <a:pt x="3713" y="1370"/>
                </a:lnTo>
                <a:lnTo>
                  <a:pt x="3702" y="1366"/>
                </a:lnTo>
                <a:lnTo>
                  <a:pt x="3690" y="1362"/>
                </a:lnTo>
                <a:lnTo>
                  <a:pt x="3680" y="1357"/>
                </a:lnTo>
                <a:lnTo>
                  <a:pt x="3669" y="1351"/>
                </a:lnTo>
                <a:lnTo>
                  <a:pt x="3658" y="1345"/>
                </a:lnTo>
                <a:lnTo>
                  <a:pt x="3649" y="1337"/>
                </a:lnTo>
                <a:lnTo>
                  <a:pt x="3639" y="1330"/>
                </a:lnTo>
                <a:lnTo>
                  <a:pt x="3629" y="1322"/>
                </a:lnTo>
                <a:lnTo>
                  <a:pt x="3620" y="1313"/>
                </a:lnTo>
                <a:lnTo>
                  <a:pt x="3612" y="1304"/>
                </a:lnTo>
                <a:lnTo>
                  <a:pt x="3603" y="1295"/>
                </a:lnTo>
                <a:lnTo>
                  <a:pt x="2529" y="0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8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0" y="0"/>
            <a:ext cx="9664690" cy="9449167"/>
          </a:xfrm>
          <a:custGeom>
            <a:avLst/>
            <a:gdLst>
              <a:gd name="T0" fmla="*/ 0 w 4262"/>
              <a:gd name="T1" fmla="*/ 0 h 4164"/>
              <a:gd name="T2" fmla="*/ 404 w 4262"/>
              <a:gd name="T3" fmla="*/ 0 h 4164"/>
              <a:gd name="T4" fmla="*/ 3345 w 4262"/>
              <a:gd name="T5" fmla="*/ 3523 h 4164"/>
              <a:gd name="T6" fmla="*/ 2934 w 4262"/>
              <a:gd name="T7" fmla="*/ 3866 h 4164"/>
              <a:gd name="T8" fmla="*/ 0 w 4262"/>
              <a:gd name="T9" fmla="*/ 350 h 4164"/>
              <a:gd name="T10" fmla="*/ 0 w 4262"/>
              <a:gd name="T11" fmla="*/ 0 h 4164"/>
              <a:gd name="T12" fmla="*/ 478 w 4262"/>
              <a:gd name="T13" fmla="*/ 0 h 4164"/>
              <a:gd name="T14" fmla="*/ 1174 w 4262"/>
              <a:gd name="T15" fmla="*/ 0 h 4164"/>
              <a:gd name="T16" fmla="*/ 3441 w 4262"/>
              <a:gd name="T17" fmla="*/ 2716 h 4164"/>
              <a:gd name="T18" fmla="*/ 3029 w 4262"/>
              <a:gd name="T19" fmla="*/ 3058 h 4164"/>
              <a:gd name="T20" fmla="*/ 478 w 4262"/>
              <a:gd name="T21" fmla="*/ 0 h 4164"/>
              <a:gd name="T22" fmla="*/ 1248 w 4262"/>
              <a:gd name="T23" fmla="*/ 0 h 4164"/>
              <a:gd name="T24" fmla="*/ 1945 w 4262"/>
              <a:gd name="T25" fmla="*/ 0 h 4164"/>
              <a:gd name="T26" fmla="*/ 4070 w 4262"/>
              <a:gd name="T27" fmla="*/ 2548 h 4164"/>
              <a:gd name="T28" fmla="*/ 3660 w 4262"/>
              <a:gd name="T29" fmla="*/ 2890 h 4164"/>
              <a:gd name="T30" fmla="*/ 1248 w 4262"/>
              <a:gd name="T31" fmla="*/ 0 h 4164"/>
              <a:gd name="T32" fmla="*/ 2018 w 4262"/>
              <a:gd name="T33" fmla="*/ 0 h 4164"/>
              <a:gd name="T34" fmla="*/ 2715 w 4262"/>
              <a:gd name="T35" fmla="*/ 0 h 4164"/>
              <a:gd name="T36" fmla="*/ 4102 w 4262"/>
              <a:gd name="T37" fmla="*/ 1664 h 4164"/>
              <a:gd name="T38" fmla="*/ 3692 w 4262"/>
              <a:gd name="T39" fmla="*/ 2005 h 4164"/>
              <a:gd name="T40" fmla="*/ 2018 w 4262"/>
              <a:gd name="T41" fmla="*/ 0 h 4164"/>
              <a:gd name="T42" fmla="*/ 2789 w 4262"/>
              <a:gd name="T43" fmla="*/ 0 h 4164"/>
              <a:gd name="T44" fmla="*/ 3485 w 4262"/>
              <a:gd name="T45" fmla="*/ 0 h 4164"/>
              <a:gd name="T46" fmla="*/ 4262 w 4262"/>
              <a:gd name="T47" fmla="*/ 932 h 4164"/>
              <a:gd name="T48" fmla="*/ 3852 w 4262"/>
              <a:gd name="T49" fmla="*/ 1275 h 4164"/>
              <a:gd name="T50" fmla="*/ 2789 w 4262"/>
              <a:gd name="T51" fmla="*/ 0 h 4164"/>
              <a:gd name="T52" fmla="*/ 0 w 4262"/>
              <a:gd name="T53" fmla="*/ 4042 h 4164"/>
              <a:gd name="T54" fmla="*/ 0 w 4262"/>
              <a:gd name="T55" fmla="*/ 3207 h 4164"/>
              <a:gd name="T56" fmla="*/ 513 w 4262"/>
              <a:gd name="T57" fmla="*/ 3821 h 4164"/>
              <a:gd name="T58" fmla="*/ 101 w 4262"/>
              <a:gd name="T59" fmla="*/ 4164 h 4164"/>
              <a:gd name="T60" fmla="*/ 0 w 4262"/>
              <a:gd name="T61" fmla="*/ 4042 h 4164"/>
              <a:gd name="T62" fmla="*/ 0 w 4262"/>
              <a:gd name="T63" fmla="*/ 3118 h 4164"/>
              <a:gd name="T64" fmla="*/ 0 w 4262"/>
              <a:gd name="T65" fmla="*/ 2284 h 4164"/>
              <a:gd name="T66" fmla="*/ 1200 w 4262"/>
              <a:gd name="T67" fmla="*/ 3723 h 4164"/>
              <a:gd name="T68" fmla="*/ 790 w 4262"/>
              <a:gd name="T69" fmla="*/ 4065 h 4164"/>
              <a:gd name="T70" fmla="*/ 0 w 4262"/>
              <a:gd name="T71" fmla="*/ 3118 h 4164"/>
              <a:gd name="T72" fmla="*/ 0 w 4262"/>
              <a:gd name="T73" fmla="*/ 2196 h 4164"/>
              <a:gd name="T74" fmla="*/ 0 w 4262"/>
              <a:gd name="T75" fmla="*/ 1361 h 4164"/>
              <a:gd name="T76" fmla="*/ 1965 w 4262"/>
              <a:gd name="T77" fmla="*/ 3717 h 4164"/>
              <a:gd name="T78" fmla="*/ 1555 w 4262"/>
              <a:gd name="T79" fmla="*/ 4058 h 4164"/>
              <a:gd name="T80" fmla="*/ 0 w 4262"/>
              <a:gd name="T81" fmla="*/ 2196 h 4164"/>
              <a:gd name="T82" fmla="*/ 0 w 4262"/>
              <a:gd name="T83" fmla="*/ 1274 h 4164"/>
              <a:gd name="T84" fmla="*/ 0 w 4262"/>
              <a:gd name="T85" fmla="*/ 439 h 4164"/>
              <a:gd name="T86" fmla="*/ 2277 w 4262"/>
              <a:gd name="T87" fmla="*/ 3167 h 4164"/>
              <a:gd name="T88" fmla="*/ 1866 w 4262"/>
              <a:gd name="T89" fmla="*/ 3509 h 4164"/>
              <a:gd name="T90" fmla="*/ 0 w 4262"/>
              <a:gd name="T91" fmla="*/ 1274 h 4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262" h="4164">
                <a:moveTo>
                  <a:pt x="0" y="0"/>
                </a:moveTo>
                <a:lnTo>
                  <a:pt x="404" y="0"/>
                </a:lnTo>
                <a:lnTo>
                  <a:pt x="3345" y="3523"/>
                </a:lnTo>
                <a:lnTo>
                  <a:pt x="2934" y="3866"/>
                </a:lnTo>
                <a:lnTo>
                  <a:pt x="0" y="350"/>
                </a:lnTo>
                <a:lnTo>
                  <a:pt x="0" y="0"/>
                </a:lnTo>
                <a:close/>
                <a:moveTo>
                  <a:pt x="478" y="0"/>
                </a:moveTo>
                <a:lnTo>
                  <a:pt x="1174" y="0"/>
                </a:lnTo>
                <a:lnTo>
                  <a:pt x="3441" y="2716"/>
                </a:lnTo>
                <a:lnTo>
                  <a:pt x="3029" y="3058"/>
                </a:lnTo>
                <a:lnTo>
                  <a:pt x="478" y="0"/>
                </a:lnTo>
                <a:close/>
                <a:moveTo>
                  <a:pt x="1248" y="0"/>
                </a:moveTo>
                <a:lnTo>
                  <a:pt x="1945" y="0"/>
                </a:lnTo>
                <a:lnTo>
                  <a:pt x="4070" y="2548"/>
                </a:lnTo>
                <a:lnTo>
                  <a:pt x="3660" y="2890"/>
                </a:lnTo>
                <a:lnTo>
                  <a:pt x="1248" y="0"/>
                </a:lnTo>
                <a:close/>
                <a:moveTo>
                  <a:pt x="2018" y="0"/>
                </a:moveTo>
                <a:lnTo>
                  <a:pt x="2715" y="0"/>
                </a:lnTo>
                <a:lnTo>
                  <a:pt x="4102" y="1664"/>
                </a:lnTo>
                <a:lnTo>
                  <a:pt x="3692" y="2005"/>
                </a:lnTo>
                <a:lnTo>
                  <a:pt x="2018" y="0"/>
                </a:lnTo>
                <a:close/>
                <a:moveTo>
                  <a:pt x="2789" y="0"/>
                </a:moveTo>
                <a:lnTo>
                  <a:pt x="3485" y="0"/>
                </a:lnTo>
                <a:lnTo>
                  <a:pt x="4262" y="932"/>
                </a:lnTo>
                <a:lnTo>
                  <a:pt x="3852" y="1275"/>
                </a:lnTo>
                <a:lnTo>
                  <a:pt x="2789" y="0"/>
                </a:lnTo>
                <a:close/>
                <a:moveTo>
                  <a:pt x="0" y="4042"/>
                </a:moveTo>
                <a:lnTo>
                  <a:pt x="0" y="3207"/>
                </a:lnTo>
                <a:lnTo>
                  <a:pt x="513" y="3821"/>
                </a:lnTo>
                <a:lnTo>
                  <a:pt x="101" y="4164"/>
                </a:lnTo>
                <a:lnTo>
                  <a:pt x="0" y="4042"/>
                </a:lnTo>
                <a:close/>
                <a:moveTo>
                  <a:pt x="0" y="3118"/>
                </a:moveTo>
                <a:lnTo>
                  <a:pt x="0" y="2284"/>
                </a:lnTo>
                <a:lnTo>
                  <a:pt x="1200" y="3723"/>
                </a:lnTo>
                <a:lnTo>
                  <a:pt x="790" y="4065"/>
                </a:lnTo>
                <a:lnTo>
                  <a:pt x="0" y="3118"/>
                </a:lnTo>
                <a:close/>
                <a:moveTo>
                  <a:pt x="0" y="2196"/>
                </a:moveTo>
                <a:lnTo>
                  <a:pt x="0" y="1361"/>
                </a:lnTo>
                <a:lnTo>
                  <a:pt x="1965" y="3717"/>
                </a:lnTo>
                <a:lnTo>
                  <a:pt x="1555" y="4058"/>
                </a:lnTo>
                <a:lnTo>
                  <a:pt x="0" y="2196"/>
                </a:lnTo>
                <a:close/>
                <a:moveTo>
                  <a:pt x="0" y="1274"/>
                </a:moveTo>
                <a:lnTo>
                  <a:pt x="0" y="439"/>
                </a:lnTo>
                <a:lnTo>
                  <a:pt x="2277" y="3167"/>
                </a:lnTo>
                <a:lnTo>
                  <a:pt x="1866" y="3509"/>
                </a:lnTo>
                <a:lnTo>
                  <a:pt x="0" y="1274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33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8010709" y="1027734"/>
            <a:ext cx="10277291" cy="9260854"/>
          </a:xfrm>
          <a:custGeom>
            <a:avLst/>
            <a:gdLst>
              <a:gd name="T0" fmla="*/ 220 w 4548"/>
              <a:gd name="T1" fmla="*/ 1750 h 4102"/>
              <a:gd name="T2" fmla="*/ 136 w 4548"/>
              <a:gd name="T3" fmla="*/ 1632 h 4102"/>
              <a:gd name="T4" fmla="*/ 73 w 4548"/>
              <a:gd name="T5" fmla="*/ 1505 h 4102"/>
              <a:gd name="T6" fmla="*/ 29 w 4548"/>
              <a:gd name="T7" fmla="*/ 1373 h 4102"/>
              <a:gd name="T8" fmla="*/ 5 w 4548"/>
              <a:gd name="T9" fmla="*/ 1236 h 4102"/>
              <a:gd name="T10" fmla="*/ 1 w 4548"/>
              <a:gd name="T11" fmla="*/ 1099 h 4102"/>
              <a:gd name="T12" fmla="*/ 16 w 4548"/>
              <a:gd name="T13" fmla="*/ 962 h 4102"/>
              <a:gd name="T14" fmla="*/ 52 w 4548"/>
              <a:gd name="T15" fmla="*/ 829 h 4102"/>
              <a:gd name="T16" fmla="*/ 106 w 4548"/>
              <a:gd name="T17" fmla="*/ 701 h 4102"/>
              <a:gd name="T18" fmla="*/ 179 w 4548"/>
              <a:gd name="T19" fmla="*/ 581 h 4102"/>
              <a:gd name="T20" fmla="*/ 270 w 4548"/>
              <a:gd name="T21" fmla="*/ 471 h 4102"/>
              <a:gd name="T22" fmla="*/ 380 w 4548"/>
              <a:gd name="T23" fmla="*/ 374 h 4102"/>
              <a:gd name="T24" fmla="*/ 502 w 4548"/>
              <a:gd name="T25" fmla="*/ 297 h 4102"/>
              <a:gd name="T26" fmla="*/ 630 w 4548"/>
              <a:gd name="T27" fmla="*/ 240 h 4102"/>
              <a:gd name="T28" fmla="*/ 764 w 4548"/>
              <a:gd name="T29" fmla="*/ 203 h 4102"/>
              <a:gd name="T30" fmla="*/ 901 w 4548"/>
              <a:gd name="T31" fmla="*/ 186 h 4102"/>
              <a:gd name="T32" fmla="*/ 1039 w 4548"/>
              <a:gd name="T33" fmla="*/ 189 h 4102"/>
              <a:gd name="T34" fmla="*/ 1174 w 4548"/>
              <a:gd name="T35" fmla="*/ 211 h 4102"/>
              <a:gd name="T36" fmla="*/ 1306 w 4548"/>
              <a:gd name="T37" fmla="*/ 252 h 4102"/>
              <a:gd name="T38" fmla="*/ 1430 w 4548"/>
              <a:gd name="T39" fmla="*/ 313 h 4102"/>
              <a:gd name="T40" fmla="*/ 1547 w 4548"/>
              <a:gd name="T41" fmla="*/ 392 h 4102"/>
              <a:gd name="T42" fmla="*/ 1652 w 4548"/>
              <a:gd name="T43" fmla="*/ 491 h 4102"/>
              <a:gd name="T44" fmla="*/ 3820 w 4548"/>
              <a:gd name="T45" fmla="*/ 3098 h 4102"/>
              <a:gd name="T46" fmla="*/ 3880 w 4548"/>
              <a:gd name="T47" fmla="*/ 3187 h 4102"/>
              <a:gd name="T48" fmla="*/ 3929 w 4548"/>
              <a:gd name="T49" fmla="*/ 3278 h 4102"/>
              <a:gd name="T50" fmla="*/ 3967 w 4548"/>
              <a:gd name="T51" fmla="*/ 3375 h 4102"/>
              <a:gd name="T52" fmla="*/ 3994 w 4548"/>
              <a:gd name="T53" fmla="*/ 3473 h 4102"/>
              <a:gd name="T54" fmla="*/ 4011 w 4548"/>
              <a:gd name="T55" fmla="*/ 3574 h 4102"/>
              <a:gd name="T56" fmla="*/ 4017 w 4548"/>
              <a:gd name="T57" fmla="*/ 3675 h 4102"/>
              <a:gd name="T58" fmla="*/ 4012 w 4548"/>
              <a:gd name="T59" fmla="*/ 3777 h 4102"/>
              <a:gd name="T60" fmla="*/ 3997 w 4548"/>
              <a:gd name="T61" fmla="*/ 3877 h 4102"/>
              <a:gd name="T62" fmla="*/ 3971 w 4548"/>
              <a:gd name="T63" fmla="*/ 3976 h 4102"/>
              <a:gd name="T64" fmla="*/ 3935 w 4548"/>
              <a:gd name="T65" fmla="*/ 4071 h 4102"/>
              <a:gd name="T66" fmla="*/ 4548 w 4548"/>
              <a:gd name="T67" fmla="*/ 3885 h 4102"/>
              <a:gd name="T68" fmla="*/ 2563 w 4548"/>
              <a:gd name="T69" fmla="*/ 1488 h 4102"/>
              <a:gd name="T70" fmla="*/ 2492 w 4548"/>
              <a:gd name="T71" fmla="*/ 1364 h 4102"/>
              <a:gd name="T72" fmla="*/ 2442 w 4548"/>
              <a:gd name="T73" fmla="*/ 1232 h 4102"/>
              <a:gd name="T74" fmla="*/ 2412 w 4548"/>
              <a:gd name="T75" fmla="*/ 1097 h 4102"/>
              <a:gd name="T76" fmla="*/ 2402 w 4548"/>
              <a:gd name="T77" fmla="*/ 959 h 4102"/>
              <a:gd name="T78" fmla="*/ 2410 w 4548"/>
              <a:gd name="T79" fmla="*/ 821 h 4102"/>
              <a:gd name="T80" fmla="*/ 2439 w 4548"/>
              <a:gd name="T81" fmla="*/ 687 h 4102"/>
              <a:gd name="T82" fmla="*/ 2487 w 4548"/>
              <a:gd name="T83" fmla="*/ 558 h 4102"/>
              <a:gd name="T84" fmla="*/ 2553 w 4548"/>
              <a:gd name="T85" fmla="*/ 435 h 4102"/>
              <a:gd name="T86" fmla="*/ 2639 w 4548"/>
              <a:gd name="T87" fmla="*/ 321 h 4102"/>
              <a:gd name="T88" fmla="*/ 2743 w 4548"/>
              <a:gd name="T89" fmla="*/ 220 h 4102"/>
              <a:gd name="T90" fmla="*/ 2861 w 4548"/>
              <a:gd name="T91" fmla="*/ 136 h 4102"/>
              <a:gd name="T92" fmla="*/ 2988 w 4548"/>
              <a:gd name="T93" fmla="*/ 72 h 4102"/>
              <a:gd name="T94" fmla="*/ 3120 w 4548"/>
              <a:gd name="T95" fmla="*/ 28 h 4102"/>
              <a:gd name="T96" fmla="*/ 3256 w 4548"/>
              <a:gd name="T97" fmla="*/ 4 h 4102"/>
              <a:gd name="T98" fmla="*/ 3393 w 4548"/>
              <a:gd name="T99" fmla="*/ 0 h 4102"/>
              <a:gd name="T100" fmla="*/ 3530 w 4548"/>
              <a:gd name="T101" fmla="*/ 17 h 4102"/>
              <a:gd name="T102" fmla="*/ 3663 w 4548"/>
              <a:gd name="T103" fmla="*/ 51 h 4102"/>
              <a:gd name="T104" fmla="*/ 3791 w 4548"/>
              <a:gd name="T105" fmla="*/ 105 h 4102"/>
              <a:gd name="T106" fmla="*/ 3910 w 4548"/>
              <a:gd name="T107" fmla="*/ 178 h 4102"/>
              <a:gd name="T108" fmla="*/ 4019 w 4548"/>
              <a:gd name="T109" fmla="*/ 271 h 4102"/>
              <a:gd name="T110" fmla="*/ 4548 w 4548"/>
              <a:gd name="T111" fmla="*/ 900 h 4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48" h="4102">
                <a:moveTo>
                  <a:pt x="3921" y="4102"/>
                </a:moveTo>
                <a:lnTo>
                  <a:pt x="2174" y="4102"/>
                </a:lnTo>
                <a:lnTo>
                  <a:pt x="220" y="1750"/>
                </a:lnTo>
                <a:lnTo>
                  <a:pt x="190" y="1713"/>
                </a:lnTo>
                <a:lnTo>
                  <a:pt x="162" y="1673"/>
                </a:lnTo>
                <a:lnTo>
                  <a:pt x="136" y="1632"/>
                </a:lnTo>
                <a:lnTo>
                  <a:pt x="112" y="1591"/>
                </a:lnTo>
                <a:lnTo>
                  <a:pt x="91" y="1548"/>
                </a:lnTo>
                <a:lnTo>
                  <a:pt x="73" y="1505"/>
                </a:lnTo>
                <a:lnTo>
                  <a:pt x="55" y="1461"/>
                </a:lnTo>
                <a:lnTo>
                  <a:pt x="40" y="1418"/>
                </a:lnTo>
                <a:lnTo>
                  <a:pt x="29" y="1373"/>
                </a:lnTo>
                <a:lnTo>
                  <a:pt x="19" y="1327"/>
                </a:lnTo>
                <a:lnTo>
                  <a:pt x="10" y="1282"/>
                </a:lnTo>
                <a:lnTo>
                  <a:pt x="5" y="1236"/>
                </a:lnTo>
                <a:lnTo>
                  <a:pt x="2" y="1190"/>
                </a:lnTo>
                <a:lnTo>
                  <a:pt x="0" y="1145"/>
                </a:lnTo>
                <a:lnTo>
                  <a:pt x="1" y="1099"/>
                </a:lnTo>
                <a:lnTo>
                  <a:pt x="4" y="1053"/>
                </a:lnTo>
                <a:lnTo>
                  <a:pt x="9" y="1007"/>
                </a:lnTo>
                <a:lnTo>
                  <a:pt x="16" y="962"/>
                </a:lnTo>
                <a:lnTo>
                  <a:pt x="26" y="916"/>
                </a:lnTo>
                <a:lnTo>
                  <a:pt x="38" y="873"/>
                </a:lnTo>
                <a:lnTo>
                  <a:pt x="52" y="829"/>
                </a:lnTo>
                <a:lnTo>
                  <a:pt x="67" y="785"/>
                </a:lnTo>
                <a:lnTo>
                  <a:pt x="86" y="742"/>
                </a:lnTo>
                <a:lnTo>
                  <a:pt x="106" y="701"/>
                </a:lnTo>
                <a:lnTo>
                  <a:pt x="128" y="660"/>
                </a:lnTo>
                <a:lnTo>
                  <a:pt x="153" y="619"/>
                </a:lnTo>
                <a:lnTo>
                  <a:pt x="179" y="581"/>
                </a:lnTo>
                <a:lnTo>
                  <a:pt x="208" y="543"/>
                </a:lnTo>
                <a:lnTo>
                  <a:pt x="238" y="507"/>
                </a:lnTo>
                <a:lnTo>
                  <a:pt x="270" y="471"/>
                </a:lnTo>
                <a:lnTo>
                  <a:pt x="306" y="438"/>
                </a:lnTo>
                <a:lnTo>
                  <a:pt x="342" y="406"/>
                </a:lnTo>
                <a:lnTo>
                  <a:pt x="380" y="374"/>
                </a:lnTo>
                <a:lnTo>
                  <a:pt x="420" y="346"/>
                </a:lnTo>
                <a:lnTo>
                  <a:pt x="460" y="321"/>
                </a:lnTo>
                <a:lnTo>
                  <a:pt x="502" y="297"/>
                </a:lnTo>
                <a:lnTo>
                  <a:pt x="544" y="276"/>
                </a:lnTo>
                <a:lnTo>
                  <a:pt x="586" y="257"/>
                </a:lnTo>
                <a:lnTo>
                  <a:pt x="630" y="240"/>
                </a:lnTo>
                <a:lnTo>
                  <a:pt x="675" y="225"/>
                </a:lnTo>
                <a:lnTo>
                  <a:pt x="719" y="213"/>
                </a:lnTo>
                <a:lnTo>
                  <a:pt x="764" y="203"/>
                </a:lnTo>
                <a:lnTo>
                  <a:pt x="810" y="195"/>
                </a:lnTo>
                <a:lnTo>
                  <a:pt x="856" y="190"/>
                </a:lnTo>
                <a:lnTo>
                  <a:pt x="901" y="186"/>
                </a:lnTo>
                <a:lnTo>
                  <a:pt x="947" y="185"/>
                </a:lnTo>
                <a:lnTo>
                  <a:pt x="993" y="186"/>
                </a:lnTo>
                <a:lnTo>
                  <a:pt x="1039" y="189"/>
                </a:lnTo>
                <a:lnTo>
                  <a:pt x="1084" y="194"/>
                </a:lnTo>
                <a:lnTo>
                  <a:pt x="1129" y="201"/>
                </a:lnTo>
                <a:lnTo>
                  <a:pt x="1174" y="211"/>
                </a:lnTo>
                <a:lnTo>
                  <a:pt x="1218" y="222"/>
                </a:lnTo>
                <a:lnTo>
                  <a:pt x="1262" y="237"/>
                </a:lnTo>
                <a:lnTo>
                  <a:pt x="1306" y="252"/>
                </a:lnTo>
                <a:lnTo>
                  <a:pt x="1347" y="270"/>
                </a:lnTo>
                <a:lnTo>
                  <a:pt x="1390" y="291"/>
                </a:lnTo>
                <a:lnTo>
                  <a:pt x="1430" y="313"/>
                </a:lnTo>
                <a:lnTo>
                  <a:pt x="1470" y="338"/>
                </a:lnTo>
                <a:lnTo>
                  <a:pt x="1509" y="364"/>
                </a:lnTo>
                <a:lnTo>
                  <a:pt x="1547" y="392"/>
                </a:lnTo>
                <a:lnTo>
                  <a:pt x="1583" y="423"/>
                </a:lnTo>
                <a:lnTo>
                  <a:pt x="1619" y="456"/>
                </a:lnTo>
                <a:lnTo>
                  <a:pt x="1652" y="491"/>
                </a:lnTo>
                <a:lnTo>
                  <a:pt x="1684" y="528"/>
                </a:lnTo>
                <a:lnTo>
                  <a:pt x="3798" y="3070"/>
                </a:lnTo>
                <a:lnTo>
                  <a:pt x="3820" y="3098"/>
                </a:lnTo>
                <a:lnTo>
                  <a:pt x="3842" y="3127"/>
                </a:lnTo>
                <a:lnTo>
                  <a:pt x="3861" y="3156"/>
                </a:lnTo>
                <a:lnTo>
                  <a:pt x="3880" y="3187"/>
                </a:lnTo>
                <a:lnTo>
                  <a:pt x="3898" y="3217"/>
                </a:lnTo>
                <a:lnTo>
                  <a:pt x="3914" y="3247"/>
                </a:lnTo>
                <a:lnTo>
                  <a:pt x="3929" y="3278"/>
                </a:lnTo>
                <a:lnTo>
                  <a:pt x="3943" y="3311"/>
                </a:lnTo>
                <a:lnTo>
                  <a:pt x="3956" y="3343"/>
                </a:lnTo>
                <a:lnTo>
                  <a:pt x="3967" y="3375"/>
                </a:lnTo>
                <a:lnTo>
                  <a:pt x="3978" y="3408"/>
                </a:lnTo>
                <a:lnTo>
                  <a:pt x="3987" y="3441"/>
                </a:lnTo>
                <a:lnTo>
                  <a:pt x="3994" y="3473"/>
                </a:lnTo>
                <a:lnTo>
                  <a:pt x="4002" y="3507"/>
                </a:lnTo>
                <a:lnTo>
                  <a:pt x="4007" y="3541"/>
                </a:lnTo>
                <a:lnTo>
                  <a:pt x="4011" y="3574"/>
                </a:lnTo>
                <a:lnTo>
                  <a:pt x="4014" y="3608"/>
                </a:lnTo>
                <a:lnTo>
                  <a:pt x="4016" y="3642"/>
                </a:lnTo>
                <a:lnTo>
                  <a:pt x="4017" y="3675"/>
                </a:lnTo>
                <a:lnTo>
                  <a:pt x="4017" y="3710"/>
                </a:lnTo>
                <a:lnTo>
                  <a:pt x="4015" y="3743"/>
                </a:lnTo>
                <a:lnTo>
                  <a:pt x="4012" y="3777"/>
                </a:lnTo>
                <a:lnTo>
                  <a:pt x="4009" y="3811"/>
                </a:lnTo>
                <a:lnTo>
                  <a:pt x="4004" y="3844"/>
                </a:lnTo>
                <a:lnTo>
                  <a:pt x="3997" y="3877"/>
                </a:lnTo>
                <a:lnTo>
                  <a:pt x="3989" y="3910"/>
                </a:lnTo>
                <a:lnTo>
                  <a:pt x="3981" y="3943"/>
                </a:lnTo>
                <a:lnTo>
                  <a:pt x="3971" y="3976"/>
                </a:lnTo>
                <a:lnTo>
                  <a:pt x="3960" y="4008"/>
                </a:lnTo>
                <a:lnTo>
                  <a:pt x="3949" y="4039"/>
                </a:lnTo>
                <a:lnTo>
                  <a:pt x="3935" y="4071"/>
                </a:lnTo>
                <a:lnTo>
                  <a:pt x="3921" y="4102"/>
                </a:lnTo>
                <a:close/>
                <a:moveTo>
                  <a:pt x="4548" y="900"/>
                </a:moveTo>
                <a:lnTo>
                  <a:pt x="4548" y="3885"/>
                </a:lnTo>
                <a:lnTo>
                  <a:pt x="2621" y="1566"/>
                </a:lnTo>
                <a:lnTo>
                  <a:pt x="2591" y="1527"/>
                </a:lnTo>
                <a:lnTo>
                  <a:pt x="2563" y="1488"/>
                </a:lnTo>
                <a:lnTo>
                  <a:pt x="2537" y="1447"/>
                </a:lnTo>
                <a:lnTo>
                  <a:pt x="2513" y="1406"/>
                </a:lnTo>
                <a:lnTo>
                  <a:pt x="2492" y="1364"/>
                </a:lnTo>
                <a:lnTo>
                  <a:pt x="2473" y="1321"/>
                </a:lnTo>
                <a:lnTo>
                  <a:pt x="2457" y="1277"/>
                </a:lnTo>
                <a:lnTo>
                  <a:pt x="2442" y="1232"/>
                </a:lnTo>
                <a:lnTo>
                  <a:pt x="2430" y="1187"/>
                </a:lnTo>
                <a:lnTo>
                  <a:pt x="2419" y="1143"/>
                </a:lnTo>
                <a:lnTo>
                  <a:pt x="2412" y="1097"/>
                </a:lnTo>
                <a:lnTo>
                  <a:pt x="2406" y="1051"/>
                </a:lnTo>
                <a:lnTo>
                  <a:pt x="2403" y="1005"/>
                </a:lnTo>
                <a:lnTo>
                  <a:pt x="2402" y="959"/>
                </a:lnTo>
                <a:lnTo>
                  <a:pt x="2402" y="913"/>
                </a:lnTo>
                <a:lnTo>
                  <a:pt x="2405" y="867"/>
                </a:lnTo>
                <a:lnTo>
                  <a:pt x="2410" y="821"/>
                </a:lnTo>
                <a:lnTo>
                  <a:pt x="2418" y="777"/>
                </a:lnTo>
                <a:lnTo>
                  <a:pt x="2428" y="732"/>
                </a:lnTo>
                <a:lnTo>
                  <a:pt x="2439" y="687"/>
                </a:lnTo>
                <a:lnTo>
                  <a:pt x="2452" y="643"/>
                </a:lnTo>
                <a:lnTo>
                  <a:pt x="2468" y="599"/>
                </a:lnTo>
                <a:lnTo>
                  <a:pt x="2487" y="558"/>
                </a:lnTo>
                <a:lnTo>
                  <a:pt x="2507" y="515"/>
                </a:lnTo>
                <a:lnTo>
                  <a:pt x="2529" y="474"/>
                </a:lnTo>
                <a:lnTo>
                  <a:pt x="2553" y="435"/>
                </a:lnTo>
                <a:lnTo>
                  <a:pt x="2579" y="395"/>
                </a:lnTo>
                <a:lnTo>
                  <a:pt x="2608" y="358"/>
                </a:lnTo>
                <a:lnTo>
                  <a:pt x="2639" y="321"/>
                </a:lnTo>
                <a:lnTo>
                  <a:pt x="2672" y="286"/>
                </a:lnTo>
                <a:lnTo>
                  <a:pt x="2706" y="252"/>
                </a:lnTo>
                <a:lnTo>
                  <a:pt x="2743" y="220"/>
                </a:lnTo>
                <a:lnTo>
                  <a:pt x="2781" y="190"/>
                </a:lnTo>
                <a:lnTo>
                  <a:pt x="2821" y="162"/>
                </a:lnTo>
                <a:lnTo>
                  <a:pt x="2861" y="136"/>
                </a:lnTo>
                <a:lnTo>
                  <a:pt x="2903" y="112"/>
                </a:lnTo>
                <a:lnTo>
                  <a:pt x="2944" y="91"/>
                </a:lnTo>
                <a:lnTo>
                  <a:pt x="2988" y="72"/>
                </a:lnTo>
                <a:lnTo>
                  <a:pt x="3032" y="55"/>
                </a:lnTo>
                <a:lnTo>
                  <a:pt x="3075" y="41"/>
                </a:lnTo>
                <a:lnTo>
                  <a:pt x="3120" y="28"/>
                </a:lnTo>
                <a:lnTo>
                  <a:pt x="3165" y="18"/>
                </a:lnTo>
                <a:lnTo>
                  <a:pt x="3210" y="11"/>
                </a:lnTo>
                <a:lnTo>
                  <a:pt x="3256" y="4"/>
                </a:lnTo>
                <a:lnTo>
                  <a:pt x="3302" y="1"/>
                </a:lnTo>
                <a:lnTo>
                  <a:pt x="3348" y="0"/>
                </a:lnTo>
                <a:lnTo>
                  <a:pt x="3393" y="0"/>
                </a:lnTo>
                <a:lnTo>
                  <a:pt x="3439" y="3"/>
                </a:lnTo>
                <a:lnTo>
                  <a:pt x="3485" y="8"/>
                </a:lnTo>
                <a:lnTo>
                  <a:pt x="3530" y="17"/>
                </a:lnTo>
                <a:lnTo>
                  <a:pt x="3574" y="26"/>
                </a:lnTo>
                <a:lnTo>
                  <a:pt x="3619" y="38"/>
                </a:lnTo>
                <a:lnTo>
                  <a:pt x="3663" y="51"/>
                </a:lnTo>
                <a:lnTo>
                  <a:pt x="3706" y="68"/>
                </a:lnTo>
                <a:lnTo>
                  <a:pt x="3749" y="86"/>
                </a:lnTo>
                <a:lnTo>
                  <a:pt x="3791" y="105"/>
                </a:lnTo>
                <a:lnTo>
                  <a:pt x="3831" y="128"/>
                </a:lnTo>
                <a:lnTo>
                  <a:pt x="3871" y="152"/>
                </a:lnTo>
                <a:lnTo>
                  <a:pt x="3910" y="178"/>
                </a:lnTo>
                <a:lnTo>
                  <a:pt x="3948" y="208"/>
                </a:lnTo>
                <a:lnTo>
                  <a:pt x="3984" y="238"/>
                </a:lnTo>
                <a:lnTo>
                  <a:pt x="4019" y="271"/>
                </a:lnTo>
                <a:lnTo>
                  <a:pt x="4053" y="306"/>
                </a:lnTo>
                <a:lnTo>
                  <a:pt x="4085" y="342"/>
                </a:lnTo>
                <a:lnTo>
                  <a:pt x="4548" y="900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90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8485573" y="1"/>
            <a:ext cx="9802427" cy="10288587"/>
          </a:xfrm>
          <a:custGeom>
            <a:avLst/>
            <a:gdLst>
              <a:gd name="T0" fmla="*/ 4334 w 4334"/>
              <a:gd name="T1" fmla="*/ 1134 h 4550"/>
              <a:gd name="T2" fmla="*/ 1701 w 4334"/>
              <a:gd name="T3" fmla="*/ 418 h 4550"/>
              <a:gd name="T4" fmla="*/ 1649 w 4334"/>
              <a:gd name="T5" fmla="*/ 341 h 4550"/>
              <a:gd name="T6" fmla="*/ 1608 w 4334"/>
              <a:gd name="T7" fmla="*/ 260 h 4550"/>
              <a:gd name="T8" fmla="*/ 1577 w 4334"/>
              <a:gd name="T9" fmla="*/ 175 h 4550"/>
              <a:gd name="T10" fmla="*/ 1555 w 4334"/>
              <a:gd name="T11" fmla="*/ 89 h 4550"/>
              <a:gd name="T12" fmla="*/ 1543 w 4334"/>
              <a:gd name="T13" fmla="*/ 0 h 4550"/>
              <a:gd name="T14" fmla="*/ 3003 w 4334"/>
              <a:gd name="T15" fmla="*/ 4550 h 4550"/>
              <a:gd name="T16" fmla="*/ 908 w 4334"/>
              <a:gd name="T17" fmla="*/ 2011 h 4550"/>
              <a:gd name="T18" fmla="*/ 851 w 4334"/>
              <a:gd name="T19" fmla="*/ 1908 h 4550"/>
              <a:gd name="T20" fmla="*/ 809 w 4334"/>
              <a:gd name="T21" fmla="*/ 1799 h 4550"/>
              <a:gd name="T22" fmla="*/ 784 w 4334"/>
              <a:gd name="T23" fmla="*/ 1688 h 4550"/>
              <a:gd name="T24" fmla="*/ 776 w 4334"/>
              <a:gd name="T25" fmla="*/ 1574 h 4550"/>
              <a:gd name="T26" fmla="*/ 784 w 4334"/>
              <a:gd name="T27" fmla="*/ 1462 h 4550"/>
              <a:gd name="T28" fmla="*/ 808 w 4334"/>
              <a:gd name="T29" fmla="*/ 1350 h 4550"/>
              <a:gd name="T30" fmla="*/ 848 w 4334"/>
              <a:gd name="T31" fmla="*/ 1244 h 4550"/>
              <a:gd name="T32" fmla="*/ 903 w 4334"/>
              <a:gd name="T33" fmla="*/ 1143 h 4550"/>
              <a:gd name="T34" fmla="*/ 974 w 4334"/>
              <a:gd name="T35" fmla="*/ 1049 h 4550"/>
              <a:gd name="T36" fmla="*/ 1060 w 4334"/>
              <a:gd name="T37" fmla="*/ 965 h 4550"/>
              <a:gd name="T38" fmla="*/ 1123 w 4334"/>
              <a:gd name="T39" fmla="*/ 917 h 4550"/>
              <a:gd name="T40" fmla="*/ 1226 w 4334"/>
              <a:gd name="T41" fmla="*/ 860 h 4550"/>
              <a:gd name="T42" fmla="*/ 1334 w 4334"/>
              <a:gd name="T43" fmla="*/ 818 h 4550"/>
              <a:gd name="T44" fmla="*/ 1446 w 4334"/>
              <a:gd name="T45" fmla="*/ 793 h 4550"/>
              <a:gd name="T46" fmla="*/ 1559 w 4334"/>
              <a:gd name="T47" fmla="*/ 785 h 4550"/>
              <a:gd name="T48" fmla="*/ 1671 w 4334"/>
              <a:gd name="T49" fmla="*/ 793 h 4550"/>
              <a:gd name="T50" fmla="*/ 1782 w 4334"/>
              <a:gd name="T51" fmla="*/ 817 h 4550"/>
              <a:gd name="T52" fmla="*/ 1888 w 4334"/>
              <a:gd name="T53" fmla="*/ 857 h 4550"/>
              <a:gd name="T54" fmla="*/ 1989 w 4334"/>
              <a:gd name="T55" fmla="*/ 912 h 4550"/>
              <a:gd name="T56" fmla="*/ 2083 w 4334"/>
              <a:gd name="T57" fmla="*/ 983 h 4550"/>
              <a:gd name="T58" fmla="*/ 2166 w 4334"/>
              <a:gd name="T59" fmla="*/ 1070 h 4550"/>
              <a:gd name="T60" fmla="*/ 889 w 4334"/>
              <a:gd name="T61" fmla="*/ 4550 h 4550"/>
              <a:gd name="T62" fmla="*/ 132 w 4334"/>
              <a:gd name="T63" fmla="*/ 3630 h 4550"/>
              <a:gd name="T64" fmla="*/ 74 w 4334"/>
              <a:gd name="T65" fmla="*/ 3527 h 4550"/>
              <a:gd name="T66" fmla="*/ 34 w 4334"/>
              <a:gd name="T67" fmla="*/ 3419 h 4550"/>
              <a:gd name="T68" fmla="*/ 9 w 4334"/>
              <a:gd name="T69" fmla="*/ 3307 h 4550"/>
              <a:gd name="T70" fmla="*/ 0 w 4334"/>
              <a:gd name="T71" fmla="*/ 3194 h 4550"/>
              <a:gd name="T72" fmla="*/ 9 w 4334"/>
              <a:gd name="T73" fmla="*/ 3080 h 4550"/>
              <a:gd name="T74" fmla="*/ 33 w 4334"/>
              <a:gd name="T75" fmla="*/ 2969 h 4550"/>
              <a:gd name="T76" fmla="*/ 72 w 4334"/>
              <a:gd name="T77" fmla="*/ 2863 h 4550"/>
              <a:gd name="T78" fmla="*/ 127 w 4334"/>
              <a:gd name="T79" fmla="*/ 2761 h 4550"/>
              <a:gd name="T80" fmla="*/ 198 w 4334"/>
              <a:gd name="T81" fmla="*/ 2668 h 4550"/>
              <a:gd name="T82" fmla="*/ 284 w 4334"/>
              <a:gd name="T83" fmla="*/ 2585 h 4550"/>
              <a:gd name="T84" fmla="*/ 348 w 4334"/>
              <a:gd name="T85" fmla="*/ 2536 h 4550"/>
              <a:gd name="T86" fmla="*/ 451 w 4334"/>
              <a:gd name="T87" fmla="*/ 2479 h 4550"/>
              <a:gd name="T88" fmla="*/ 558 w 4334"/>
              <a:gd name="T89" fmla="*/ 2437 h 4550"/>
              <a:gd name="T90" fmla="*/ 670 w 4334"/>
              <a:gd name="T91" fmla="*/ 2412 h 4550"/>
              <a:gd name="T92" fmla="*/ 782 w 4334"/>
              <a:gd name="T93" fmla="*/ 2404 h 4550"/>
              <a:gd name="T94" fmla="*/ 896 w 4334"/>
              <a:gd name="T95" fmla="*/ 2412 h 4550"/>
              <a:gd name="T96" fmla="*/ 1007 w 4334"/>
              <a:gd name="T97" fmla="*/ 2436 h 4550"/>
              <a:gd name="T98" fmla="*/ 1113 w 4334"/>
              <a:gd name="T99" fmla="*/ 2476 h 4550"/>
              <a:gd name="T100" fmla="*/ 1214 w 4334"/>
              <a:gd name="T101" fmla="*/ 2531 h 4550"/>
              <a:gd name="T102" fmla="*/ 1307 w 4334"/>
              <a:gd name="T103" fmla="*/ 2602 h 4550"/>
              <a:gd name="T104" fmla="*/ 1390 w 4334"/>
              <a:gd name="T105" fmla="*/ 2688 h 4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334" h="4550">
                <a:moveTo>
                  <a:pt x="1543" y="0"/>
                </a:moveTo>
                <a:lnTo>
                  <a:pt x="3396" y="0"/>
                </a:lnTo>
                <a:lnTo>
                  <a:pt x="4334" y="1134"/>
                </a:lnTo>
                <a:lnTo>
                  <a:pt x="4334" y="3602"/>
                </a:lnTo>
                <a:lnTo>
                  <a:pt x="1721" y="442"/>
                </a:lnTo>
                <a:lnTo>
                  <a:pt x="1701" y="418"/>
                </a:lnTo>
                <a:lnTo>
                  <a:pt x="1683" y="393"/>
                </a:lnTo>
                <a:lnTo>
                  <a:pt x="1666" y="367"/>
                </a:lnTo>
                <a:lnTo>
                  <a:pt x="1649" y="341"/>
                </a:lnTo>
                <a:lnTo>
                  <a:pt x="1635" y="314"/>
                </a:lnTo>
                <a:lnTo>
                  <a:pt x="1620" y="287"/>
                </a:lnTo>
                <a:lnTo>
                  <a:pt x="1608" y="260"/>
                </a:lnTo>
                <a:lnTo>
                  <a:pt x="1596" y="232"/>
                </a:lnTo>
                <a:lnTo>
                  <a:pt x="1586" y="203"/>
                </a:lnTo>
                <a:lnTo>
                  <a:pt x="1577" y="175"/>
                </a:lnTo>
                <a:lnTo>
                  <a:pt x="1568" y="146"/>
                </a:lnTo>
                <a:lnTo>
                  <a:pt x="1561" y="118"/>
                </a:lnTo>
                <a:lnTo>
                  <a:pt x="1555" y="89"/>
                </a:lnTo>
                <a:lnTo>
                  <a:pt x="1550" y="60"/>
                </a:lnTo>
                <a:lnTo>
                  <a:pt x="1546" y="29"/>
                </a:lnTo>
                <a:lnTo>
                  <a:pt x="1543" y="0"/>
                </a:lnTo>
                <a:close/>
                <a:moveTo>
                  <a:pt x="4334" y="3691"/>
                </a:moveTo>
                <a:lnTo>
                  <a:pt x="4334" y="4550"/>
                </a:lnTo>
                <a:lnTo>
                  <a:pt x="3003" y="4550"/>
                </a:lnTo>
                <a:lnTo>
                  <a:pt x="956" y="2074"/>
                </a:lnTo>
                <a:lnTo>
                  <a:pt x="931" y="2043"/>
                </a:lnTo>
                <a:lnTo>
                  <a:pt x="908" y="2011"/>
                </a:lnTo>
                <a:lnTo>
                  <a:pt x="887" y="1977"/>
                </a:lnTo>
                <a:lnTo>
                  <a:pt x="868" y="1943"/>
                </a:lnTo>
                <a:lnTo>
                  <a:pt x="851" y="1908"/>
                </a:lnTo>
                <a:lnTo>
                  <a:pt x="835" y="1872"/>
                </a:lnTo>
                <a:lnTo>
                  <a:pt x="821" y="1836"/>
                </a:lnTo>
                <a:lnTo>
                  <a:pt x="809" y="1799"/>
                </a:lnTo>
                <a:lnTo>
                  <a:pt x="799" y="1763"/>
                </a:lnTo>
                <a:lnTo>
                  <a:pt x="791" y="1725"/>
                </a:lnTo>
                <a:lnTo>
                  <a:pt x="784" y="1688"/>
                </a:lnTo>
                <a:lnTo>
                  <a:pt x="780" y="1650"/>
                </a:lnTo>
                <a:lnTo>
                  <a:pt x="777" y="1613"/>
                </a:lnTo>
                <a:lnTo>
                  <a:pt x="776" y="1574"/>
                </a:lnTo>
                <a:lnTo>
                  <a:pt x="777" y="1537"/>
                </a:lnTo>
                <a:lnTo>
                  <a:pt x="780" y="1499"/>
                </a:lnTo>
                <a:lnTo>
                  <a:pt x="784" y="1462"/>
                </a:lnTo>
                <a:lnTo>
                  <a:pt x="791" y="1424"/>
                </a:lnTo>
                <a:lnTo>
                  <a:pt x="798" y="1387"/>
                </a:lnTo>
                <a:lnTo>
                  <a:pt x="808" y="1350"/>
                </a:lnTo>
                <a:lnTo>
                  <a:pt x="820" y="1315"/>
                </a:lnTo>
                <a:lnTo>
                  <a:pt x="832" y="1278"/>
                </a:lnTo>
                <a:lnTo>
                  <a:pt x="848" y="1244"/>
                </a:lnTo>
                <a:lnTo>
                  <a:pt x="864" y="1209"/>
                </a:lnTo>
                <a:lnTo>
                  <a:pt x="883" y="1175"/>
                </a:lnTo>
                <a:lnTo>
                  <a:pt x="903" y="1143"/>
                </a:lnTo>
                <a:lnTo>
                  <a:pt x="925" y="1110"/>
                </a:lnTo>
                <a:lnTo>
                  <a:pt x="949" y="1079"/>
                </a:lnTo>
                <a:lnTo>
                  <a:pt x="974" y="1049"/>
                </a:lnTo>
                <a:lnTo>
                  <a:pt x="1001" y="1021"/>
                </a:lnTo>
                <a:lnTo>
                  <a:pt x="1029" y="993"/>
                </a:lnTo>
                <a:lnTo>
                  <a:pt x="1060" y="965"/>
                </a:lnTo>
                <a:lnTo>
                  <a:pt x="1060" y="965"/>
                </a:lnTo>
                <a:lnTo>
                  <a:pt x="1091" y="940"/>
                </a:lnTo>
                <a:lnTo>
                  <a:pt x="1123" y="917"/>
                </a:lnTo>
                <a:lnTo>
                  <a:pt x="1158" y="897"/>
                </a:lnTo>
                <a:lnTo>
                  <a:pt x="1191" y="877"/>
                </a:lnTo>
                <a:lnTo>
                  <a:pt x="1226" y="860"/>
                </a:lnTo>
                <a:lnTo>
                  <a:pt x="1262" y="844"/>
                </a:lnTo>
                <a:lnTo>
                  <a:pt x="1297" y="830"/>
                </a:lnTo>
                <a:lnTo>
                  <a:pt x="1334" y="818"/>
                </a:lnTo>
                <a:lnTo>
                  <a:pt x="1371" y="808"/>
                </a:lnTo>
                <a:lnTo>
                  <a:pt x="1408" y="800"/>
                </a:lnTo>
                <a:lnTo>
                  <a:pt x="1446" y="793"/>
                </a:lnTo>
                <a:lnTo>
                  <a:pt x="1483" y="789"/>
                </a:lnTo>
                <a:lnTo>
                  <a:pt x="1520" y="786"/>
                </a:lnTo>
                <a:lnTo>
                  <a:pt x="1559" y="785"/>
                </a:lnTo>
                <a:lnTo>
                  <a:pt x="1596" y="786"/>
                </a:lnTo>
                <a:lnTo>
                  <a:pt x="1634" y="789"/>
                </a:lnTo>
                <a:lnTo>
                  <a:pt x="1671" y="793"/>
                </a:lnTo>
                <a:lnTo>
                  <a:pt x="1709" y="800"/>
                </a:lnTo>
                <a:lnTo>
                  <a:pt x="1746" y="807"/>
                </a:lnTo>
                <a:lnTo>
                  <a:pt x="1782" y="817"/>
                </a:lnTo>
                <a:lnTo>
                  <a:pt x="1818" y="829"/>
                </a:lnTo>
                <a:lnTo>
                  <a:pt x="1854" y="842"/>
                </a:lnTo>
                <a:lnTo>
                  <a:pt x="1888" y="857"/>
                </a:lnTo>
                <a:lnTo>
                  <a:pt x="1923" y="874"/>
                </a:lnTo>
                <a:lnTo>
                  <a:pt x="1957" y="892"/>
                </a:lnTo>
                <a:lnTo>
                  <a:pt x="1989" y="912"/>
                </a:lnTo>
                <a:lnTo>
                  <a:pt x="2022" y="934"/>
                </a:lnTo>
                <a:lnTo>
                  <a:pt x="2053" y="958"/>
                </a:lnTo>
                <a:lnTo>
                  <a:pt x="2083" y="983"/>
                </a:lnTo>
                <a:lnTo>
                  <a:pt x="2111" y="1010"/>
                </a:lnTo>
                <a:lnTo>
                  <a:pt x="2139" y="1039"/>
                </a:lnTo>
                <a:lnTo>
                  <a:pt x="2166" y="1070"/>
                </a:lnTo>
                <a:lnTo>
                  <a:pt x="4334" y="3691"/>
                </a:lnTo>
                <a:close/>
                <a:moveTo>
                  <a:pt x="2930" y="4550"/>
                </a:moveTo>
                <a:lnTo>
                  <a:pt x="889" y="4550"/>
                </a:lnTo>
                <a:lnTo>
                  <a:pt x="180" y="3693"/>
                </a:lnTo>
                <a:lnTo>
                  <a:pt x="155" y="3662"/>
                </a:lnTo>
                <a:lnTo>
                  <a:pt x="132" y="3630"/>
                </a:lnTo>
                <a:lnTo>
                  <a:pt x="112" y="3596"/>
                </a:lnTo>
                <a:lnTo>
                  <a:pt x="92" y="3562"/>
                </a:lnTo>
                <a:lnTo>
                  <a:pt x="74" y="3527"/>
                </a:lnTo>
                <a:lnTo>
                  <a:pt x="59" y="3491"/>
                </a:lnTo>
                <a:lnTo>
                  <a:pt x="45" y="3456"/>
                </a:lnTo>
                <a:lnTo>
                  <a:pt x="34" y="3419"/>
                </a:lnTo>
                <a:lnTo>
                  <a:pt x="23" y="3382"/>
                </a:lnTo>
                <a:lnTo>
                  <a:pt x="15" y="3344"/>
                </a:lnTo>
                <a:lnTo>
                  <a:pt x="9" y="3307"/>
                </a:lnTo>
                <a:lnTo>
                  <a:pt x="5" y="3269"/>
                </a:lnTo>
                <a:lnTo>
                  <a:pt x="1" y="3232"/>
                </a:lnTo>
                <a:lnTo>
                  <a:pt x="0" y="3194"/>
                </a:lnTo>
                <a:lnTo>
                  <a:pt x="1" y="3155"/>
                </a:lnTo>
                <a:lnTo>
                  <a:pt x="4" y="3118"/>
                </a:lnTo>
                <a:lnTo>
                  <a:pt x="9" y="3080"/>
                </a:lnTo>
                <a:lnTo>
                  <a:pt x="15" y="3043"/>
                </a:lnTo>
                <a:lnTo>
                  <a:pt x="22" y="3006"/>
                </a:lnTo>
                <a:lnTo>
                  <a:pt x="33" y="2969"/>
                </a:lnTo>
                <a:lnTo>
                  <a:pt x="44" y="2933"/>
                </a:lnTo>
                <a:lnTo>
                  <a:pt x="57" y="2897"/>
                </a:lnTo>
                <a:lnTo>
                  <a:pt x="72" y="2863"/>
                </a:lnTo>
                <a:lnTo>
                  <a:pt x="89" y="2828"/>
                </a:lnTo>
                <a:lnTo>
                  <a:pt x="108" y="2794"/>
                </a:lnTo>
                <a:lnTo>
                  <a:pt x="127" y="2761"/>
                </a:lnTo>
                <a:lnTo>
                  <a:pt x="149" y="2729"/>
                </a:lnTo>
                <a:lnTo>
                  <a:pt x="173" y="2698"/>
                </a:lnTo>
                <a:lnTo>
                  <a:pt x="198" y="2668"/>
                </a:lnTo>
                <a:lnTo>
                  <a:pt x="225" y="2639"/>
                </a:lnTo>
                <a:lnTo>
                  <a:pt x="253" y="2611"/>
                </a:lnTo>
                <a:lnTo>
                  <a:pt x="284" y="2585"/>
                </a:lnTo>
                <a:lnTo>
                  <a:pt x="284" y="2585"/>
                </a:lnTo>
                <a:lnTo>
                  <a:pt x="315" y="2560"/>
                </a:lnTo>
                <a:lnTo>
                  <a:pt x="348" y="2536"/>
                </a:lnTo>
                <a:lnTo>
                  <a:pt x="381" y="2515"/>
                </a:lnTo>
                <a:lnTo>
                  <a:pt x="415" y="2497"/>
                </a:lnTo>
                <a:lnTo>
                  <a:pt x="451" y="2479"/>
                </a:lnTo>
                <a:lnTo>
                  <a:pt x="486" y="2463"/>
                </a:lnTo>
                <a:lnTo>
                  <a:pt x="521" y="2450"/>
                </a:lnTo>
                <a:lnTo>
                  <a:pt x="558" y="2437"/>
                </a:lnTo>
                <a:lnTo>
                  <a:pt x="595" y="2428"/>
                </a:lnTo>
                <a:lnTo>
                  <a:pt x="633" y="2420"/>
                </a:lnTo>
                <a:lnTo>
                  <a:pt x="670" y="2412"/>
                </a:lnTo>
                <a:lnTo>
                  <a:pt x="707" y="2408"/>
                </a:lnTo>
                <a:lnTo>
                  <a:pt x="745" y="2405"/>
                </a:lnTo>
                <a:lnTo>
                  <a:pt x="782" y="2404"/>
                </a:lnTo>
                <a:lnTo>
                  <a:pt x="821" y="2405"/>
                </a:lnTo>
                <a:lnTo>
                  <a:pt x="858" y="2408"/>
                </a:lnTo>
                <a:lnTo>
                  <a:pt x="896" y="2412"/>
                </a:lnTo>
                <a:lnTo>
                  <a:pt x="933" y="2418"/>
                </a:lnTo>
                <a:lnTo>
                  <a:pt x="969" y="2427"/>
                </a:lnTo>
                <a:lnTo>
                  <a:pt x="1007" y="2436"/>
                </a:lnTo>
                <a:lnTo>
                  <a:pt x="1042" y="2448"/>
                </a:lnTo>
                <a:lnTo>
                  <a:pt x="1079" y="2461"/>
                </a:lnTo>
                <a:lnTo>
                  <a:pt x="1113" y="2476"/>
                </a:lnTo>
                <a:lnTo>
                  <a:pt x="1147" y="2492"/>
                </a:lnTo>
                <a:lnTo>
                  <a:pt x="1182" y="2511"/>
                </a:lnTo>
                <a:lnTo>
                  <a:pt x="1214" y="2531"/>
                </a:lnTo>
                <a:lnTo>
                  <a:pt x="1246" y="2553"/>
                </a:lnTo>
                <a:lnTo>
                  <a:pt x="1277" y="2577"/>
                </a:lnTo>
                <a:lnTo>
                  <a:pt x="1307" y="2602"/>
                </a:lnTo>
                <a:lnTo>
                  <a:pt x="1335" y="2629"/>
                </a:lnTo>
                <a:lnTo>
                  <a:pt x="1363" y="2658"/>
                </a:lnTo>
                <a:lnTo>
                  <a:pt x="1390" y="2688"/>
                </a:lnTo>
                <a:lnTo>
                  <a:pt x="2930" y="4550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86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"/>
          <p:cNvSpPr>
            <a:spLocks noGrp="1"/>
          </p:cNvSpPr>
          <p:nvPr>
            <p:ph type="pic" sz="quarter" idx="11"/>
          </p:nvPr>
        </p:nvSpPr>
        <p:spPr bwMode="auto">
          <a:xfrm>
            <a:off x="0" y="2853523"/>
            <a:ext cx="11652820" cy="7435065"/>
          </a:xfrm>
          <a:custGeom>
            <a:avLst/>
            <a:gdLst>
              <a:gd name="T0" fmla="*/ 5126 w 5126"/>
              <a:gd name="T1" fmla="*/ 3269 h 3269"/>
              <a:gd name="T2" fmla="*/ 0 w 5126"/>
              <a:gd name="T3" fmla="*/ 3269 h 3269"/>
              <a:gd name="T4" fmla="*/ 0 w 5126"/>
              <a:gd name="T5" fmla="*/ 1955 h 3269"/>
              <a:gd name="T6" fmla="*/ 1630 w 5126"/>
              <a:gd name="T7" fmla="*/ 0 h 3269"/>
              <a:gd name="T8" fmla="*/ 2788 w 5126"/>
              <a:gd name="T9" fmla="*/ 1389 h 3269"/>
              <a:gd name="T10" fmla="*/ 3174 w 5126"/>
              <a:gd name="T11" fmla="*/ 926 h 3269"/>
              <a:gd name="T12" fmla="*/ 5126 w 5126"/>
              <a:gd name="T13" fmla="*/ 3269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26" h="3269">
                <a:moveTo>
                  <a:pt x="5126" y="3269"/>
                </a:moveTo>
                <a:lnTo>
                  <a:pt x="0" y="3269"/>
                </a:lnTo>
                <a:lnTo>
                  <a:pt x="0" y="1955"/>
                </a:lnTo>
                <a:lnTo>
                  <a:pt x="1630" y="0"/>
                </a:lnTo>
                <a:lnTo>
                  <a:pt x="2788" y="1389"/>
                </a:lnTo>
                <a:lnTo>
                  <a:pt x="3174" y="926"/>
                </a:lnTo>
                <a:lnTo>
                  <a:pt x="5126" y="3269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3" name="Freeform 8"/>
          <p:cNvSpPr>
            <a:spLocks noGrp="1"/>
          </p:cNvSpPr>
          <p:nvPr>
            <p:ph type="pic" sz="quarter" idx="10"/>
          </p:nvPr>
        </p:nvSpPr>
        <p:spPr bwMode="auto">
          <a:xfrm>
            <a:off x="2410144" y="1045911"/>
            <a:ext cx="7855707" cy="4717973"/>
          </a:xfrm>
          <a:custGeom>
            <a:avLst/>
            <a:gdLst>
              <a:gd name="T0" fmla="*/ 0 w 3459"/>
              <a:gd name="T1" fmla="*/ 0 h 2075"/>
              <a:gd name="T2" fmla="*/ 1729 w 3459"/>
              <a:gd name="T3" fmla="*/ 2075 h 2075"/>
              <a:gd name="T4" fmla="*/ 3459 w 3459"/>
              <a:gd name="T5" fmla="*/ 0 h 2075"/>
              <a:gd name="T6" fmla="*/ 0 w 3459"/>
              <a:gd name="T7" fmla="*/ 0 h 2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59" h="2075">
                <a:moveTo>
                  <a:pt x="0" y="0"/>
                </a:moveTo>
                <a:lnTo>
                  <a:pt x="1729" y="2075"/>
                </a:lnTo>
                <a:lnTo>
                  <a:pt x="34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84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>
            <a:spLocks noGrp="1"/>
          </p:cNvSpPr>
          <p:nvPr>
            <p:ph type="pic" sz="quarter" idx="11"/>
          </p:nvPr>
        </p:nvSpPr>
        <p:spPr bwMode="auto">
          <a:xfrm>
            <a:off x="0" y="2143925"/>
            <a:ext cx="11491002" cy="8144664"/>
          </a:xfrm>
          <a:custGeom>
            <a:avLst/>
            <a:gdLst>
              <a:gd name="T0" fmla="*/ 5066 w 5066"/>
              <a:gd name="T1" fmla="*/ 3588 h 3588"/>
              <a:gd name="T2" fmla="*/ 0 w 5066"/>
              <a:gd name="T3" fmla="*/ 3588 h 3588"/>
              <a:gd name="T4" fmla="*/ 0 w 5066"/>
              <a:gd name="T5" fmla="*/ 2490 h 3588"/>
              <a:gd name="T6" fmla="*/ 2075 w 5066"/>
              <a:gd name="T7" fmla="*/ 0 h 3588"/>
              <a:gd name="T8" fmla="*/ 5066 w 5066"/>
              <a:gd name="T9" fmla="*/ 3588 h 3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66" h="3588">
                <a:moveTo>
                  <a:pt x="5066" y="3588"/>
                </a:moveTo>
                <a:lnTo>
                  <a:pt x="0" y="3588"/>
                </a:lnTo>
                <a:lnTo>
                  <a:pt x="0" y="2490"/>
                </a:lnTo>
                <a:lnTo>
                  <a:pt x="2075" y="0"/>
                </a:lnTo>
                <a:lnTo>
                  <a:pt x="5066" y="3588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3" name="Freeform 7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227603" cy="7475392"/>
          </a:xfrm>
          <a:custGeom>
            <a:avLst/>
            <a:gdLst>
              <a:gd name="T0" fmla="*/ 0 w 2746"/>
              <a:gd name="T1" fmla="*/ 0 h 3295"/>
              <a:gd name="T2" fmla="*/ 2746 w 2746"/>
              <a:gd name="T3" fmla="*/ 0 h 3295"/>
              <a:gd name="T4" fmla="*/ 0 w 2746"/>
              <a:gd name="T5" fmla="*/ 3295 h 3295"/>
              <a:gd name="T6" fmla="*/ 0 w 2746"/>
              <a:gd name="T7" fmla="*/ 0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6" h="3295">
                <a:moveTo>
                  <a:pt x="0" y="0"/>
                </a:moveTo>
                <a:lnTo>
                  <a:pt x="2746" y="0"/>
                </a:lnTo>
                <a:lnTo>
                  <a:pt x="0" y="329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1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8588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21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2"/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0" y="0"/>
            <a:ext cx="18288000" cy="10288588"/>
          </a:xfrm>
          <a:custGeom>
            <a:avLst/>
            <a:gdLst>
              <a:gd name="T0" fmla="*/ 18 w 7946"/>
              <a:gd name="T1" fmla="*/ 1433 h 4530"/>
              <a:gd name="T2" fmla="*/ 762 w 7946"/>
              <a:gd name="T3" fmla="*/ 0 h 4530"/>
              <a:gd name="T4" fmla="*/ 0 w 7946"/>
              <a:gd name="T5" fmla="*/ 1414 h 4530"/>
              <a:gd name="T6" fmla="*/ 0 w 7946"/>
              <a:gd name="T7" fmla="*/ 3669 h 4530"/>
              <a:gd name="T8" fmla="*/ 1108 w 7946"/>
              <a:gd name="T9" fmla="*/ 2600 h 4530"/>
              <a:gd name="T10" fmla="*/ 0 w 7946"/>
              <a:gd name="T11" fmla="*/ 1531 h 4530"/>
              <a:gd name="T12" fmla="*/ 0 w 7946"/>
              <a:gd name="T13" fmla="*/ 4530 h 4530"/>
              <a:gd name="T14" fmla="*/ 18 w 7946"/>
              <a:gd name="T15" fmla="*/ 3767 h 4530"/>
              <a:gd name="T16" fmla="*/ 862 w 7946"/>
              <a:gd name="T17" fmla="*/ 4530 h 4530"/>
              <a:gd name="T18" fmla="*/ 2238 w 7946"/>
              <a:gd name="T19" fmla="*/ 3727 h 4530"/>
              <a:gd name="T20" fmla="*/ 58 w 7946"/>
              <a:gd name="T21" fmla="*/ 3727 h 4530"/>
              <a:gd name="T22" fmla="*/ 1515 w 7946"/>
              <a:gd name="T23" fmla="*/ 4530 h 4530"/>
              <a:gd name="T24" fmla="*/ 2278 w 7946"/>
              <a:gd name="T25" fmla="*/ 3767 h 4530"/>
              <a:gd name="T26" fmla="*/ 3123 w 7946"/>
              <a:gd name="T27" fmla="*/ 4530 h 4530"/>
              <a:gd name="T28" fmla="*/ 4499 w 7946"/>
              <a:gd name="T29" fmla="*/ 3727 h 4530"/>
              <a:gd name="T30" fmla="*/ 2319 w 7946"/>
              <a:gd name="T31" fmla="*/ 3727 h 4530"/>
              <a:gd name="T32" fmla="*/ 3775 w 7946"/>
              <a:gd name="T33" fmla="*/ 4530 h 4530"/>
              <a:gd name="T34" fmla="*/ 4539 w 7946"/>
              <a:gd name="T35" fmla="*/ 3767 h 4530"/>
              <a:gd name="T36" fmla="*/ 5383 w 7946"/>
              <a:gd name="T37" fmla="*/ 4530 h 4530"/>
              <a:gd name="T38" fmla="*/ 6759 w 7946"/>
              <a:gd name="T39" fmla="*/ 3727 h 4530"/>
              <a:gd name="T40" fmla="*/ 4579 w 7946"/>
              <a:gd name="T41" fmla="*/ 3727 h 4530"/>
              <a:gd name="T42" fmla="*/ 6035 w 7946"/>
              <a:gd name="T43" fmla="*/ 4530 h 4530"/>
              <a:gd name="T44" fmla="*/ 6800 w 7946"/>
              <a:gd name="T45" fmla="*/ 3767 h 4530"/>
              <a:gd name="T46" fmla="*/ 7643 w 7946"/>
              <a:gd name="T47" fmla="*/ 4530 h 4530"/>
              <a:gd name="T48" fmla="*/ 7946 w 7946"/>
              <a:gd name="T49" fmla="*/ 2656 h 4530"/>
              <a:gd name="T50" fmla="*/ 6839 w 7946"/>
              <a:gd name="T51" fmla="*/ 3727 h 4530"/>
              <a:gd name="T52" fmla="*/ 7946 w 7946"/>
              <a:gd name="T53" fmla="*/ 2544 h 4530"/>
              <a:gd name="T54" fmla="*/ 7929 w 7946"/>
              <a:gd name="T55" fmla="*/ 385 h 4530"/>
              <a:gd name="T56" fmla="*/ 7929 w 7946"/>
              <a:gd name="T57" fmla="*/ 2559 h 4530"/>
              <a:gd name="T58" fmla="*/ 6800 w 7946"/>
              <a:gd name="T59" fmla="*/ 1512 h 4530"/>
              <a:gd name="T60" fmla="*/ 6800 w 7946"/>
              <a:gd name="T61" fmla="*/ 3687 h 4530"/>
              <a:gd name="T62" fmla="*/ 6800 w 7946"/>
              <a:gd name="T63" fmla="*/ 1512 h 4530"/>
              <a:gd name="T64" fmla="*/ 1188 w 7946"/>
              <a:gd name="T65" fmla="*/ 2600 h 4530"/>
              <a:gd name="T66" fmla="*/ 3369 w 7946"/>
              <a:gd name="T67" fmla="*/ 2600 h 4530"/>
              <a:gd name="T68" fmla="*/ 1149 w 7946"/>
              <a:gd name="T69" fmla="*/ 385 h 4530"/>
              <a:gd name="T70" fmla="*/ 1149 w 7946"/>
              <a:gd name="T71" fmla="*/ 2559 h 4530"/>
              <a:gd name="T72" fmla="*/ 1149 w 7946"/>
              <a:gd name="T73" fmla="*/ 385 h 4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946" h="4530">
                <a:moveTo>
                  <a:pt x="0" y="1414"/>
                </a:moveTo>
                <a:lnTo>
                  <a:pt x="18" y="1433"/>
                </a:lnTo>
                <a:lnTo>
                  <a:pt x="1108" y="345"/>
                </a:lnTo>
                <a:lnTo>
                  <a:pt x="762" y="0"/>
                </a:lnTo>
                <a:lnTo>
                  <a:pt x="0" y="0"/>
                </a:lnTo>
                <a:lnTo>
                  <a:pt x="0" y="1414"/>
                </a:lnTo>
                <a:close/>
                <a:moveTo>
                  <a:pt x="0" y="1531"/>
                </a:moveTo>
                <a:lnTo>
                  <a:pt x="0" y="3669"/>
                </a:lnTo>
                <a:lnTo>
                  <a:pt x="18" y="3687"/>
                </a:lnTo>
                <a:lnTo>
                  <a:pt x="1108" y="2600"/>
                </a:lnTo>
                <a:lnTo>
                  <a:pt x="18" y="1512"/>
                </a:lnTo>
                <a:lnTo>
                  <a:pt x="0" y="1531"/>
                </a:lnTo>
                <a:close/>
                <a:moveTo>
                  <a:pt x="0" y="3785"/>
                </a:moveTo>
                <a:lnTo>
                  <a:pt x="0" y="4530"/>
                </a:lnTo>
                <a:lnTo>
                  <a:pt x="782" y="4530"/>
                </a:lnTo>
                <a:lnTo>
                  <a:pt x="18" y="3767"/>
                </a:lnTo>
                <a:lnTo>
                  <a:pt x="0" y="3785"/>
                </a:lnTo>
                <a:close/>
                <a:moveTo>
                  <a:pt x="862" y="4530"/>
                </a:moveTo>
                <a:lnTo>
                  <a:pt x="1434" y="4530"/>
                </a:lnTo>
                <a:lnTo>
                  <a:pt x="2238" y="3727"/>
                </a:lnTo>
                <a:lnTo>
                  <a:pt x="1149" y="2640"/>
                </a:lnTo>
                <a:lnTo>
                  <a:pt x="58" y="3727"/>
                </a:lnTo>
                <a:lnTo>
                  <a:pt x="862" y="4530"/>
                </a:lnTo>
                <a:close/>
                <a:moveTo>
                  <a:pt x="1515" y="4530"/>
                </a:moveTo>
                <a:lnTo>
                  <a:pt x="3042" y="4530"/>
                </a:lnTo>
                <a:lnTo>
                  <a:pt x="2278" y="3767"/>
                </a:lnTo>
                <a:lnTo>
                  <a:pt x="1515" y="4530"/>
                </a:lnTo>
                <a:close/>
                <a:moveTo>
                  <a:pt x="3123" y="4530"/>
                </a:moveTo>
                <a:lnTo>
                  <a:pt x="3695" y="4530"/>
                </a:lnTo>
                <a:lnTo>
                  <a:pt x="4499" y="3727"/>
                </a:lnTo>
                <a:lnTo>
                  <a:pt x="3409" y="2640"/>
                </a:lnTo>
                <a:lnTo>
                  <a:pt x="2319" y="3727"/>
                </a:lnTo>
                <a:lnTo>
                  <a:pt x="3123" y="4530"/>
                </a:lnTo>
                <a:close/>
                <a:moveTo>
                  <a:pt x="3775" y="4530"/>
                </a:moveTo>
                <a:lnTo>
                  <a:pt x="5303" y="4530"/>
                </a:lnTo>
                <a:lnTo>
                  <a:pt x="4539" y="3767"/>
                </a:lnTo>
                <a:lnTo>
                  <a:pt x="3775" y="4530"/>
                </a:lnTo>
                <a:close/>
                <a:moveTo>
                  <a:pt x="5383" y="4530"/>
                </a:moveTo>
                <a:lnTo>
                  <a:pt x="5955" y="4530"/>
                </a:lnTo>
                <a:lnTo>
                  <a:pt x="6759" y="3727"/>
                </a:lnTo>
                <a:lnTo>
                  <a:pt x="5669" y="2640"/>
                </a:lnTo>
                <a:lnTo>
                  <a:pt x="4579" y="3727"/>
                </a:lnTo>
                <a:lnTo>
                  <a:pt x="5383" y="4530"/>
                </a:lnTo>
                <a:close/>
                <a:moveTo>
                  <a:pt x="6035" y="4530"/>
                </a:moveTo>
                <a:lnTo>
                  <a:pt x="7564" y="4530"/>
                </a:lnTo>
                <a:lnTo>
                  <a:pt x="6800" y="3767"/>
                </a:lnTo>
                <a:lnTo>
                  <a:pt x="6035" y="4530"/>
                </a:lnTo>
                <a:close/>
                <a:moveTo>
                  <a:pt x="7643" y="4530"/>
                </a:moveTo>
                <a:lnTo>
                  <a:pt x="7946" y="4530"/>
                </a:lnTo>
                <a:lnTo>
                  <a:pt x="7946" y="2656"/>
                </a:lnTo>
                <a:lnTo>
                  <a:pt x="7929" y="2640"/>
                </a:lnTo>
                <a:lnTo>
                  <a:pt x="6839" y="3727"/>
                </a:lnTo>
                <a:lnTo>
                  <a:pt x="7643" y="4530"/>
                </a:lnTo>
                <a:close/>
                <a:moveTo>
                  <a:pt x="7946" y="2544"/>
                </a:moveTo>
                <a:lnTo>
                  <a:pt x="7946" y="401"/>
                </a:lnTo>
                <a:lnTo>
                  <a:pt x="7929" y="385"/>
                </a:lnTo>
                <a:lnTo>
                  <a:pt x="6839" y="1472"/>
                </a:lnTo>
                <a:lnTo>
                  <a:pt x="7929" y="2559"/>
                </a:lnTo>
                <a:lnTo>
                  <a:pt x="7946" y="2544"/>
                </a:lnTo>
                <a:close/>
                <a:moveTo>
                  <a:pt x="6800" y="1512"/>
                </a:moveTo>
                <a:lnTo>
                  <a:pt x="5709" y="2600"/>
                </a:lnTo>
                <a:lnTo>
                  <a:pt x="6800" y="3687"/>
                </a:lnTo>
                <a:lnTo>
                  <a:pt x="7889" y="2600"/>
                </a:lnTo>
                <a:lnTo>
                  <a:pt x="6800" y="1512"/>
                </a:lnTo>
                <a:close/>
                <a:moveTo>
                  <a:pt x="2278" y="1512"/>
                </a:moveTo>
                <a:lnTo>
                  <a:pt x="1188" y="2600"/>
                </a:lnTo>
                <a:lnTo>
                  <a:pt x="2278" y="3687"/>
                </a:lnTo>
                <a:lnTo>
                  <a:pt x="3369" y="2600"/>
                </a:lnTo>
                <a:lnTo>
                  <a:pt x="2278" y="1512"/>
                </a:lnTo>
                <a:close/>
                <a:moveTo>
                  <a:pt x="1149" y="385"/>
                </a:moveTo>
                <a:lnTo>
                  <a:pt x="58" y="1472"/>
                </a:lnTo>
                <a:lnTo>
                  <a:pt x="1149" y="2559"/>
                </a:lnTo>
                <a:lnTo>
                  <a:pt x="2238" y="1472"/>
                </a:lnTo>
                <a:lnTo>
                  <a:pt x="1149" y="385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53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3"/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0" y="0"/>
            <a:ext cx="18288000" cy="10288588"/>
          </a:xfrm>
          <a:custGeom>
            <a:avLst/>
            <a:gdLst>
              <a:gd name="T0" fmla="*/ 7928 w 7947"/>
              <a:gd name="T1" fmla="*/ 3097 h 4529"/>
              <a:gd name="T2" fmla="*/ 7183 w 7947"/>
              <a:gd name="T3" fmla="*/ 4529 h 4529"/>
              <a:gd name="T4" fmla="*/ 7947 w 7947"/>
              <a:gd name="T5" fmla="*/ 3115 h 4529"/>
              <a:gd name="T6" fmla="*/ 7947 w 7947"/>
              <a:gd name="T7" fmla="*/ 860 h 4529"/>
              <a:gd name="T8" fmla="*/ 6838 w 7947"/>
              <a:gd name="T9" fmla="*/ 1930 h 4529"/>
              <a:gd name="T10" fmla="*/ 7947 w 7947"/>
              <a:gd name="T11" fmla="*/ 2999 h 4529"/>
              <a:gd name="T12" fmla="*/ 7947 w 7947"/>
              <a:gd name="T13" fmla="*/ 0 h 4529"/>
              <a:gd name="T14" fmla="*/ 7928 w 7947"/>
              <a:gd name="T15" fmla="*/ 762 h 4529"/>
              <a:gd name="T16" fmla="*/ 7084 w 7947"/>
              <a:gd name="T17" fmla="*/ 0 h 4529"/>
              <a:gd name="T18" fmla="*/ 5707 w 7947"/>
              <a:gd name="T19" fmla="*/ 802 h 4529"/>
              <a:gd name="T20" fmla="*/ 7888 w 7947"/>
              <a:gd name="T21" fmla="*/ 802 h 4529"/>
              <a:gd name="T22" fmla="*/ 6432 w 7947"/>
              <a:gd name="T23" fmla="*/ 0 h 4529"/>
              <a:gd name="T24" fmla="*/ 5668 w 7947"/>
              <a:gd name="T25" fmla="*/ 762 h 4529"/>
              <a:gd name="T26" fmla="*/ 4823 w 7947"/>
              <a:gd name="T27" fmla="*/ 0 h 4529"/>
              <a:gd name="T28" fmla="*/ 3447 w 7947"/>
              <a:gd name="T29" fmla="*/ 802 h 4529"/>
              <a:gd name="T30" fmla="*/ 5628 w 7947"/>
              <a:gd name="T31" fmla="*/ 802 h 4529"/>
              <a:gd name="T32" fmla="*/ 4170 w 7947"/>
              <a:gd name="T33" fmla="*/ 0 h 4529"/>
              <a:gd name="T34" fmla="*/ 3407 w 7947"/>
              <a:gd name="T35" fmla="*/ 762 h 4529"/>
              <a:gd name="T36" fmla="*/ 2562 w 7947"/>
              <a:gd name="T37" fmla="*/ 0 h 4529"/>
              <a:gd name="T38" fmla="*/ 1187 w 7947"/>
              <a:gd name="T39" fmla="*/ 802 h 4529"/>
              <a:gd name="T40" fmla="*/ 3366 w 7947"/>
              <a:gd name="T41" fmla="*/ 802 h 4529"/>
              <a:gd name="T42" fmla="*/ 1910 w 7947"/>
              <a:gd name="T43" fmla="*/ 0 h 4529"/>
              <a:gd name="T44" fmla="*/ 1146 w 7947"/>
              <a:gd name="T45" fmla="*/ 762 h 4529"/>
              <a:gd name="T46" fmla="*/ 302 w 7947"/>
              <a:gd name="T47" fmla="*/ 0 h 4529"/>
              <a:gd name="T48" fmla="*/ 0 w 7947"/>
              <a:gd name="T49" fmla="*/ 1873 h 4529"/>
              <a:gd name="T50" fmla="*/ 1106 w 7947"/>
              <a:gd name="T51" fmla="*/ 802 h 4529"/>
              <a:gd name="T52" fmla="*/ 0 w 7947"/>
              <a:gd name="T53" fmla="*/ 1986 h 4529"/>
              <a:gd name="T54" fmla="*/ 16 w 7947"/>
              <a:gd name="T55" fmla="*/ 4144 h 4529"/>
              <a:gd name="T56" fmla="*/ 16 w 7947"/>
              <a:gd name="T57" fmla="*/ 1969 h 4529"/>
              <a:gd name="T58" fmla="*/ 1146 w 7947"/>
              <a:gd name="T59" fmla="*/ 3016 h 4529"/>
              <a:gd name="T60" fmla="*/ 1146 w 7947"/>
              <a:gd name="T61" fmla="*/ 843 h 4529"/>
              <a:gd name="T62" fmla="*/ 1146 w 7947"/>
              <a:gd name="T63" fmla="*/ 3016 h 4529"/>
              <a:gd name="T64" fmla="*/ 6757 w 7947"/>
              <a:gd name="T65" fmla="*/ 1930 h 4529"/>
              <a:gd name="T66" fmla="*/ 4578 w 7947"/>
              <a:gd name="T67" fmla="*/ 1930 h 4529"/>
              <a:gd name="T68" fmla="*/ 6797 w 7947"/>
              <a:gd name="T69" fmla="*/ 4144 h 4529"/>
              <a:gd name="T70" fmla="*/ 6797 w 7947"/>
              <a:gd name="T71" fmla="*/ 1969 h 4529"/>
              <a:gd name="T72" fmla="*/ 6797 w 7947"/>
              <a:gd name="T73" fmla="*/ 4144 h 4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947" h="4529">
                <a:moveTo>
                  <a:pt x="7947" y="3115"/>
                </a:moveTo>
                <a:lnTo>
                  <a:pt x="7928" y="3097"/>
                </a:lnTo>
                <a:lnTo>
                  <a:pt x="6838" y="4184"/>
                </a:lnTo>
                <a:lnTo>
                  <a:pt x="7183" y="4529"/>
                </a:lnTo>
                <a:lnTo>
                  <a:pt x="7947" y="4529"/>
                </a:lnTo>
                <a:lnTo>
                  <a:pt x="7947" y="3115"/>
                </a:lnTo>
                <a:close/>
                <a:moveTo>
                  <a:pt x="7947" y="2999"/>
                </a:moveTo>
                <a:lnTo>
                  <a:pt x="7947" y="860"/>
                </a:lnTo>
                <a:lnTo>
                  <a:pt x="7928" y="843"/>
                </a:lnTo>
                <a:lnTo>
                  <a:pt x="6838" y="1930"/>
                </a:lnTo>
                <a:lnTo>
                  <a:pt x="7928" y="3016"/>
                </a:lnTo>
                <a:lnTo>
                  <a:pt x="7947" y="2999"/>
                </a:lnTo>
                <a:close/>
                <a:moveTo>
                  <a:pt x="7947" y="743"/>
                </a:moveTo>
                <a:lnTo>
                  <a:pt x="7947" y="0"/>
                </a:lnTo>
                <a:lnTo>
                  <a:pt x="7163" y="0"/>
                </a:lnTo>
                <a:lnTo>
                  <a:pt x="7928" y="762"/>
                </a:lnTo>
                <a:lnTo>
                  <a:pt x="7947" y="743"/>
                </a:lnTo>
                <a:close/>
                <a:moveTo>
                  <a:pt x="7084" y="0"/>
                </a:moveTo>
                <a:lnTo>
                  <a:pt x="6511" y="0"/>
                </a:lnTo>
                <a:lnTo>
                  <a:pt x="5707" y="802"/>
                </a:lnTo>
                <a:lnTo>
                  <a:pt x="6797" y="1890"/>
                </a:lnTo>
                <a:lnTo>
                  <a:pt x="7888" y="802"/>
                </a:lnTo>
                <a:lnTo>
                  <a:pt x="7084" y="0"/>
                </a:lnTo>
                <a:close/>
                <a:moveTo>
                  <a:pt x="6432" y="0"/>
                </a:moveTo>
                <a:lnTo>
                  <a:pt x="4903" y="0"/>
                </a:lnTo>
                <a:lnTo>
                  <a:pt x="5668" y="762"/>
                </a:lnTo>
                <a:lnTo>
                  <a:pt x="6432" y="0"/>
                </a:lnTo>
                <a:close/>
                <a:moveTo>
                  <a:pt x="4823" y="0"/>
                </a:moveTo>
                <a:lnTo>
                  <a:pt x="4251" y="0"/>
                </a:lnTo>
                <a:lnTo>
                  <a:pt x="3447" y="802"/>
                </a:lnTo>
                <a:lnTo>
                  <a:pt x="4537" y="1890"/>
                </a:lnTo>
                <a:lnTo>
                  <a:pt x="5628" y="802"/>
                </a:lnTo>
                <a:lnTo>
                  <a:pt x="4823" y="0"/>
                </a:lnTo>
                <a:close/>
                <a:moveTo>
                  <a:pt x="4170" y="0"/>
                </a:moveTo>
                <a:lnTo>
                  <a:pt x="2643" y="0"/>
                </a:lnTo>
                <a:lnTo>
                  <a:pt x="3407" y="762"/>
                </a:lnTo>
                <a:lnTo>
                  <a:pt x="4170" y="0"/>
                </a:lnTo>
                <a:close/>
                <a:moveTo>
                  <a:pt x="2562" y="0"/>
                </a:moveTo>
                <a:lnTo>
                  <a:pt x="1991" y="0"/>
                </a:lnTo>
                <a:lnTo>
                  <a:pt x="1187" y="802"/>
                </a:lnTo>
                <a:lnTo>
                  <a:pt x="2277" y="1890"/>
                </a:lnTo>
                <a:lnTo>
                  <a:pt x="3366" y="802"/>
                </a:lnTo>
                <a:lnTo>
                  <a:pt x="2562" y="0"/>
                </a:lnTo>
                <a:close/>
                <a:moveTo>
                  <a:pt x="1910" y="0"/>
                </a:moveTo>
                <a:lnTo>
                  <a:pt x="383" y="0"/>
                </a:lnTo>
                <a:lnTo>
                  <a:pt x="1146" y="762"/>
                </a:lnTo>
                <a:lnTo>
                  <a:pt x="1910" y="0"/>
                </a:lnTo>
                <a:close/>
                <a:moveTo>
                  <a:pt x="302" y="0"/>
                </a:moveTo>
                <a:lnTo>
                  <a:pt x="0" y="0"/>
                </a:lnTo>
                <a:lnTo>
                  <a:pt x="0" y="1873"/>
                </a:lnTo>
                <a:lnTo>
                  <a:pt x="16" y="1890"/>
                </a:lnTo>
                <a:lnTo>
                  <a:pt x="1106" y="802"/>
                </a:lnTo>
                <a:lnTo>
                  <a:pt x="302" y="0"/>
                </a:lnTo>
                <a:close/>
                <a:moveTo>
                  <a:pt x="0" y="1986"/>
                </a:moveTo>
                <a:lnTo>
                  <a:pt x="0" y="4127"/>
                </a:lnTo>
                <a:lnTo>
                  <a:pt x="16" y="4144"/>
                </a:lnTo>
                <a:lnTo>
                  <a:pt x="1106" y="3057"/>
                </a:lnTo>
                <a:lnTo>
                  <a:pt x="16" y="1969"/>
                </a:lnTo>
                <a:lnTo>
                  <a:pt x="0" y="1986"/>
                </a:lnTo>
                <a:close/>
                <a:moveTo>
                  <a:pt x="1146" y="3016"/>
                </a:moveTo>
                <a:lnTo>
                  <a:pt x="2237" y="1930"/>
                </a:lnTo>
                <a:lnTo>
                  <a:pt x="1146" y="843"/>
                </a:lnTo>
                <a:lnTo>
                  <a:pt x="56" y="1930"/>
                </a:lnTo>
                <a:lnTo>
                  <a:pt x="1146" y="3016"/>
                </a:lnTo>
                <a:close/>
                <a:moveTo>
                  <a:pt x="5668" y="3016"/>
                </a:moveTo>
                <a:lnTo>
                  <a:pt x="6757" y="1930"/>
                </a:lnTo>
                <a:lnTo>
                  <a:pt x="5668" y="843"/>
                </a:lnTo>
                <a:lnTo>
                  <a:pt x="4578" y="1930"/>
                </a:lnTo>
                <a:lnTo>
                  <a:pt x="5668" y="3016"/>
                </a:lnTo>
                <a:close/>
                <a:moveTo>
                  <a:pt x="6797" y="4144"/>
                </a:moveTo>
                <a:lnTo>
                  <a:pt x="7888" y="3057"/>
                </a:lnTo>
                <a:lnTo>
                  <a:pt x="6797" y="1969"/>
                </a:lnTo>
                <a:lnTo>
                  <a:pt x="5707" y="3057"/>
                </a:lnTo>
                <a:lnTo>
                  <a:pt x="6797" y="4144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50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8"/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0" y="0"/>
            <a:ext cx="15024067" cy="10288588"/>
          </a:xfrm>
          <a:custGeom>
            <a:avLst/>
            <a:gdLst>
              <a:gd name="T0" fmla="*/ 2893 w 6617"/>
              <a:gd name="T1" fmla="*/ 813 h 4529"/>
              <a:gd name="T2" fmla="*/ 1050 w 6617"/>
              <a:gd name="T3" fmla="*/ 2652 h 4529"/>
              <a:gd name="T4" fmla="*/ 2893 w 6617"/>
              <a:gd name="T5" fmla="*/ 4490 h 4529"/>
              <a:gd name="T6" fmla="*/ 4736 w 6617"/>
              <a:gd name="T7" fmla="*/ 2652 h 4529"/>
              <a:gd name="T8" fmla="*/ 2893 w 6617"/>
              <a:gd name="T9" fmla="*/ 813 h 4529"/>
              <a:gd name="T10" fmla="*/ 2077 w 6617"/>
              <a:gd name="T11" fmla="*/ 0 h 4529"/>
              <a:gd name="T12" fmla="*/ 0 w 6617"/>
              <a:gd name="T13" fmla="*/ 0 h 4529"/>
              <a:gd name="T14" fmla="*/ 0 w 6617"/>
              <a:gd name="T15" fmla="*/ 1605 h 4529"/>
              <a:gd name="T16" fmla="*/ 1005 w 6617"/>
              <a:gd name="T17" fmla="*/ 2607 h 4529"/>
              <a:gd name="T18" fmla="*/ 2849 w 6617"/>
              <a:gd name="T19" fmla="*/ 769 h 4529"/>
              <a:gd name="T20" fmla="*/ 2077 w 6617"/>
              <a:gd name="T21" fmla="*/ 0 h 4529"/>
              <a:gd name="T22" fmla="*/ 0 w 6617"/>
              <a:gd name="T23" fmla="*/ 1693 h 4529"/>
              <a:gd name="T24" fmla="*/ 0 w 6617"/>
              <a:gd name="T25" fmla="*/ 4529 h 4529"/>
              <a:gd name="T26" fmla="*/ 741 w 6617"/>
              <a:gd name="T27" fmla="*/ 4529 h 4529"/>
              <a:gd name="T28" fmla="*/ 1792 w 6617"/>
              <a:gd name="T29" fmla="*/ 3481 h 4529"/>
              <a:gd name="T30" fmla="*/ 0 w 6617"/>
              <a:gd name="T31" fmla="*/ 1693 h 4529"/>
              <a:gd name="T32" fmla="*/ 830 w 6617"/>
              <a:gd name="T33" fmla="*/ 4529 h 4529"/>
              <a:gd name="T34" fmla="*/ 2843 w 6617"/>
              <a:gd name="T35" fmla="*/ 4529 h 4529"/>
              <a:gd name="T36" fmla="*/ 1836 w 6617"/>
              <a:gd name="T37" fmla="*/ 3525 h 4529"/>
              <a:gd name="T38" fmla="*/ 830 w 6617"/>
              <a:gd name="T39" fmla="*/ 4529 h 4529"/>
              <a:gd name="T40" fmla="*/ 2943 w 6617"/>
              <a:gd name="T41" fmla="*/ 4529 h 4529"/>
              <a:gd name="T42" fmla="*/ 6617 w 6617"/>
              <a:gd name="T43" fmla="*/ 4529 h 4529"/>
              <a:gd name="T44" fmla="*/ 4780 w 6617"/>
              <a:gd name="T45" fmla="*/ 2696 h 4529"/>
              <a:gd name="T46" fmla="*/ 2943 w 6617"/>
              <a:gd name="T47" fmla="*/ 4529 h 4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617" h="4529">
                <a:moveTo>
                  <a:pt x="2893" y="813"/>
                </a:moveTo>
                <a:lnTo>
                  <a:pt x="1050" y="2652"/>
                </a:lnTo>
                <a:lnTo>
                  <a:pt x="2893" y="4490"/>
                </a:lnTo>
                <a:lnTo>
                  <a:pt x="4736" y="2652"/>
                </a:lnTo>
                <a:lnTo>
                  <a:pt x="2893" y="813"/>
                </a:lnTo>
                <a:close/>
                <a:moveTo>
                  <a:pt x="2077" y="0"/>
                </a:moveTo>
                <a:lnTo>
                  <a:pt x="0" y="0"/>
                </a:lnTo>
                <a:lnTo>
                  <a:pt x="0" y="1605"/>
                </a:lnTo>
                <a:lnTo>
                  <a:pt x="1005" y="2607"/>
                </a:lnTo>
                <a:lnTo>
                  <a:pt x="2849" y="769"/>
                </a:lnTo>
                <a:lnTo>
                  <a:pt x="2077" y="0"/>
                </a:lnTo>
                <a:close/>
                <a:moveTo>
                  <a:pt x="0" y="1693"/>
                </a:moveTo>
                <a:lnTo>
                  <a:pt x="0" y="4529"/>
                </a:lnTo>
                <a:lnTo>
                  <a:pt x="741" y="4529"/>
                </a:lnTo>
                <a:lnTo>
                  <a:pt x="1792" y="3481"/>
                </a:lnTo>
                <a:lnTo>
                  <a:pt x="0" y="1693"/>
                </a:lnTo>
                <a:close/>
                <a:moveTo>
                  <a:pt x="830" y="4529"/>
                </a:moveTo>
                <a:lnTo>
                  <a:pt x="2843" y="4529"/>
                </a:lnTo>
                <a:lnTo>
                  <a:pt x="1836" y="3525"/>
                </a:lnTo>
                <a:lnTo>
                  <a:pt x="830" y="4529"/>
                </a:lnTo>
                <a:close/>
                <a:moveTo>
                  <a:pt x="2943" y="4529"/>
                </a:moveTo>
                <a:lnTo>
                  <a:pt x="6617" y="4529"/>
                </a:lnTo>
                <a:lnTo>
                  <a:pt x="4780" y="2696"/>
                </a:lnTo>
                <a:lnTo>
                  <a:pt x="2943" y="4529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67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"/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3263933" y="0"/>
            <a:ext cx="15024067" cy="10288588"/>
          </a:xfrm>
          <a:custGeom>
            <a:avLst/>
            <a:gdLst>
              <a:gd name="T0" fmla="*/ 3724 w 6617"/>
              <a:gd name="T1" fmla="*/ 3716 h 4530"/>
              <a:gd name="T2" fmla="*/ 5567 w 6617"/>
              <a:gd name="T3" fmla="*/ 1878 h 4530"/>
              <a:gd name="T4" fmla="*/ 3724 w 6617"/>
              <a:gd name="T5" fmla="*/ 40 h 4530"/>
              <a:gd name="T6" fmla="*/ 1881 w 6617"/>
              <a:gd name="T7" fmla="*/ 1878 h 4530"/>
              <a:gd name="T8" fmla="*/ 3724 w 6617"/>
              <a:gd name="T9" fmla="*/ 3716 h 4530"/>
              <a:gd name="T10" fmla="*/ 4540 w 6617"/>
              <a:gd name="T11" fmla="*/ 4530 h 4530"/>
              <a:gd name="T12" fmla="*/ 6617 w 6617"/>
              <a:gd name="T13" fmla="*/ 4530 h 4530"/>
              <a:gd name="T14" fmla="*/ 6617 w 6617"/>
              <a:gd name="T15" fmla="*/ 2925 h 4530"/>
              <a:gd name="T16" fmla="*/ 5612 w 6617"/>
              <a:gd name="T17" fmla="*/ 1923 h 4530"/>
              <a:gd name="T18" fmla="*/ 3768 w 6617"/>
              <a:gd name="T19" fmla="*/ 3760 h 4530"/>
              <a:gd name="T20" fmla="*/ 4540 w 6617"/>
              <a:gd name="T21" fmla="*/ 4530 h 4530"/>
              <a:gd name="T22" fmla="*/ 6617 w 6617"/>
              <a:gd name="T23" fmla="*/ 2836 h 4530"/>
              <a:gd name="T24" fmla="*/ 6617 w 6617"/>
              <a:gd name="T25" fmla="*/ 0 h 4530"/>
              <a:gd name="T26" fmla="*/ 5876 w 6617"/>
              <a:gd name="T27" fmla="*/ 0 h 4530"/>
              <a:gd name="T28" fmla="*/ 4825 w 6617"/>
              <a:gd name="T29" fmla="*/ 1049 h 4530"/>
              <a:gd name="T30" fmla="*/ 6617 w 6617"/>
              <a:gd name="T31" fmla="*/ 2836 h 4530"/>
              <a:gd name="T32" fmla="*/ 5787 w 6617"/>
              <a:gd name="T33" fmla="*/ 0 h 4530"/>
              <a:gd name="T34" fmla="*/ 3774 w 6617"/>
              <a:gd name="T35" fmla="*/ 0 h 4530"/>
              <a:gd name="T36" fmla="*/ 4781 w 6617"/>
              <a:gd name="T37" fmla="*/ 1005 h 4530"/>
              <a:gd name="T38" fmla="*/ 5787 w 6617"/>
              <a:gd name="T39" fmla="*/ 0 h 4530"/>
              <a:gd name="T40" fmla="*/ 3674 w 6617"/>
              <a:gd name="T41" fmla="*/ 0 h 4530"/>
              <a:gd name="T42" fmla="*/ 0 w 6617"/>
              <a:gd name="T43" fmla="*/ 0 h 4530"/>
              <a:gd name="T44" fmla="*/ 1837 w 6617"/>
              <a:gd name="T45" fmla="*/ 1834 h 4530"/>
              <a:gd name="T46" fmla="*/ 3674 w 6617"/>
              <a:gd name="T47" fmla="*/ 0 h 4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617" h="4530">
                <a:moveTo>
                  <a:pt x="3724" y="3716"/>
                </a:moveTo>
                <a:lnTo>
                  <a:pt x="5567" y="1878"/>
                </a:lnTo>
                <a:lnTo>
                  <a:pt x="3724" y="40"/>
                </a:lnTo>
                <a:lnTo>
                  <a:pt x="1881" y="1878"/>
                </a:lnTo>
                <a:lnTo>
                  <a:pt x="3724" y="3716"/>
                </a:lnTo>
                <a:close/>
                <a:moveTo>
                  <a:pt x="4540" y="4530"/>
                </a:moveTo>
                <a:lnTo>
                  <a:pt x="6617" y="4530"/>
                </a:lnTo>
                <a:lnTo>
                  <a:pt x="6617" y="2925"/>
                </a:lnTo>
                <a:lnTo>
                  <a:pt x="5612" y="1923"/>
                </a:lnTo>
                <a:lnTo>
                  <a:pt x="3768" y="3760"/>
                </a:lnTo>
                <a:lnTo>
                  <a:pt x="4540" y="4530"/>
                </a:lnTo>
                <a:close/>
                <a:moveTo>
                  <a:pt x="6617" y="2836"/>
                </a:moveTo>
                <a:lnTo>
                  <a:pt x="6617" y="0"/>
                </a:lnTo>
                <a:lnTo>
                  <a:pt x="5876" y="0"/>
                </a:lnTo>
                <a:lnTo>
                  <a:pt x="4825" y="1049"/>
                </a:lnTo>
                <a:lnTo>
                  <a:pt x="6617" y="2836"/>
                </a:lnTo>
                <a:close/>
                <a:moveTo>
                  <a:pt x="5787" y="0"/>
                </a:moveTo>
                <a:lnTo>
                  <a:pt x="3774" y="0"/>
                </a:lnTo>
                <a:lnTo>
                  <a:pt x="4781" y="1005"/>
                </a:lnTo>
                <a:lnTo>
                  <a:pt x="5787" y="0"/>
                </a:lnTo>
                <a:close/>
                <a:moveTo>
                  <a:pt x="3674" y="0"/>
                </a:moveTo>
                <a:lnTo>
                  <a:pt x="0" y="0"/>
                </a:lnTo>
                <a:lnTo>
                  <a:pt x="1837" y="1834"/>
                </a:lnTo>
                <a:lnTo>
                  <a:pt x="3674" y="0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408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9049724" y="446104"/>
            <a:ext cx="8357357" cy="9396381"/>
          </a:xfrm>
          <a:custGeom>
            <a:avLst/>
            <a:gdLst>
              <a:gd name="T0" fmla="*/ 3104 w 3699"/>
              <a:gd name="T1" fmla="*/ 1021 h 4162"/>
              <a:gd name="T2" fmla="*/ 3699 w 3699"/>
              <a:gd name="T3" fmla="*/ 0 h 4162"/>
              <a:gd name="T4" fmla="*/ 1852 w 3699"/>
              <a:gd name="T5" fmla="*/ 1021 h 4162"/>
              <a:gd name="T6" fmla="*/ 2448 w 3699"/>
              <a:gd name="T7" fmla="*/ 0 h 4162"/>
              <a:gd name="T8" fmla="*/ 1228 w 3699"/>
              <a:gd name="T9" fmla="*/ 0 h 4162"/>
              <a:gd name="T10" fmla="*/ 632 w 3699"/>
              <a:gd name="T11" fmla="*/ 1021 h 4162"/>
              <a:gd name="T12" fmla="*/ 1228 w 3699"/>
              <a:gd name="T13" fmla="*/ 2068 h 4162"/>
              <a:gd name="T14" fmla="*/ 1823 w 3699"/>
              <a:gd name="T15" fmla="*/ 1046 h 4162"/>
              <a:gd name="T16" fmla="*/ 600 w 3699"/>
              <a:gd name="T17" fmla="*/ 1046 h 4162"/>
              <a:gd name="T18" fmla="*/ 4 w 3699"/>
              <a:gd name="T19" fmla="*/ 2068 h 4162"/>
              <a:gd name="T20" fmla="*/ 596 w 3699"/>
              <a:gd name="T21" fmla="*/ 1021 h 4162"/>
              <a:gd name="T22" fmla="*/ 1191 w 3699"/>
              <a:gd name="T23" fmla="*/ 0 h 4162"/>
              <a:gd name="T24" fmla="*/ 2478 w 3699"/>
              <a:gd name="T25" fmla="*/ 0 h 4162"/>
              <a:gd name="T26" fmla="*/ 1883 w 3699"/>
              <a:gd name="T27" fmla="*/ 1021 h 4162"/>
              <a:gd name="T28" fmla="*/ 3104 w 3699"/>
              <a:gd name="T29" fmla="*/ 3141 h 4162"/>
              <a:gd name="T30" fmla="*/ 2508 w 3699"/>
              <a:gd name="T31" fmla="*/ 4162 h 4162"/>
              <a:gd name="T32" fmla="*/ 2478 w 3699"/>
              <a:gd name="T33" fmla="*/ 4162 h 4162"/>
              <a:gd name="T34" fmla="*/ 3074 w 3699"/>
              <a:gd name="T35" fmla="*/ 3141 h 4162"/>
              <a:gd name="T36" fmla="*/ 1228 w 3699"/>
              <a:gd name="T37" fmla="*/ 4162 h 4162"/>
              <a:gd name="T38" fmla="*/ 1823 w 3699"/>
              <a:gd name="T39" fmla="*/ 3141 h 4162"/>
              <a:gd name="T40" fmla="*/ 1852 w 3699"/>
              <a:gd name="T41" fmla="*/ 3141 h 4162"/>
              <a:gd name="T42" fmla="*/ 1258 w 3699"/>
              <a:gd name="T43" fmla="*/ 4162 h 4162"/>
              <a:gd name="T44" fmla="*/ 602 w 3699"/>
              <a:gd name="T45" fmla="*/ 3141 h 4162"/>
              <a:gd name="T46" fmla="*/ 7 w 3699"/>
              <a:gd name="T47" fmla="*/ 4162 h 4162"/>
              <a:gd name="T48" fmla="*/ 3104 w 3699"/>
              <a:gd name="T49" fmla="*/ 3116 h 4162"/>
              <a:gd name="T50" fmla="*/ 3699 w 3699"/>
              <a:gd name="T51" fmla="*/ 2094 h 4162"/>
              <a:gd name="T52" fmla="*/ 2478 w 3699"/>
              <a:gd name="T53" fmla="*/ 2068 h 4162"/>
              <a:gd name="T54" fmla="*/ 3074 w 3699"/>
              <a:gd name="T55" fmla="*/ 1046 h 4162"/>
              <a:gd name="T56" fmla="*/ 1853 w 3699"/>
              <a:gd name="T57" fmla="*/ 3116 h 4162"/>
              <a:gd name="T58" fmla="*/ 2448 w 3699"/>
              <a:gd name="T59" fmla="*/ 2094 h 4162"/>
              <a:gd name="T60" fmla="*/ 2478 w 3699"/>
              <a:gd name="T61" fmla="*/ 2094 h 4162"/>
              <a:gd name="T62" fmla="*/ 1883 w 3699"/>
              <a:gd name="T63" fmla="*/ 3116 h 4162"/>
              <a:gd name="T64" fmla="*/ 1852 w 3699"/>
              <a:gd name="T65" fmla="*/ 1046 h 4162"/>
              <a:gd name="T66" fmla="*/ 1258 w 3699"/>
              <a:gd name="T67" fmla="*/ 2068 h 4162"/>
              <a:gd name="T68" fmla="*/ 1228 w 3699"/>
              <a:gd name="T69" fmla="*/ 2094 h 4162"/>
              <a:gd name="T70" fmla="*/ 632 w 3699"/>
              <a:gd name="T71" fmla="*/ 3116 h 4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699" h="4162">
                <a:moveTo>
                  <a:pt x="3699" y="0"/>
                </a:moveTo>
                <a:lnTo>
                  <a:pt x="3104" y="1021"/>
                </a:lnTo>
                <a:lnTo>
                  <a:pt x="2508" y="0"/>
                </a:lnTo>
                <a:lnTo>
                  <a:pt x="3699" y="0"/>
                </a:lnTo>
                <a:close/>
                <a:moveTo>
                  <a:pt x="2448" y="0"/>
                </a:moveTo>
                <a:lnTo>
                  <a:pt x="1852" y="1021"/>
                </a:lnTo>
                <a:lnTo>
                  <a:pt x="1258" y="0"/>
                </a:lnTo>
                <a:lnTo>
                  <a:pt x="2448" y="0"/>
                </a:lnTo>
                <a:close/>
                <a:moveTo>
                  <a:pt x="632" y="1021"/>
                </a:moveTo>
                <a:lnTo>
                  <a:pt x="1228" y="0"/>
                </a:lnTo>
                <a:lnTo>
                  <a:pt x="1823" y="1021"/>
                </a:lnTo>
                <a:lnTo>
                  <a:pt x="632" y="1021"/>
                </a:lnTo>
                <a:close/>
                <a:moveTo>
                  <a:pt x="1823" y="1046"/>
                </a:moveTo>
                <a:lnTo>
                  <a:pt x="1228" y="2068"/>
                </a:lnTo>
                <a:lnTo>
                  <a:pt x="632" y="1046"/>
                </a:lnTo>
                <a:lnTo>
                  <a:pt x="1823" y="1046"/>
                </a:lnTo>
                <a:close/>
                <a:moveTo>
                  <a:pt x="4" y="2068"/>
                </a:moveTo>
                <a:lnTo>
                  <a:pt x="600" y="1046"/>
                </a:lnTo>
                <a:lnTo>
                  <a:pt x="1196" y="2068"/>
                </a:lnTo>
                <a:lnTo>
                  <a:pt x="4" y="2068"/>
                </a:lnTo>
                <a:close/>
                <a:moveTo>
                  <a:pt x="1191" y="0"/>
                </a:moveTo>
                <a:lnTo>
                  <a:pt x="596" y="1021"/>
                </a:lnTo>
                <a:lnTo>
                  <a:pt x="0" y="0"/>
                </a:lnTo>
                <a:lnTo>
                  <a:pt x="1191" y="0"/>
                </a:lnTo>
                <a:close/>
                <a:moveTo>
                  <a:pt x="1883" y="1021"/>
                </a:moveTo>
                <a:lnTo>
                  <a:pt x="2478" y="0"/>
                </a:lnTo>
                <a:lnTo>
                  <a:pt x="3074" y="1021"/>
                </a:lnTo>
                <a:lnTo>
                  <a:pt x="1883" y="1021"/>
                </a:lnTo>
                <a:close/>
                <a:moveTo>
                  <a:pt x="2508" y="4162"/>
                </a:moveTo>
                <a:lnTo>
                  <a:pt x="3104" y="3141"/>
                </a:lnTo>
                <a:lnTo>
                  <a:pt x="3699" y="4162"/>
                </a:lnTo>
                <a:lnTo>
                  <a:pt x="2508" y="4162"/>
                </a:lnTo>
                <a:close/>
                <a:moveTo>
                  <a:pt x="3074" y="3141"/>
                </a:moveTo>
                <a:lnTo>
                  <a:pt x="2478" y="4162"/>
                </a:lnTo>
                <a:lnTo>
                  <a:pt x="1883" y="3141"/>
                </a:lnTo>
                <a:lnTo>
                  <a:pt x="3074" y="3141"/>
                </a:lnTo>
                <a:close/>
                <a:moveTo>
                  <a:pt x="1823" y="3141"/>
                </a:moveTo>
                <a:lnTo>
                  <a:pt x="1228" y="4162"/>
                </a:lnTo>
                <a:lnTo>
                  <a:pt x="632" y="3141"/>
                </a:lnTo>
                <a:lnTo>
                  <a:pt x="1823" y="3141"/>
                </a:lnTo>
                <a:close/>
                <a:moveTo>
                  <a:pt x="1258" y="4162"/>
                </a:moveTo>
                <a:lnTo>
                  <a:pt x="1852" y="3141"/>
                </a:lnTo>
                <a:lnTo>
                  <a:pt x="2448" y="4162"/>
                </a:lnTo>
                <a:lnTo>
                  <a:pt x="1258" y="4162"/>
                </a:lnTo>
                <a:close/>
                <a:moveTo>
                  <a:pt x="7" y="4162"/>
                </a:moveTo>
                <a:lnTo>
                  <a:pt x="602" y="3141"/>
                </a:lnTo>
                <a:lnTo>
                  <a:pt x="1198" y="4162"/>
                </a:lnTo>
                <a:lnTo>
                  <a:pt x="7" y="4162"/>
                </a:lnTo>
                <a:close/>
                <a:moveTo>
                  <a:pt x="3699" y="2094"/>
                </a:moveTo>
                <a:lnTo>
                  <a:pt x="3104" y="3116"/>
                </a:lnTo>
                <a:lnTo>
                  <a:pt x="2508" y="2094"/>
                </a:lnTo>
                <a:lnTo>
                  <a:pt x="3699" y="2094"/>
                </a:lnTo>
                <a:close/>
                <a:moveTo>
                  <a:pt x="3074" y="1046"/>
                </a:moveTo>
                <a:lnTo>
                  <a:pt x="2478" y="2068"/>
                </a:lnTo>
                <a:lnTo>
                  <a:pt x="1883" y="1046"/>
                </a:lnTo>
                <a:lnTo>
                  <a:pt x="3074" y="1046"/>
                </a:lnTo>
                <a:close/>
                <a:moveTo>
                  <a:pt x="2448" y="2094"/>
                </a:moveTo>
                <a:lnTo>
                  <a:pt x="1853" y="3116"/>
                </a:lnTo>
                <a:lnTo>
                  <a:pt x="1258" y="2094"/>
                </a:lnTo>
                <a:lnTo>
                  <a:pt x="2448" y="2094"/>
                </a:lnTo>
                <a:close/>
                <a:moveTo>
                  <a:pt x="1883" y="3116"/>
                </a:moveTo>
                <a:lnTo>
                  <a:pt x="2478" y="2094"/>
                </a:lnTo>
                <a:lnTo>
                  <a:pt x="3074" y="3116"/>
                </a:lnTo>
                <a:lnTo>
                  <a:pt x="1883" y="3116"/>
                </a:lnTo>
                <a:close/>
                <a:moveTo>
                  <a:pt x="1258" y="2068"/>
                </a:moveTo>
                <a:lnTo>
                  <a:pt x="1852" y="1046"/>
                </a:lnTo>
                <a:lnTo>
                  <a:pt x="2448" y="2068"/>
                </a:lnTo>
                <a:lnTo>
                  <a:pt x="1258" y="2068"/>
                </a:lnTo>
                <a:close/>
                <a:moveTo>
                  <a:pt x="632" y="3116"/>
                </a:moveTo>
                <a:lnTo>
                  <a:pt x="1228" y="2094"/>
                </a:lnTo>
                <a:lnTo>
                  <a:pt x="1823" y="3116"/>
                </a:lnTo>
                <a:lnTo>
                  <a:pt x="632" y="3116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3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9407260" y="440940"/>
            <a:ext cx="8366544" cy="9406709"/>
          </a:xfrm>
          <a:custGeom>
            <a:avLst/>
            <a:gdLst>
              <a:gd name="T0" fmla="*/ 1847 w 3699"/>
              <a:gd name="T1" fmla="*/ 2094 h 4162"/>
              <a:gd name="T2" fmla="*/ 2442 w 3699"/>
              <a:gd name="T3" fmla="*/ 3116 h 4162"/>
              <a:gd name="T4" fmla="*/ 1221 w 3699"/>
              <a:gd name="T5" fmla="*/ 1022 h 4162"/>
              <a:gd name="T6" fmla="*/ 625 w 3699"/>
              <a:gd name="T7" fmla="*/ 0 h 4162"/>
              <a:gd name="T8" fmla="*/ 1847 w 3699"/>
              <a:gd name="T9" fmla="*/ 0 h 4162"/>
              <a:gd name="T10" fmla="*/ 2442 w 3699"/>
              <a:gd name="T11" fmla="*/ 1022 h 4162"/>
              <a:gd name="T12" fmla="*/ 1847 w 3699"/>
              <a:gd name="T13" fmla="*/ 2068 h 4162"/>
              <a:gd name="T14" fmla="*/ 1251 w 3699"/>
              <a:gd name="T15" fmla="*/ 1047 h 4162"/>
              <a:gd name="T16" fmla="*/ 2474 w 3699"/>
              <a:gd name="T17" fmla="*/ 3116 h 4162"/>
              <a:gd name="T18" fmla="*/ 1879 w 3699"/>
              <a:gd name="T19" fmla="*/ 2094 h 4162"/>
              <a:gd name="T20" fmla="*/ 2474 w 3699"/>
              <a:gd name="T21" fmla="*/ 1047 h 4162"/>
              <a:gd name="T22" fmla="*/ 3070 w 3699"/>
              <a:gd name="T23" fmla="*/ 2068 h 4162"/>
              <a:gd name="T24" fmla="*/ 3103 w 3699"/>
              <a:gd name="T25" fmla="*/ 2068 h 4162"/>
              <a:gd name="T26" fmla="*/ 2508 w 3699"/>
              <a:gd name="T27" fmla="*/ 1047 h 4162"/>
              <a:gd name="T28" fmla="*/ 2479 w 3699"/>
              <a:gd name="T29" fmla="*/ 1022 h 4162"/>
              <a:gd name="T30" fmla="*/ 1883 w 3699"/>
              <a:gd name="T31" fmla="*/ 0 h 4162"/>
              <a:gd name="T32" fmla="*/ 595 w 3699"/>
              <a:gd name="T33" fmla="*/ 0 h 4162"/>
              <a:gd name="T34" fmla="*/ 1191 w 3699"/>
              <a:gd name="T35" fmla="*/ 1022 h 4162"/>
              <a:gd name="T36" fmla="*/ 595 w 3699"/>
              <a:gd name="T37" fmla="*/ 4162 h 4162"/>
              <a:gd name="T38" fmla="*/ 0 w 3699"/>
              <a:gd name="T39" fmla="*/ 3141 h 4162"/>
              <a:gd name="T40" fmla="*/ 1847 w 3699"/>
              <a:gd name="T41" fmla="*/ 4162 h 4162"/>
              <a:gd name="T42" fmla="*/ 1251 w 3699"/>
              <a:gd name="T43" fmla="*/ 3141 h 4162"/>
              <a:gd name="T44" fmla="*/ 1221 w 3699"/>
              <a:gd name="T45" fmla="*/ 3141 h 4162"/>
              <a:gd name="T46" fmla="*/ 1816 w 3699"/>
              <a:gd name="T47" fmla="*/ 4162 h 4162"/>
              <a:gd name="T48" fmla="*/ 2471 w 3699"/>
              <a:gd name="T49" fmla="*/ 3141 h 4162"/>
              <a:gd name="T50" fmla="*/ 3067 w 3699"/>
              <a:gd name="T51" fmla="*/ 4162 h 4162"/>
              <a:gd name="T52" fmla="*/ 595 w 3699"/>
              <a:gd name="T53" fmla="*/ 2068 h 4162"/>
              <a:gd name="T54" fmla="*/ 0 w 3699"/>
              <a:gd name="T55" fmla="*/ 1047 h 4162"/>
              <a:gd name="T56" fmla="*/ 1221 w 3699"/>
              <a:gd name="T57" fmla="*/ 3116 h 4162"/>
              <a:gd name="T58" fmla="*/ 625 w 3699"/>
              <a:gd name="T59" fmla="*/ 2094 h 4162"/>
              <a:gd name="T60" fmla="*/ 595 w 3699"/>
              <a:gd name="T61" fmla="*/ 2094 h 4162"/>
              <a:gd name="T62" fmla="*/ 1191 w 3699"/>
              <a:gd name="T63" fmla="*/ 3116 h 4162"/>
              <a:gd name="T64" fmla="*/ 1221 w 3699"/>
              <a:gd name="T65" fmla="*/ 1047 h 4162"/>
              <a:gd name="T66" fmla="*/ 1816 w 3699"/>
              <a:gd name="T67" fmla="*/ 2068 h 4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699" h="4162">
                <a:moveTo>
                  <a:pt x="2442" y="3116"/>
                </a:moveTo>
                <a:lnTo>
                  <a:pt x="1847" y="2094"/>
                </a:lnTo>
                <a:lnTo>
                  <a:pt x="1251" y="3116"/>
                </a:lnTo>
                <a:lnTo>
                  <a:pt x="2442" y="3116"/>
                </a:lnTo>
                <a:close/>
                <a:moveTo>
                  <a:pt x="625" y="0"/>
                </a:moveTo>
                <a:lnTo>
                  <a:pt x="1221" y="1022"/>
                </a:lnTo>
                <a:lnTo>
                  <a:pt x="1816" y="0"/>
                </a:lnTo>
                <a:lnTo>
                  <a:pt x="625" y="0"/>
                </a:lnTo>
                <a:close/>
                <a:moveTo>
                  <a:pt x="2442" y="1022"/>
                </a:moveTo>
                <a:lnTo>
                  <a:pt x="1847" y="0"/>
                </a:lnTo>
                <a:lnTo>
                  <a:pt x="1251" y="1022"/>
                </a:lnTo>
                <a:lnTo>
                  <a:pt x="2442" y="1022"/>
                </a:lnTo>
                <a:close/>
                <a:moveTo>
                  <a:pt x="1251" y="1047"/>
                </a:moveTo>
                <a:lnTo>
                  <a:pt x="1847" y="2068"/>
                </a:lnTo>
                <a:lnTo>
                  <a:pt x="2442" y="1047"/>
                </a:lnTo>
                <a:lnTo>
                  <a:pt x="1251" y="1047"/>
                </a:lnTo>
                <a:close/>
                <a:moveTo>
                  <a:pt x="1879" y="2094"/>
                </a:moveTo>
                <a:lnTo>
                  <a:pt x="2474" y="3116"/>
                </a:lnTo>
                <a:lnTo>
                  <a:pt x="3070" y="2094"/>
                </a:lnTo>
                <a:lnTo>
                  <a:pt x="1879" y="2094"/>
                </a:lnTo>
                <a:close/>
                <a:moveTo>
                  <a:pt x="3070" y="2068"/>
                </a:moveTo>
                <a:lnTo>
                  <a:pt x="2474" y="1047"/>
                </a:lnTo>
                <a:lnTo>
                  <a:pt x="1879" y="2068"/>
                </a:lnTo>
                <a:lnTo>
                  <a:pt x="3070" y="2068"/>
                </a:lnTo>
                <a:close/>
                <a:moveTo>
                  <a:pt x="2508" y="1047"/>
                </a:moveTo>
                <a:lnTo>
                  <a:pt x="3103" y="2068"/>
                </a:lnTo>
                <a:lnTo>
                  <a:pt x="3699" y="1047"/>
                </a:lnTo>
                <a:lnTo>
                  <a:pt x="2508" y="1047"/>
                </a:lnTo>
                <a:close/>
                <a:moveTo>
                  <a:pt x="1883" y="0"/>
                </a:moveTo>
                <a:lnTo>
                  <a:pt x="2479" y="1022"/>
                </a:lnTo>
                <a:lnTo>
                  <a:pt x="3073" y="0"/>
                </a:lnTo>
                <a:lnTo>
                  <a:pt x="1883" y="0"/>
                </a:lnTo>
                <a:close/>
                <a:moveTo>
                  <a:pt x="1191" y="1022"/>
                </a:moveTo>
                <a:lnTo>
                  <a:pt x="595" y="0"/>
                </a:lnTo>
                <a:lnTo>
                  <a:pt x="1" y="1022"/>
                </a:lnTo>
                <a:lnTo>
                  <a:pt x="1191" y="1022"/>
                </a:lnTo>
                <a:close/>
                <a:moveTo>
                  <a:pt x="0" y="3141"/>
                </a:moveTo>
                <a:lnTo>
                  <a:pt x="595" y="4162"/>
                </a:lnTo>
                <a:lnTo>
                  <a:pt x="1191" y="3141"/>
                </a:lnTo>
                <a:lnTo>
                  <a:pt x="0" y="3141"/>
                </a:lnTo>
                <a:close/>
                <a:moveTo>
                  <a:pt x="1251" y="3141"/>
                </a:moveTo>
                <a:lnTo>
                  <a:pt x="1847" y="4162"/>
                </a:lnTo>
                <a:lnTo>
                  <a:pt x="2442" y="3141"/>
                </a:lnTo>
                <a:lnTo>
                  <a:pt x="1251" y="3141"/>
                </a:lnTo>
                <a:close/>
                <a:moveTo>
                  <a:pt x="1816" y="4162"/>
                </a:moveTo>
                <a:lnTo>
                  <a:pt x="1221" y="3141"/>
                </a:lnTo>
                <a:lnTo>
                  <a:pt x="625" y="4162"/>
                </a:lnTo>
                <a:lnTo>
                  <a:pt x="1816" y="4162"/>
                </a:lnTo>
                <a:close/>
                <a:moveTo>
                  <a:pt x="3067" y="4162"/>
                </a:moveTo>
                <a:lnTo>
                  <a:pt x="2471" y="3141"/>
                </a:lnTo>
                <a:lnTo>
                  <a:pt x="1876" y="4162"/>
                </a:lnTo>
                <a:lnTo>
                  <a:pt x="3067" y="4162"/>
                </a:lnTo>
                <a:close/>
                <a:moveTo>
                  <a:pt x="0" y="1047"/>
                </a:moveTo>
                <a:lnTo>
                  <a:pt x="595" y="2068"/>
                </a:lnTo>
                <a:lnTo>
                  <a:pt x="1191" y="1047"/>
                </a:lnTo>
                <a:lnTo>
                  <a:pt x="0" y="1047"/>
                </a:lnTo>
                <a:close/>
                <a:moveTo>
                  <a:pt x="625" y="2094"/>
                </a:moveTo>
                <a:lnTo>
                  <a:pt x="1221" y="3116"/>
                </a:lnTo>
                <a:lnTo>
                  <a:pt x="1816" y="2094"/>
                </a:lnTo>
                <a:lnTo>
                  <a:pt x="625" y="2094"/>
                </a:lnTo>
                <a:close/>
                <a:moveTo>
                  <a:pt x="1191" y="3116"/>
                </a:moveTo>
                <a:lnTo>
                  <a:pt x="595" y="2094"/>
                </a:lnTo>
                <a:lnTo>
                  <a:pt x="1" y="3116"/>
                </a:lnTo>
                <a:lnTo>
                  <a:pt x="1191" y="3116"/>
                </a:lnTo>
                <a:close/>
                <a:moveTo>
                  <a:pt x="1816" y="2068"/>
                </a:moveTo>
                <a:lnTo>
                  <a:pt x="1221" y="1047"/>
                </a:lnTo>
                <a:lnTo>
                  <a:pt x="625" y="2068"/>
                </a:lnTo>
                <a:lnTo>
                  <a:pt x="1816" y="2068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02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3"/>
          <p:cNvSpPr>
            <a:spLocks noGrp="1"/>
          </p:cNvSpPr>
          <p:nvPr>
            <p:ph type="pic" sz="quarter" idx="12"/>
          </p:nvPr>
        </p:nvSpPr>
        <p:spPr>
          <a:xfrm>
            <a:off x="6478083" y="3495289"/>
            <a:ext cx="5331836" cy="5330128"/>
          </a:xfrm>
          <a:custGeom>
            <a:avLst/>
            <a:gdLst>
              <a:gd name="connsiteX0" fmla="*/ 2665918 w 5331836"/>
              <a:gd name="connsiteY0" fmla="*/ 1990700 h 5330128"/>
              <a:gd name="connsiteX1" fmla="*/ 1992023 w 5331836"/>
              <a:gd name="connsiteY1" fmla="*/ 2664378 h 5330128"/>
              <a:gd name="connsiteX2" fmla="*/ 2665918 w 5331836"/>
              <a:gd name="connsiteY2" fmla="*/ 3338057 h 5330128"/>
              <a:gd name="connsiteX3" fmla="*/ 3339813 w 5331836"/>
              <a:gd name="connsiteY3" fmla="*/ 2664378 h 5330128"/>
              <a:gd name="connsiteX4" fmla="*/ 2665918 w 5331836"/>
              <a:gd name="connsiteY4" fmla="*/ 1990700 h 5330128"/>
              <a:gd name="connsiteX5" fmla="*/ 2665918 w 5331836"/>
              <a:gd name="connsiteY5" fmla="*/ 0 h 5330128"/>
              <a:gd name="connsiteX6" fmla="*/ 5331836 w 5331836"/>
              <a:gd name="connsiteY6" fmla="*/ 2665064 h 5330128"/>
              <a:gd name="connsiteX7" fmla="*/ 2665918 w 5331836"/>
              <a:gd name="connsiteY7" fmla="*/ 5330128 h 5330128"/>
              <a:gd name="connsiteX8" fmla="*/ 0 w 5331836"/>
              <a:gd name="connsiteY8" fmla="*/ 2665064 h 5330128"/>
              <a:gd name="connsiteX9" fmla="*/ 2665918 w 5331836"/>
              <a:gd name="connsiteY9" fmla="*/ 0 h 533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31836" h="5330128">
                <a:moveTo>
                  <a:pt x="2665918" y="1990700"/>
                </a:moveTo>
                <a:cubicBezTo>
                  <a:pt x="2293736" y="1990700"/>
                  <a:pt x="1992023" y="2292316"/>
                  <a:pt x="1992023" y="2664378"/>
                </a:cubicBezTo>
                <a:cubicBezTo>
                  <a:pt x="1992023" y="3036440"/>
                  <a:pt x="2293736" y="3338057"/>
                  <a:pt x="2665918" y="3338057"/>
                </a:cubicBezTo>
                <a:cubicBezTo>
                  <a:pt x="3038100" y="3338057"/>
                  <a:pt x="3339813" y="3036440"/>
                  <a:pt x="3339813" y="2664378"/>
                </a:cubicBezTo>
                <a:cubicBezTo>
                  <a:pt x="3339813" y="2292316"/>
                  <a:pt x="3038100" y="1990700"/>
                  <a:pt x="2665918" y="1990700"/>
                </a:cubicBezTo>
                <a:close/>
                <a:moveTo>
                  <a:pt x="2665918" y="0"/>
                </a:moveTo>
                <a:cubicBezTo>
                  <a:pt x="4138264" y="0"/>
                  <a:pt x="5331836" y="1193190"/>
                  <a:pt x="5331836" y="2665064"/>
                </a:cubicBezTo>
                <a:cubicBezTo>
                  <a:pt x="5331836" y="4136938"/>
                  <a:pt x="4138264" y="5330128"/>
                  <a:pt x="2665918" y="5330128"/>
                </a:cubicBezTo>
                <a:cubicBezTo>
                  <a:pt x="1193572" y="5330128"/>
                  <a:pt x="0" y="4136938"/>
                  <a:pt x="0" y="2665064"/>
                </a:cubicBezTo>
                <a:cubicBezTo>
                  <a:pt x="0" y="1193190"/>
                  <a:pt x="1193572" y="0"/>
                  <a:pt x="2665918" y="0"/>
                </a:cubicBez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068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804"/>
            <a:ext cx="13716000" cy="358195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891"/>
            <a:ext cx="13716000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8E6-A0E6-45FB-B71C-535C3FD004B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1B8F-6FF4-493F-B0E3-77CFC612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09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solidFill>
            <a:schemeClr val="tx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239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ackground Picture Layout 1s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gradFill>
            <a:gsLst>
              <a:gs pos="78000">
                <a:schemeClr val="accent1">
                  <a:lumMod val="75000"/>
                  <a:alpha val="89000"/>
                </a:schemeClr>
              </a:gs>
              <a:gs pos="0">
                <a:schemeClr val="accent1">
                  <a:alpha val="81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7300" y="269601"/>
            <a:ext cx="15773400" cy="1289883"/>
          </a:xfrm>
        </p:spPr>
        <p:txBody>
          <a:bodyPr>
            <a:normAutofit/>
          </a:bodyPr>
          <a:lstStyle>
            <a:lvl1pPr algn="ctr">
              <a:defRPr sz="6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rot="16200000">
            <a:off x="9144000" y="1017302"/>
            <a:ext cx="0" cy="81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1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6400800"/>
            <a:ext cx="9792929" cy="3887788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 dirty="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792929" y="0"/>
            <a:ext cx="8495071" cy="238746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271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ackground Picture Layout 2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gradFill>
            <a:gsLst>
              <a:gs pos="78000">
                <a:schemeClr val="accent2">
                  <a:lumMod val="75000"/>
                  <a:alpha val="89000"/>
                </a:schemeClr>
              </a:gs>
              <a:gs pos="0">
                <a:schemeClr val="accent2">
                  <a:alpha val="81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7300" y="269601"/>
            <a:ext cx="15773400" cy="1289883"/>
          </a:xfrm>
        </p:spPr>
        <p:txBody>
          <a:bodyPr>
            <a:normAutofit/>
          </a:bodyPr>
          <a:lstStyle>
            <a:lvl1pPr algn="ctr">
              <a:defRPr sz="6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9144000" y="1017302"/>
            <a:ext cx="0" cy="81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ackground Picture Layout 3r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gradFill>
            <a:gsLst>
              <a:gs pos="78000">
                <a:schemeClr val="accent3">
                  <a:lumMod val="75000"/>
                  <a:alpha val="89000"/>
                </a:schemeClr>
              </a:gs>
              <a:gs pos="0">
                <a:schemeClr val="accent3">
                  <a:alpha val="81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7300" y="269601"/>
            <a:ext cx="15773400" cy="1289883"/>
          </a:xfrm>
        </p:spPr>
        <p:txBody>
          <a:bodyPr>
            <a:normAutofit/>
          </a:bodyPr>
          <a:lstStyle>
            <a:lvl1pPr algn="ctr">
              <a:defRPr sz="6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9144000" y="1017302"/>
            <a:ext cx="0" cy="81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93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_Background Picture Layout 3r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gradFill>
            <a:gsLst>
              <a:gs pos="78000">
                <a:schemeClr val="accent4">
                  <a:lumMod val="75000"/>
                  <a:alpha val="81000"/>
                </a:schemeClr>
              </a:gs>
              <a:gs pos="0">
                <a:schemeClr val="accent4">
                  <a:alpha val="8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7300" y="269601"/>
            <a:ext cx="15773400" cy="1289883"/>
          </a:xfrm>
        </p:spPr>
        <p:txBody>
          <a:bodyPr>
            <a:normAutofit/>
          </a:bodyPr>
          <a:lstStyle>
            <a:lvl1pPr algn="ctr">
              <a:defRPr sz="6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9144000" y="1017302"/>
            <a:ext cx="0" cy="81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1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_Background Picture Layout 3r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gradFill>
            <a:gsLst>
              <a:gs pos="78000">
                <a:schemeClr val="accent5">
                  <a:lumMod val="75000"/>
                  <a:alpha val="89000"/>
                </a:schemeClr>
              </a:gs>
              <a:gs pos="0">
                <a:schemeClr val="accent5">
                  <a:alpha val="81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7300" y="269601"/>
            <a:ext cx="15773400" cy="1289883"/>
          </a:xfrm>
        </p:spPr>
        <p:txBody>
          <a:bodyPr>
            <a:normAutofit/>
          </a:bodyPr>
          <a:lstStyle>
            <a:lvl1pPr algn="ctr">
              <a:defRPr sz="6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9144000" y="1017302"/>
            <a:ext cx="0" cy="81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73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_Background Picture Layout 3r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gradFill>
            <a:gsLst>
              <a:gs pos="78000">
                <a:schemeClr val="accent6">
                  <a:lumMod val="75000"/>
                  <a:alpha val="89000"/>
                </a:schemeClr>
              </a:gs>
              <a:gs pos="0">
                <a:schemeClr val="accent6">
                  <a:alpha val="81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7300" y="269601"/>
            <a:ext cx="15773400" cy="1289883"/>
          </a:xfrm>
        </p:spPr>
        <p:txBody>
          <a:bodyPr>
            <a:normAutofit/>
          </a:bodyPr>
          <a:lstStyle>
            <a:lvl1pPr algn="ctr">
              <a:defRPr sz="6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9144000" y="1017302"/>
            <a:ext cx="0" cy="81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73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_Background Picture Layout 3r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gradFill>
            <a:gsLst>
              <a:gs pos="78000">
                <a:schemeClr val="tx2">
                  <a:lumMod val="75000"/>
                  <a:alpha val="89000"/>
                </a:schemeClr>
              </a:gs>
              <a:gs pos="0">
                <a:schemeClr val="tx2">
                  <a:alpha val="81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7300" y="269601"/>
            <a:ext cx="15773400" cy="1289883"/>
          </a:xfrm>
        </p:spPr>
        <p:txBody>
          <a:bodyPr>
            <a:normAutofit/>
          </a:bodyPr>
          <a:lstStyle>
            <a:lvl1pPr algn="ctr">
              <a:defRPr sz="6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9144000" y="1017302"/>
            <a:ext cx="0" cy="81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1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_Background Picture Layout 3r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6">
                  <a:alpha val="8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7300" y="269601"/>
            <a:ext cx="15773400" cy="1289883"/>
          </a:xfrm>
        </p:spPr>
        <p:txBody>
          <a:bodyPr>
            <a:normAutofit/>
          </a:bodyPr>
          <a:lstStyle>
            <a:lvl1pPr algn="ctr">
              <a:defRPr sz="6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9144000" y="1017302"/>
            <a:ext cx="0" cy="81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10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_Background Picture Layout 3r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2">
                  <a:alpha val="8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2821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_Background Picture Layout 3r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gradFill>
            <a:gsLst>
              <a:gs pos="0">
                <a:schemeClr val="accent6">
                  <a:alpha val="85000"/>
                </a:schemeClr>
              </a:gs>
              <a:gs pos="100000">
                <a:schemeClr val="accent4">
                  <a:alpha val="8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7300" y="269601"/>
            <a:ext cx="15773400" cy="1289883"/>
          </a:xfrm>
        </p:spPr>
        <p:txBody>
          <a:bodyPr>
            <a:normAutofit/>
          </a:bodyPr>
          <a:lstStyle>
            <a:lvl1pPr algn="ctr">
              <a:defRPr sz="6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9144000" y="1017302"/>
            <a:ext cx="0" cy="81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60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_Background Picture Layout 3r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gradFill>
            <a:gsLst>
              <a:gs pos="0">
                <a:schemeClr val="accent5">
                  <a:alpha val="85000"/>
                </a:schemeClr>
              </a:gs>
              <a:gs pos="100000">
                <a:schemeClr val="accent6">
                  <a:alpha val="8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7300" y="269601"/>
            <a:ext cx="15773400" cy="1289883"/>
          </a:xfrm>
        </p:spPr>
        <p:txBody>
          <a:bodyPr>
            <a:normAutofit/>
          </a:bodyPr>
          <a:lstStyle>
            <a:lvl1pPr algn="ctr">
              <a:defRPr sz="6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9144000" y="1017302"/>
            <a:ext cx="0" cy="81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95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495071" cy="238746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 dirty="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495071" y="2387468"/>
            <a:ext cx="9792929" cy="790112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165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_Background Picture Layout 3r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1">
                  <a:lumMod val="75000"/>
                  <a:alpha val="8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7300" y="269601"/>
            <a:ext cx="15773400" cy="1289883"/>
          </a:xfrm>
        </p:spPr>
        <p:txBody>
          <a:bodyPr>
            <a:normAutofit/>
          </a:bodyPr>
          <a:lstStyle>
            <a:lvl1pPr algn="ctr">
              <a:defRPr sz="6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rot="16200000">
            <a:off x="9144000" y="1017302"/>
            <a:ext cx="0" cy="810000"/>
          </a:xfrm>
          <a:prstGeom prst="line">
            <a:avLst/>
          </a:prstGeom>
          <a:ln w="25400">
            <a:solidFill>
              <a:schemeClr val="bg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94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_Background Picture Layout 3r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0729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867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928">
          <p15:clr>
            <a:srgbClr val="FBAE40"/>
          </p15:clr>
        </p15:guide>
        <p15:guide id="2" orient="horz" pos="14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7829550"/>
            <a:ext cx="7810500" cy="2459038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 dirty="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810500" y="0"/>
            <a:ext cx="10477500" cy="782955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5448299"/>
            <a:ext cx="7646871" cy="4840289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 dirty="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646871" y="0"/>
            <a:ext cx="5320565" cy="5448298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967434" y="0"/>
            <a:ext cx="5320565" cy="5448298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4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814873" cy="10288588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4880564" y="1"/>
            <a:ext cx="3407436" cy="10288588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0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3409949" cy="10288588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 dirty="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856820" y="1"/>
            <a:ext cx="3715590" cy="10288588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 dirty="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4572410" y="1"/>
            <a:ext cx="3715590" cy="10288588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9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1336729" y="4514850"/>
            <a:ext cx="15614542" cy="47244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1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16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7" r:id="rId2"/>
    <p:sldLayoutId id="2147484485" r:id="rId3"/>
    <p:sldLayoutId id="2147484486" r:id="rId4"/>
    <p:sldLayoutId id="2147484487" r:id="rId5"/>
    <p:sldLayoutId id="2147484488" r:id="rId6"/>
    <p:sldLayoutId id="2147484489" r:id="rId7"/>
    <p:sldLayoutId id="2147484490" r:id="rId8"/>
    <p:sldLayoutId id="2147484468" r:id="rId9"/>
    <p:sldLayoutId id="2147484469" r:id="rId10"/>
    <p:sldLayoutId id="2147484470" r:id="rId11"/>
    <p:sldLayoutId id="2147484471" r:id="rId12"/>
    <p:sldLayoutId id="2147484472" r:id="rId13"/>
    <p:sldLayoutId id="2147484473" r:id="rId14"/>
    <p:sldLayoutId id="2147484474" r:id="rId15"/>
    <p:sldLayoutId id="2147484475" r:id="rId16"/>
    <p:sldLayoutId id="2147484476" r:id="rId17"/>
    <p:sldLayoutId id="2147484477" r:id="rId18"/>
    <p:sldLayoutId id="2147484478" r:id="rId19"/>
    <p:sldLayoutId id="2147484479" r:id="rId20"/>
    <p:sldLayoutId id="2147484480" r:id="rId21"/>
    <p:sldLayoutId id="2147484481" r:id="rId22"/>
    <p:sldLayoutId id="2147484482" r:id="rId23"/>
    <p:sldLayoutId id="2147484483" r:id="rId24"/>
    <p:sldLayoutId id="2147484484" r:id="rId25"/>
    <p:sldLayoutId id="2147484582" r:id="rId26"/>
    <p:sldLayoutId id="2147484861" r:id="rId2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D3B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773"/>
            <a:ext cx="15773400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860"/>
            <a:ext cx="15773400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 eaLnBrk="1" fontAlgn="auto" hangingPunct="1">
              <a:spcBef>
                <a:spcPts val="0"/>
              </a:spcBef>
              <a:spcAft>
                <a:spcPts val="0"/>
              </a:spcAft>
            </a:pPr>
            <a:fld id="{556A586C-0232-40B1-BB5C-192C57B78B8E}" type="datetime1">
              <a:rPr lang="en-US" smtClean="0">
                <a:solidFill>
                  <a:srgbClr val="3F3F3F">
                    <a:tint val="75000"/>
                  </a:srgbClr>
                </a:solidFill>
                <a:latin typeface="Lato Light"/>
              </a:rPr>
              <a:pPr defTabSz="1371600" eaLnBrk="1" fontAlgn="auto" hangingPunct="1">
                <a:spcBef>
                  <a:spcPts val="0"/>
                </a:spcBef>
                <a:spcAft>
                  <a:spcPts val="0"/>
                </a:spcAft>
              </a:pPr>
              <a:t>11/30/2020</a:t>
            </a:fld>
            <a:endParaRPr lang="en-US">
              <a:solidFill>
                <a:srgbClr val="3F3F3F">
                  <a:tint val="75000"/>
                </a:srgbClr>
              </a:solidFill>
              <a:latin typeface="Lato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5998"/>
            <a:ext cx="6172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3F3F3F">
                  <a:tint val="75000"/>
                </a:srgbClr>
              </a:solidFill>
              <a:latin typeface="Lato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 eaLnBrk="1" fontAlgn="auto" hangingPunct="1">
              <a:spcBef>
                <a:spcPts val="0"/>
              </a:spcBef>
              <a:spcAft>
                <a:spcPts val="0"/>
              </a:spcAft>
            </a:pPr>
            <a:fld id="{440C104B-A10B-485A-870B-A1BCCCA3BFF2}" type="slidenum">
              <a:rPr lang="en-US" smtClean="0">
                <a:solidFill>
                  <a:srgbClr val="3F3F3F">
                    <a:tint val="75000"/>
                  </a:srgbClr>
                </a:solidFill>
                <a:latin typeface="Lato Light"/>
              </a:rPr>
              <a:pPr defTabSz="13716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3F3F3F">
                  <a:tint val="75000"/>
                </a:srgbClr>
              </a:solidFill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433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6" r:id="rId1"/>
    <p:sldLayoutId id="2147484847" r:id="rId2"/>
    <p:sldLayoutId id="2147484848" r:id="rId3"/>
    <p:sldLayoutId id="2147484849" r:id="rId4"/>
    <p:sldLayoutId id="2147484850" r:id="rId5"/>
    <p:sldLayoutId id="2147484851" r:id="rId6"/>
    <p:sldLayoutId id="2147484852" r:id="rId7"/>
    <p:sldLayoutId id="2147484853" r:id="rId8"/>
    <p:sldLayoutId id="2147484854" r:id="rId9"/>
    <p:sldLayoutId id="2147484855" r:id="rId10"/>
    <p:sldLayoutId id="2147484856" r:id="rId11"/>
    <p:sldLayoutId id="2147484857" r:id="rId12"/>
    <p:sldLayoutId id="2147484858" r:id="rId13"/>
    <p:sldLayoutId id="2147484859" r:id="rId14"/>
    <p:sldLayoutId id="2147484860" r:id="rId15"/>
  </p:sldLayoutIdLst>
  <p:hf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36338" y="-15766"/>
            <a:ext cx="8261131" cy="9932278"/>
          </a:xfrm>
          <a:custGeom>
            <a:avLst/>
            <a:gdLst>
              <a:gd name="connsiteX0" fmla="*/ 0 w 1954924"/>
              <a:gd name="connsiteY0" fmla="*/ 0 h 2443656"/>
              <a:gd name="connsiteX1" fmla="*/ 1954924 w 1954924"/>
              <a:gd name="connsiteY1" fmla="*/ 0 h 2443656"/>
              <a:gd name="connsiteX2" fmla="*/ 1954924 w 1954924"/>
              <a:gd name="connsiteY2" fmla="*/ 2443656 h 2443656"/>
              <a:gd name="connsiteX3" fmla="*/ 0 w 1954924"/>
              <a:gd name="connsiteY3" fmla="*/ 2443656 h 2443656"/>
              <a:gd name="connsiteX4" fmla="*/ 0 w 1954924"/>
              <a:gd name="connsiteY4" fmla="*/ 0 h 2443656"/>
              <a:gd name="connsiteX0" fmla="*/ 0 w 1954924"/>
              <a:gd name="connsiteY0" fmla="*/ 0 h 9837684"/>
              <a:gd name="connsiteX1" fmla="*/ 1954924 w 1954924"/>
              <a:gd name="connsiteY1" fmla="*/ 0 h 9837684"/>
              <a:gd name="connsiteX2" fmla="*/ 331076 w 1954924"/>
              <a:gd name="connsiteY2" fmla="*/ 9837684 h 9837684"/>
              <a:gd name="connsiteX3" fmla="*/ 0 w 1954924"/>
              <a:gd name="connsiteY3" fmla="*/ 2443656 h 9837684"/>
              <a:gd name="connsiteX4" fmla="*/ 0 w 1954924"/>
              <a:gd name="connsiteY4" fmla="*/ 0 h 9837684"/>
              <a:gd name="connsiteX0" fmla="*/ 3389586 w 5344510"/>
              <a:gd name="connsiteY0" fmla="*/ 0 h 9837684"/>
              <a:gd name="connsiteX1" fmla="*/ 5344510 w 5344510"/>
              <a:gd name="connsiteY1" fmla="*/ 0 h 9837684"/>
              <a:gd name="connsiteX2" fmla="*/ 3720662 w 5344510"/>
              <a:gd name="connsiteY2" fmla="*/ 9837684 h 9837684"/>
              <a:gd name="connsiteX3" fmla="*/ 0 w 5344510"/>
              <a:gd name="connsiteY3" fmla="*/ 4414345 h 9837684"/>
              <a:gd name="connsiteX4" fmla="*/ 3389586 w 5344510"/>
              <a:gd name="connsiteY4" fmla="*/ 0 h 9837684"/>
              <a:gd name="connsiteX0" fmla="*/ 3389586 w 5344510"/>
              <a:gd name="connsiteY0" fmla="*/ 0 h 9932277"/>
              <a:gd name="connsiteX1" fmla="*/ 5344510 w 5344510"/>
              <a:gd name="connsiteY1" fmla="*/ 0 h 9932277"/>
              <a:gd name="connsiteX2" fmla="*/ 3279228 w 5344510"/>
              <a:gd name="connsiteY2" fmla="*/ 9932277 h 9932277"/>
              <a:gd name="connsiteX3" fmla="*/ 0 w 5344510"/>
              <a:gd name="connsiteY3" fmla="*/ 4414345 h 9932277"/>
              <a:gd name="connsiteX4" fmla="*/ 3389586 w 5344510"/>
              <a:gd name="connsiteY4" fmla="*/ 0 h 9932277"/>
              <a:gd name="connsiteX0" fmla="*/ 3389586 w 5360276"/>
              <a:gd name="connsiteY0" fmla="*/ 0 h 9932277"/>
              <a:gd name="connsiteX1" fmla="*/ 5360276 w 5360276"/>
              <a:gd name="connsiteY1" fmla="*/ 0 h 9932277"/>
              <a:gd name="connsiteX2" fmla="*/ 3279228 w 5360276"/>
              <a:gd name="connsiteY2" fmla="*/ 9932277 h 9932277"/>
              <a:gd name="connsiteX3" fmla="*/ 0 w 5360276"/>
              <a:gd name="connsiteY3" fmla="*/ 4414345 h 9932277"/>
              <a:gd name="connsiteX4" fmla="*/ 3389586 w 5360276"/>
              <a:gd name="connsiteY4" fmla="*/ 0 h 9932277"/>
              <a:gd name="connsiteX0" fmla="*/ 3389586 w 5360276"/>
              <a:gd name="connsiteY0" fmla="*/ 0 h 9932277"/>
              <a:gd name="connsiteX1" fmla="*/ 5360276 w 5360276"/>
              <a:gd name="connsiteY1" fmla="*/ 0 h 9932277"/>
              <a:gd name="connsiteX2" fmla="*/ 3594538 w 5360276"/>
              <a:gd name="connsiteY2" fmla="*/ 9900747 h 9932277"/>
              <a:gd name="connsiteX3" fmla="*/ 3279228 w 5360276"/>
              <a:gd name="connsiteY3" fmla="*/ 9932277 h 9932277"/>
              <a:gd name="connsiteX4" fmla="*/ 0 w 5360276"/>
              <a:gd name="connsiteY4" fmla="*/ 4414345 h 9932277"/>
              <a:gd name="connsiteX5" fmla="*/ 3389586 w 5360276"/>
              <a:gd name="connsiteY5" fmla="*/ 0 h 9932277"/>
              <a:gd name="connsiteX0" fmla="*/ 3389586 w 5360276"/>
              <a:gd name="connsiteY0" fmla="*/ 0 h 9932278"/>
              <a:gd name="connsiteX1" fmla="*/ 5360276 w 5360276"/>
              <a:gd name="connsiteY1" fmla="*/ 0 h 9932278"/>
              <a:gd name="connsiteX2" fmla="*/ 3657600 w 5360276"/>
              <a:gd name="connsiteY2" fmla="*/ 9932278 h 9932278"/>
              <a:gd name="connsiteX3" fmla="*/ 3279228 w 5360276"/>
              <a:gd name="connsiteY3" fmla="*/ 9932277 h 9932278"/>
              <a:gd name="connsiteX4" fmla="*/ 0 w 5360276"/>
              <a:gd name="connsiteY4" fmla="*/ 4414345 h 9932278"/>
              <a:gd name="connsiteX5" fmla="*/ 3389586 w 5360276"/>
              <a:gd name="connsiteY5" fmla="*/ 0 h 9932278"/>
              <a:gd name="connsiteX0" fmla="*/ 3389586 w 5360276"/>
              <a:gd name="connsiteY0" fmla="*/ 0 h 9932278"/>
              <a:gd name="connsiteX1" fmla="*/ 5360276 w 5360276"/>
              <a:gd name="connsiteY1" fmla="*/ 0 h 9932278"/>
              <a:gd name="connsiteX2" fmla="*/ 3783724 w 5360276"/>
              <a:gd name="connsiteY2" fmla="*/ 9932278 h 9932278"/>
              <a:gd name="connsiteX3" fmla="*/ 3279228 w 5360276"/>
              <a:gd name="connsiteY3" fmla="*/ 9932277 h 9932278"/>
              <a:gd name="connsiteX4" fmla="*/ 0 w 5360276"/>
              <a:gd name="connsiteY4" fmla="*/ 4414345 h 9932278"/>
              <a:gd name="connsiteX5" fmla="*/ 3389586 w 5360276"/>
              <a:gd name="connsiteY5" fmla="*/ 0 h 9932278"/>
              <a:gd name="connsiteX0" fmla="*/ 3389586 w 5407573"/>
              <a:gd name="connsiteY0" fmla="*/ 0 h 9932278"/>
              <a:gd name="connsiteX1" fmla="*/ 5407573 w 5407573"/>
              <a:gd name="connsiteY1" fmla="*/ 0 h 9932278"/>
              <a:gd name="connsiteX2" fmla="*/ 3783724 w 5407573"/>
              <a:gd name="connsiteY2" fmla="*/ 9932278 h 9932278"/>
              <a:gd name="connsiteX3" fmla="*/ 3279228 w 5407573"/>
              <a:gd name="connsiteY3" fmla="*/ 9932277 h 9932278"/>
              <a:gd name="connsiteX4" fmla="*/ 0 w 5407573"/>
              <a:gd name="connsiteY4" fmla="*/ 4414345 h 9932278"/>
              <a:gd name="connsiteX5" fmla="*/ 3389586 w 5407573"/>
              <a:gd name="connsiteY5" fmla="*/ 0 h 9932278"/>
              <a:gd name="connsiteX0" fmla="*/ 3389586 w 5407573"/>
              <a:gd name="connsiteY0" fmla="*/ 0 h 9932278"/>
              <a:gd name="connsiteX1" fmla="*/ 5407573 w 5407573"/>
              <a:gd name="connsiteY1" fmla="*/ 0 h 9932278"/>
              <a:gd name="connsiteX2" fmla="*/ 3783724 w 5407573"/>
              <a:gd name="connsiteY2" fmla="*/ 9932278 h 9932278"/>
              <a:gd name="connsiteX3" fmla="*/ 3279228 w 5407573"/>
              <a:gd name="connsiteY3" fmla="*/ 9932277 h 9932278"/>
              <a:gd name="connsiteX4" fmla="*/ 0 w 5407573"/>
              <a:gd name="connsiteY4" fmla="*/ 4414345 h 9932278"/>
              <a:gd name="connsiteX5" fmla="*/ 3389586 w 5407573"/>
              <a:gd name="connsiteY5" fmla="*/ 0 h 9932278"/>
              <a:gd name="connsiteX0" fmla="*/ 3389586 w 8237117"/>
              <a:gd name="connsiteY0" fmla="*/ 0 h 9932278"/>
              <a:gd name="connsiteX1" fmla="*/ 8237117 w 8237117"/>
              <a:gd name="connsiteY1" fmla="*/ 15766 h 9932278"/>
              <a:gd name="connsiteX2" fmla="*/ 3783724 w 8237117"/>
              <a:gd name="connsiteY2" fmla="*/ 9932278 h 9932278"/>
              <a:gd name="connsiteX3" fmla="*/ 3279228 w 8237117"/>
              <a:gd name="connsiteY3" fmla="*/ 9932277 h 9932278"/>
              <a:gd name="connsiteX4" fmla="*/ 0 w 8237117"/>
              <a:gd name="connsiteY4" fmla="*/ 4414345 h 9932278"/>
              <a:gd name="connsiteX5" fmla="*/ 3389586 w 8237117"/>
              <a:gd name="connsiteY5" fmla="*/ 0 h 993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37117" h="9932278">
                <a:moveTo>
                  <a:pt x="3389586" y="0"/>
                </a:moveTo>
                <a:lnTo>
                  <a:pt x="8237117" y="15766"/>
                </a:lnTo>
                <a:cubicBezTo>
                  <a:pt x="7664303" y="3310760"/>
                  <a:pt x="4466897" y="6653050"/>
                  <a:pt x="3783724" y="9932278"/>
                </a:cubicBezTo>
                <a:lnTo>
                  <a:pt x="3279228" y="9932277"/>
                </a:lnTo>
                <a:lnTo>
                  <a:pt x="0" y="4414345"/>
                </a:lnTo>
                <a:lnTo>
                  <a:pt x="3389586" y="0"/>
                </a:lnTo>
                <a:close/>
              </a:path>
            </a:pathLst>
          </a:custGeom>
          <a:solidFill>
            <a:schemeClr val="bg2">
              <a:alpha val="69804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/>
          <p:nvPr/>
        </p:nvSpPr>
        <p:spPr>
          <a:xfrm rot="10800000">
            <a:off x="13855" y="-15766"/>
            <a:ext cx="2837793" cy="4146336"/>
          </a:xfrm>
          <a:custGeom>
            <a:avLst/>
            <a:gdLst>
              <a:gd name="connsiteX0" fmla="*/ 0 w 2837793"/>
              <a:gd name="connsiteY0" fmla="*/ 4130566 h 4130566"/>
              <a:gd name="connsiteX1" fmla="*/ 0 w 2837793"/>
              <a:gd name="connsiteY1" fmla="*/ 0 h 4130566"/>
              <a:gd name="connsiteX2" fmla="*/ 2837793 w 2837793"/>
              <a:gd name="connsiteY2" fmla="*/ 4130566 h 4130566"/>
              <a:gd name="connsiteX3" fmla="*/ 0 w 2837793"/>
              <a:gd name="connsiteY3" fmla="*/ 4130566 h 4130566"/>
              <a:gd name="connsiteX0" fmla="*/ 0 w 2837793"/>
              <a:gd name="connsiteY0" fmla="*/ 4035973 h 4035973"/>
              <a:gd name="connsiteX1" fmla="*/ 2837793 w 2837793"/>
              <a:gd name="connsiteY1" fmla="*/ 0 h 4035973"/>
              <a:gd name="connsiteX2" fmla="*/ 2837793 w 2837793"/>
              <a:gd name="connsiteY2" fmla="*/ 4035973 h 4035973"/>
              <a:gd name="connsiteX3" fmla="*/ 0 w 2837793"/>
              <a:gd name="connsiteY3" fmla="*/ 4035973 h 403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793" h="4035973">
                <a:moveTo>
                  <a:pt x="0" y="4035973"/>
                </a:moveTo>
                <a:lnTo>
                  <a:pt x="2837793" y="0"/>
                </a:lnTo>
                <a:lnTo>
                  <a:pt x="2837793" y="4035973"/>
                </a:lnTo>
                <a:lnTo>
                  <a:pt x="0" y="4035973"/>
                </a:lnTo>
                <a:close/>
              </a:path>
            </a:pathLst>
          </a:custGeom>
          <a:solidFill>
            <a:schemeClr val="bg2">
              <a:alpha val="69804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H="1">
            <a:off x="1084332" y="-20983"/>
            <a:ext cx="17203667" cy="10350543"/>
          </a:xfrm>
          <a:custGeom>
            <a:avLst/>
            <a:gdLst>
              <a:gd name="connsiteX0" fmla="*/ 0 w 10947401"/>
              <a:gd name="connsiteY0" fmla="*/ 0 h 10288587"/>
              <a:gd name="connsiteX1" fmla="*/ 10947401 w 10947401"/>
              <a:gd name="connsiteY1" fmla="*/ 0 h 10288587"/>
              <a:gd name="connsiteX2" fmla="*/ 10947401 w 10947401"/>
              <a:gd name="connsiteY2" fmla="*/ 10288587 h 10288587"/>
              <a:gd name="connsiteX3" fmla="*/ 0 w 10947401"/>
              <a:gd name="connsiteY3" fmla="*/ 10288587 h 10288587"/>
              <a:gd name="connsiteX4" fmla="*/ 0 w 10947401"/>
              <a:gd name="connsiteY4" fmla="*/ 0 h 10288587"/>
              <a:gd name="connsiteX0" fmla="*/ 0 w 13627101"/>
              <a:gd name="connsiteY0" fmla="*/ 0 h 10288587"/>
              <a:gd name="connsiteX1" fmla="*/ 13627101 w 13627101"/>
              <a:gd name="connsiteY1" fmla="*/ 0 h 10288587"/>
              <a:gd name="connsiteX2" fmla="*/ 10947401 w 13627101"/>
              <a:gd name="connsiteY2" fmla="*/ 10288587 h 10288587"/>
              <a:gd name="connsiteX3" fmla="*/ 0 w 13627101"/>
              <a:gd name="connsiteY3" fmla="*/ 10288587 h 10288587"/>
              <a:gd name="connsiteX4" fmla="*/ 0 w 13627101"/>
              <a:gd name="connsiteY4" fmla="*/ 0 h 10288587"/>
              <a:gd name="connsiteX0" fmla="*/ 0 w 13627101"/>
              <a:gd name="connsiteY0" fmla="*/ 0 h 10304352"/>
              <a:gd name="connsiteX1" fmla="*/ 13627101 w 13627101"/>
              <a:gd name="connsiteY1" fmla="*/ 0 h 10304352"/>
              <a:gd name="connsiteX2" fmla="*/ 13027839 w 13627101"/>
              <a:gd name="connsiteY2" fmla="*/ 10304352 h 10304352"/>
              <a:gd name="connsiteX3" fmla="*/ 0 w 13627101"/>
              <a:gd name="connsiteY3" fmla="*/ 10288587 h 10304352"/>
              <a:gd name="connsiteX4" fmla="*/ 0 w 13627101"/>
              <a:gd name="connsiteY4" fmla="*/ 0 h 10304352"/>
              <a:gd name="connsiteX0" fmla="*/ 0 w 13027839"/>
              <a:gd name="connsiteY0" fmla="*/ 0 h 10304352"/>
              <a:gd name="connsiteX1" fmla="*/ 12482860 w 13027839"/>
              <a:gd name="connsiteY1" fmla="*/ 47297 h 10304352"/>
              <a:gd name="connsiteX2" fmla="*/ 13027839 w 13027839"/>
              <a:gd name="connsiteY2" fmla="*/ 10304352 h 10304352"/>
              <a:gd name="connsiteX3" fmla="*/ 0 w 13027839"/>
              <a:gd name="connsiteY3" fmla="*/ 10288587 h 10304352"/>
              <a:gd name="connsiteX4" fmla="*/ 0 w 13027839"/>
              <a:gd name="connsiteY4" fmla="*/ 0 h 10304352"/>
              <a:gd name="connsiteX0" fmla="*/ 0 w 13287894"/>
              <a:gd name="connsiteY0" fmla="*/ 0 h 10304352"/>
              <a:gd name="connsiteX1" fmla="*/ 12482860 w 13287894"/>
              <a:gd name="connsiteY1" fmla="*/ 47297 h 10304352"/>
              <a:gd name="connsiteX2" fmla="*/ 13287894 w 13287894"/>
              <a:gd name="connsiteY2" fmla="*/ 10304352 h 10304352"/>
              <a:gd name="connsiteX3" fmla="*/ 0 w 13287894"/>
              <a:gd name="connsiteY3" fmla="*/ 10288587 h 10304352"/>
              <a:gd name="connsiteX4" fmla="*/ 0 w 13287894"/>
              <a:gd name="connsiteY4" fmla="*/ 0 h 10304352"/>
              <a:gd name="connsiteX0" fmla="*/ 0 w 13287894"/>
              <a:gd name="connsiteY0" fmla="*/ 0 h 10304352"/>
              <a:gd name="connsiteX1" fmla="*/ 12309490 w 13287894"/>
              <a:gd name="connsiteY1" fmla="*/ 31532 h 10304352"/>
              <a:gd name="connsiteX2" fmla="*/ 13287894 w 13287894"/>
              <a:gd name="connsiteY2" fmla="*/ 10304352 h 10304352"/>
              <a:gd name="connsiteX3" fmla="*/ 0 w 13287894"/>
              <a:gd name="connsiteY3" fmla="*/ 10288587 h 10304352"/>
              <a:gd name="connsiteX4" fmla="*/ 0 w 13287894"/>
              <a:gd name="connsiteY4" fmla="*/ 0 h 10304352"/>
              <a:gd name="connsiteX0" fmla="*/ 0 w 13287894"/>
              <a:gd name="connsiteY0" fmla="*/ 0 h 10304352"/>
              <a:gd name="connsiteX1" fmla="*/ 11425303 w 13287894"/>
              <a:gd name="connsiteY1" fmla="*/ 63063 h 10304352"/>
              <a:gd name="connsiteX2" fmla="*/ 13287894 w 13287894"/>
              <a:gd name="connsiteY2" fmla="*/ 10304352 h 10304352"/>
              <a:gd name="connsiteX3" fmla="*/ 0 w 13287894"/>
              <a:gd name="connsiteY3" fmla="*/ 10288587 h 10304352"/>
              <a:gd name="connsiteX4" fmla="*/ 0 w 13287894"/>
              <a:gd name="connsiteY4" fmla="*/ 0 h 10304352"/>
              <a:gd name="connsiteX0" fmla="*/ 0 w 13287894"/>
              <a:gd name="connsiteY0" fmla="*/ 0 h 10304352"/>
              <a:gd name="connsiteX1" fmla="*/ 7951021 w 13287894"/>
              <a:gd name="connsiteY1" fmla="*/ 31676 h 10304352"/>
              <a:gd name="connsiteX2" fmla="*/ 13287894 w 13287894"/>
              <a:gd name="connsiteY2" fmla="*/ 10304352 h 10304352"/>
              <a:gd name="connsiteX3" fmla="*/ 0 w 13287894"/>
              <a:gd name="connsiteY3" fmla="*/ 10288587 h 10304352"/>
              <a:gd name="connsiteX4" fmla="*/ 0 w 13287894"/>
              <a:gd name="connsiteY4" fmla="*/ 0 h 10304352"/>
              <a:gd name="connsiteX0" fmla="*/ 0 w 13040907"/>
              <a:gd name="connsiteY0" fmla="*/ 0 h 10320045"/>
              <a:gd name="connsiteX1" fmla="*/ 7951021 w 13040907"/>
              <a:gd name="connsiteY1" fmla="*/ 31676 h 10320045"/>
              <a:gd name="connsiteX2" fmla="*/ 13040907 w 13040907"/>
              <a:gd name="connsiteY2" fmla="*/ 10320045 h 10320045"/>
              <a:gd name="connsiteX3" fmla="*/ 0 w 13040907"/>
              <a:gd name="connsiteY3" fmla="*/ 10288587 h 10320045"/>
              <a:gd name="connsiteX4" fmla="*/ 0 w 13040907"/>
              <a:gd name="connsiteY4" fmla="*/ 0 h 10320045"/>
              <a:gd name="connsiteX0" fmla="*/ 0 w 13271428"/>
              <a:gd name="connsiteY0" fmla="*/ 0 h 10320045"/>
              <a:gd name="connsiteX1" fmla="*/ 7951021 w 13271428"/>
              <a:gd name="connsiteY1" fmla="*/ 31676 h 10320045"/>
              <a:gd name="connsiteX2" fmla="*/ 13271428 w 13271428"/>
              <a:gd name="connsiteY2" fmla="*/ 10320045 h 10320045"/>
              <a:gd name="connsiteX3" fmla="*/ 0 w 13271428"/>
              <a:gd name="connsiteY3" fmla="*/ 10288587 h 10320045"/>
              <a:gd name="connsiteX4" fmla="*/ 0 w 13271428"/>
              <a:gd name="connsiteY4" fmla="*/ 0 h 1032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1428" h="10320045">
                <a:moveTo>
                  <a:pt x="0" y="0"/>
                </a:moveTo>
                <a:lnTo>
                  <a:pt x="7951021" y="31676"/>
                </a:lnTo>
                <a:lnTo>
                  <a:pt x="13271428" y="10320045"/>
                </a:lnTo>
                <a:lnTo>
                  <a:pt x="0" y="10288587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  <a:ln>
            <a:solidFill>
              <a:srgbClr val="009FD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/>
          <p:cNvSpPr/>
          <p:nvPr/>
        </p:nvSpPr>
        <p:spPr>
          <a:xfrm>
            <a:off x="-35676" y="5946312"/>
            <a:ext cx="3205475" cy="4360756"/>
          </a:xfrm>
          <a:custGeom>
            <a:avLst/>
            <a:gdLst>
              <a:gd name="connsiteX0" fmla="*/ 0 w 3184635"/>
              <a:gd name="connsiteY0" fmla="*/ 4360756 h 4360756"/>
              <a:gd name="connsiteX1" fmla="*/ 409257 w 3184635"/>
              <a:gd name="connsiteY1" fmla="*/ 0 h 4360756"/>
              <a:gd name="connsiteX2" fmla="*/ 3184635 w 3184635"/>
              <a:gd name="connsiteY2" fmla="*/ 4360756 h 4360756"/>
              <a:gd name="connsiteX3" fmla="*/ 0 w 3184635"/>
              <a:gd name="connsiteY3" fmla="*/ 4360756 h 4360756"/>
              <a:gd name="connsiteX0" fmla="*/ 0 w 3184635"/>
              <a:gd name="connsiteY0" fmla="*/ 4360756 h 4360756"/>
              <a:gd name="connsiteX1" fmla="*/ 765517 w 3184635"/>
              <a:gd name="connsiteY1" fmla="*/ 0 h 4360756"/>
              <a:gd name="connsiteX2" fmla="*/ 3184635 w 3184635"/>
              <a:gd name="connsiteY2" fmla="*/ 4360756 h 4360756"/>
              <a:gd name="connsiteX3" fmla="*/ 0 w 3184635"/>
              <a:gd name="connsiteY3" fmla="*/ 4360756 h 4360756"/>
              <a:gd name="connsiteX0" fmla="*/ 20840 w 3205475"/>
              <a:gd name="connsiteY0" fmla="*/ 4360756 h 4360756"/>
              <a:gd name="connsiteX1" fmla="*/ 5074 w 3205475"/>
              <a:gd name="connsiteY1" fmla="*/ 975826 h 4360756"/>
              <a:gd name="connsiteX2" fmla="*/ 786357 w 3205475"/>
              <a:gd name="connsiteY2" fmla="*/ 0 h 4360756"/>
              <a:gd name="connsiteX3" fmla="*/ 3205475 w 3205475"/>
              <a:gd name="connsiteY3" fmla="*/ 4360756 h 4360756"/>
              <a:gd name="connsiteX4" fmla="*/ 20840 w 3205475"/>
              <a:gd name="connsiteY4" fmla="*/ 4360756 h 436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5475" h="4360756">
                <a:moveTo>
                  <a:pt x="20840" y="4360756"/>
                </a:moveTo>
                <a:cubicBezTo>
                  <a:pt x="43294" y="4253724"/>
                  <a:pt x="-17380" y="1082858"/>
                  <a:pt x="5074" y="975826"/>
                </a:cubicBezTo>
                <a:lnTo>
                  <a:pt x="786357" y="0"/>
                </a:lnTo>
                <a:lnTo>
                  <a:pt x="3205475" y="4360756"/>
                </a:lnTo>
                <a:lnTo>
                  <a:pt x="20840" y="4360756"/>
                </a:lnTo>
                <a:close/>
              </a:path>
            </a:pathLst>
          </a:custGeom>
          <a:solidFill>
            <a:schemeClr val="bg2">
              <a:alpha val="69804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6960012" y="4606944"/>
            <a:ext cx="8640000" cy="0"/>
          </a:xfrm>
          <a:prstGeom prst="line">
            <a:avLst/>
          </a:prstGeom>
          <a:ln w="12700">
            <a:solidFill>
              <a:srgbClr val="3D83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61581" y="1613085"/>
            <a:ext cx="76368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Israel Public </a:t>
            </a:r>
            <a:r>
              <a:rPr lang="en-US" sz="44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Transportation</a:t>
            </a:r>
          </a:p>
          <a:p>
            <a:r>
              <a:rPr lang="en-US" sz="44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Detailed Design</a:t>
            </a:r>
            <a:endParaRPr lang="en-US" sz="4400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  <a:p>
            <a:endParaRPr lang="en-US" sz="4400" b="1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Hebrew" panose="00000500000000000000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4750" y="4580715"/>
            <a:ext cx="60473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NAYA </a:t>
            </a:r>
            <a:r>
              <a:rPr lang="en-US" sz="28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College</a:t>
            </a:r>
          </a:p>
          <a:p>
            <a:endParaRPr lang="en-US" sz="2800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  <a:p>
            <a:r>
              <a:rPr lang="en-US" sz="28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 Data Engineering Course Project</a:t>
            </a:r>
          </a:p>
          <a:p>
            <a:endParaRPr lang="en-US" sz="2800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  <a:p>
            <a:endParaRPr lang="en-US" sz="2800" dirty="0" smtClean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  <a:p>
            <a:endParaRPr lang="en-US" sz="2800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  <a:p>
            <a:endParaRPr lang="en-US" sz="2800" dirty="0" smtClean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  <a:p>
            <a:endParaRPr lang="en-US" sz="2800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  <a:p>
            <a:endParaRPr lang="en-US" sz="2800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7639" y="8512821"/>
            <a:ext cx="3695840" cy="15934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655321" y="7224304"/>
            <a:ext cx="589100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Guy </a:t>
            </a:r>
            <a:r>
              <a:rPr lang="en-US" sz="2400" dirty="0" err="1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Levinhr</a:t>
            </a:r>
            <a:endParaRPr lang="en-US" sz="2400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  <a:p>
            <a:r>
              <a:rPr lang="en-US" sz="24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Meirav Mazala</a:t>
            </a:r>
          </a:p>
          <a:p>
            <a:endParaRPr lang="en-US" sz="2400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  <a:p>
            <a:endParaRPr lang="en-US" sz="2400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  <a:p>
            <a:r>
              <a:rPr lang="en-US" sz="28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34702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724" y="9922514"/>
            <a:ext cx="18289588" cy="3959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965" y="9931356"/>
            <a:ext cx="6923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5000"/>
                  </a:schemeClr>
                </a:solidFill>
              </a:rPr>
              <a:t>Data Engineering- </a:t>
            </a:r>
            <a:r>
              <a:rPr lang="en-US" dirty="0">
                <a:solidFill>
                  <a:schemeClr val="bg2">
                    <a:lumMod val="65000"/>
                  </a:schemeClr>
                </a:solidFill>
              </a:rPr>
              <a:t>Turn your Data into Knowledge</a:t>
            </a:r>
          </a:p>
          <a:p>
            <a:endParaRPr lang="en-US" dirty="0">
              <a:solidFill>
                <a:schemeClr val="bg2">
                  <a:lumMod val="6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" y="9899481"/>
            <a:ext cx="18287998" cy="0"/>
          </a:xfrm>
          <a:prstGeom prst="line">
            <a:avLst/>
          </a:prstGeom>
          <a:ln w="12700">
            <a:solidFill>
              <a:srgbClr val="009FD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AutoShape 33"/>
          <p:cNvSpPr>
            <a:spLocks/>
          </p:cNvSpPr>
          <p:nvPr/>
        </p:nvSpPr>
        <p:spPr bwMode="auto">
          <a:xfrm>
            <a:off x="3541702" y="4246242"/>
            <a:ext cx="9501945" cy="9438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3418" y="3265230"/>
            <a:ext cx="1124989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Thank</a:t>
            </a:r>
            <a:r>
              <a:rPr lang="en-US" sz="8800" dirty="0" smtClean="0"/>
              <a:t> </a:t>
            </a:r>
            <a:r>
              <a:rPr lang="en-US" sz="199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You!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2242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724" y="9922514"/>
            <a:ext cx="18289588" cy="3959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965" y="9931356"/>
            <a:ext cx="6923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5000"/>
                  </a:schemeClr>
                </a:solidFill>
              </a:rPr>
              <a:t>Data Engineering- </a:t>
            </a:r>
            <a:r>
              <a:rPr lang="en-US" dirty="0">
                <a:solidFill>
                  <a:schemeClr val="bg2">
                    <a:lumMod val="65000"/>
                  </a:schemeClr>
                </a:solidFill>
              </a:rPr>
              <a:t>Turn your Data into Knowledge</a:t>
            </a:r>
          </a:p>
          <a:p>
            <a:endParaRPr lang="en-US" dirty="0">
              <a:solidFill>
                <a:schemeClr val="bg2">
                  <a:lumMod val="6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" y="9899481"/>
            <a:ext cx="18287998" cy="0"/>
          </a:xfrm>
          <a:prstGeom prst="line">
            <a:avLst/>
          </a:prstGeom>
          <a:ln w="12700">
            <a:solidFill>
              <a:srgbClr val="009FD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1206" y="382383"/>
            <a:ext cx="7702470" cy="68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Agenda:</a:t>
            </a:r>
            <a:endParaRPr lang="en-US" sz="3600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127" name="Freeform 9"/>
          <p:cNvSpPr>
            <a:spLocks/>
          </p:cNvSpPr>
          <p:nvPr/>
        </p:nvSpPr>
        <p:spPr bwMode="auto">
          <a:xfrm>
            <a:off x="982937" y="1770217"/>
            <a:ext cx="1892943" cy="1231251"/>
          </a:xfrm>
          <a:custGeom>
            <a:avLst/>
            <a:gdLst>
              <a:gd name="T0" fmla="*/ 994 w 1304"/>
              <a:gd name="T1" fmla="*/ 34 h 596"/>
              <a:gd name="T2" fmla="*/ 0 w 1304"/>
              <a:gd name="T3" fmla="*/ 0 h 596"/>
              <a:gd name="T4" fmla="*/ 0 w 1304"/>
              <a:gd name="T5" fmla="*/ 34 h 596"/>
              <a:gd name="T6" fmla="*/ 256 w 1304"/>
              <a:gd name="T7" fmla="*/ 303 h 596"/>
              <a:gd name="T8" fmla="*/ 0 w 1304"/>
              <a:gd name="T9" fmla="*/ 561 h 596"/>
              <a:gd name="T10" fmla="*/ 0 w 1304"/>
              <a:gd name="T11" fmla="*/ 596 h 596"/>
              <a:gd name="T12" fmla="*/ 985 w 1304"/>
              <a:gd name="T13" fmla="*/ 596 h 596"/>
              <a:gd name="T14" fmla="*/ 1304 w 1304"/>
              <a:gd name="T15" fmla="*/ 324 h 596"/>
              <a:gd name="T16" fmla="*/ 1304 w 1304"/>
              <a:gd name="T17" fmla="*/ 282 h 596"/>
              <a:gd name="T18" fmla="*/ 994 w 1304"/>
              <a:gd name="T19" fmla="*/ 34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04" h="596">
                <a:moveTo>
                  <a:pt x="994" y="34"/>
                </a:moveTo>
                <a:lnTo>
                  <a:pt x="0" y="0"/>
                </a:lnTo>
                <a:lnTo>
                  <a:pt x="0" y="34"/>
                </a:lnTo>
                <a:lnTo>
                  <a:pt x="256" y="303"/>
                </a:lnTo>
                <a:lnTo>
                  <a:pt x="0" y="561"/>
                </a:lnTo>
                <a:lnTo>
                  <a:pt x="0" y="596"/>
                </a:lnTo>
                <a:lnTo>
                  <a:pt x="985" y="596"/>
                </a:lnTo>
                <a:lnTo>
                  <a:pt x="1304" y="324"/>
                </a:lnTo>
                <a:lnTo>
                  <a:pt x="1304" y="282"/>
                </a:lnTo>
                <a:lnTo>
                  <a:pt x="994" y="34"/>
                </a:lnTo>
                <a:close/>
              </a:path>
            </a:pathLst>
          </a:custGeom>
          <a:solidFill>
            <a:schemeClr val="bg2">
              <a:lumMod val="65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8" name="Freeform 10"/>
          <p:cNvSpPr>
            <a:spLocks/>
          </p:cNvSpPr>
          <p:nvPr/>
        </p:nvSpPr>
        <p:spPr bwMode="auto">
          <a:xfrm>
            <a:off x="982937" y="1770217"/>
            <a:ext cx="1892943" cy="1158947"/>
          </a:xfrm>
          <a:custGeom>
            <a:avLst/>
            <a:gdLst>
              <a:gd name="T0" fmla="*/ 985 w 1304"/>
              <a:gd name="T1" fmla="*/ 0 h 561"/>
              <a:gd name="T2" fmla="*/ 0 w 1304"/>
              <a:gd name="T3" fmla="*/ 0 h 561"/>
              <a:gd name="T4" fmla="*/ 266 w 1304"/>
              <a:gd name="T5" fmla="*/ 282 h 561"/>
              <a:gd name="T6" fmla="*/ 0 w 1304"/>
              <a:gd name="T7" fmla="*/ 561 h 561"/>
              <a:gd name="T8" fmla="*/ 985 w 1304"/>
              <a:gd name="T9" fmla="*/ 561 h 561"/>
              <a:gd name="T10" fmla="*/ 1304 w 1304"/>
              <a:gd name="T11" fmla="*/ 282 h 561"/>
              <a:gd name="T12" fmla="*/ 985 w 1304"/>
              <a:gd name="T13" fmla="*/ 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4" h="561">
                <a:moveTo>
                  <a:pt x="985" y="0"/>
                </a:moveTo>
                <a:lnTo>
                  <a:pt x="0" y="0"/>
                </a:lnTo>
                <a:lnTo>
                  <a:pt x="266" y="282"/>
                </a:lnTo>
                <a:lnTo>
                  <a:pt x="0" y="561"/>
                </a:lnTo>
                <a:lnTo>
                  <a:pt x="985" y="561"/>
                </a:lnTo>
                <a:lnTo>
                  <a:pt x="1304" y="282"/>
                </a:lnTo>
                <a:lnTo>
                  <a:pt x="985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2712" tIns="16356" rIns="32712" bIns="163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id-ID" sz="3200" b="1" i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Freeform 9"/>
          <p:cNvSpPr>
            <a:spLocks/>
          </p:cNvSpPr>
          <p:nvPr/>
        </p:nvSpPr>
        <p:spPr bwMode="auto">
          <a:xfrm>
            <a:off x="2400257" y="2929163"/>
            <a:ext cx="1892943" cy="1231251"/>
          </a:xfrm>
          <a:custGeom>
            <a:avLst/>
            <a:gdLst>
              <a:gd name="T0" fmla="*/ 994 w 1304"/>
              <a:gd name="T1" fmla="*/ 34 h 596"/>
              <a:gd name="T2" fmla="*/ 0 w 1304"/>
              <a:gd name="T3" fmla="*/ 0 h 596"/>
              <a:gd name="T4" fmla="*/ 0 w 1304"/>
              <a:gd name="T5" fmla="*/ 34 h 596"/>
              <a:gd name="T6" fmla="*/ 256 w 1304"/>
              <a:gd name="T7" fmla="*/ 303 h 596"/>
              <a:gd name="T8" fmla="*/ 0 w 1304"/>
              <a:gd name="T9" fmla="*/ 561 h 596"/>
              <a:gd name="T10" fmla="*/ 0 w 1304"/>
              <a:gd name="T11" fmla="*/ 596 h 596"/>
              <a:gd name="T12" fmla="*/ 985 w 1304"/>
              <a:gd name="T13" fmla="*/ 596 h 596"/>
              <a:gd name="T14" fmla="*/ 1304 w 1304"/>
              <a:gd name="T15" fmla="*/ 324 h 596"/>
              <a:gd name="T16" fmla="*/ 1304 w 1304"/>
              <a:gd name="T17" fmla="*/ 282 h 596"/>
              <a:gd name="T18" fmla="*/ 994 w 1304"/>
              <a:gd name="T19" fmla="*/ 34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04" h="596">
                <a:moveTo>
                  <a:pt x="994" y="34"/>
                </a:moveTo>
                <a:lnTo>
                  <a:pt x="0" y="0"/>
                </a:lnTo>
                <a:lnTo>
                  <a:pt x="0" y="34"/>
                </a:lnTo>
                <a:lnTo>
                  <a:pt x="256" y="303"/>
                </a:lnTo>
                <a:lnTo>
                  <a:pt x="0" y="561"/>
                </a:lnTo>
                <a:lnTo>
                  <a:pt x="0" y="596"/>
                </a:lnTo>
                <a:lnTo>
                  <a:pt x="985" y="596"/>
                </a:lnTo>
                <a:lnTo>
                  <a:pt x="1304" y="324"/>
                </a:lnTo>
                <a:lnTo>
                  <a:pt x="1304" y="282"/>
                </a:lnTo>
                <a:lnTo>
                  <a:pt x="994" y="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1" name="Freeform 10"/>
          <p:cNvSpPr>
            <a:spLocks/>
          </p:cNvSpPr>
          <p:nvPr/>
        </p:nvSpPr>
        <p:spPr bwMode="auto">
          <a:xfrm>
            <a:off x="2400257" y="2929163"/>
            <a:ext cx="1892943" cy="1158947"/>
          </a:xfrm>
          <a:custGeom>
            <a:avLst/>
            <a:gdLst>
              <a:gd name="T0" fmla="*/ 985 w 1304"/>
              <a:gd name="T1" fmla="*/ 0 h 561"/>
              <a:gd name="T2" fmla="*/ 0 w 1304"/>
              <a:gd name="T3" fmla="*/ 0 h 561"/>
              <a:gd name="T4" fmla="*/ 266 w 1304"/>
              <a:gd name="T5" fmla="*/ 282 h 561"/>
              <a:gd name="T6" fmla="*/ 0 w 1304"/>
              <a:gd name="T7" fmla="*/ 561 h 561"/>
              <a:gd name="T8" fmla="*/ 985 w 1304"/>
              <a:gd name="T9" fmla="*/ 561 h 561"/>
              <a:gd name="T10" fmla="*/ 1304 w 1304"/>
              <a:gd name="T11" fmla="*/ 282 h 561"/>
              <a:gd name="T12" fmla="*/ 985 w 1304"/>
              <a:gd name="T13" fmla="*/ 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4" h="561">
                <a:moveTo>
                  <a:pt x="985" y="0"/>
                </a:moveTo>
                <a:lnTo>
                  <a:pt x="0" y="0"/>
                </a:lnTo>
                <a:lnTo>
                  <a:pt x="266" y="282"/>
                </a:lnTo>
                <a:lnTo>
                  <a:pt x="0" y="561"/>
                </a:lnTo>
                <a:lnTo>
                  <a:pt x="985" y="561"/>
                </a:lnTo>
                <a:lnTo>
                  <a:pt x="1304" y="282"/>
                </a:lnTo>
                <a:lnTo>
                  <a:pt x="985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2712" tIns="16356" rIns="32712" bIns="163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id-ID" sz="3200" b="1" i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3" name="Freeform 132"/>
          <p:cNvSpPr>
            <a:spLocks/>
          </p:cNvSpPr>
          <p:nvPr/>
        </p:nvSpPr>
        <p:spPr bwMode="auto">
          <a:xfrm>
            <a:off x="982937" y="4107895"/>
            <a:ext cx="1892943" cy="1231251"/>
          </a:xfrm>
          <a:custGeom>
            <a:avLst/>
            <a:gdLst>
              <a:gd name="T0" fmla="*/ 994 w 1304"/>
              <a:gd name="T1" fmla="*/ 34 h 596"/>
              <a:gd name="T2" fmla="*/ 0 w 1304"/>
              <a:gd name="T3" fmla="*/ 0 h 596"/>
              <a:gd name="T4" fmla="*/ 0 w 1304"/>
              <a:gd name="T5" fmla="*/ 34 h 596"/>
              <a:gd name="T6" fmla="*/ 256 w 1304"/>
              <a:gd name="T7" fmla="*/ 303 h 596"/>
              <a:gd name="T8" fmla="*/ 0 w 1304"/>
              <a:gd name="T9" fmla="*/ 561 h 596"/>
              <a:gd name="T10" fmla="*/ 0 w 1304"/>
              <a:gd name="T11" fmla="*/ 596 h 596"/>
              <a:gd name="T12" fmla="*/ 985 w 1304"/>
              <a:gd name="T13" fmla="*/ 596 h 596"/>
              <a:gd name="T14" fmla="*/ 1304 w 1304"/>
              <a:gd name="T15" fmla="*/ 324 h 596"/>
              <a:gd name="T16" fmla="*/ 1304 w 1304"/>
              <a:gd name="T17" fmla="*/ 282 h 596"/>
              <a:gd name="T18" fmla="*/ 994 w 1304"/>
              <a:gd name="T19" fmla="*/ 34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04" h="596">
                <a:moveTo>
                  <a:pt x="994" y="34"/>
                </a:moveTo>
                <a:lnTo>
                  <a:pt x="0" y="0"/>
                </a:lnTo>
                <a:lnTo>
                  <a:pt x="0" y="34"/>
                </a:lnTo>
                <a:lnTo>
                  <a:pt x="256" y="303"/>
                </a:lnTo>
                <a:lnTo>
                  <a:pt x="0" y="561"/>
                </a:lnTo>
                <a:lnTo>
                  <a:pt x="0" y="596"/>
                </a:lnTo>
                <a:lnTo>
                  <a:pt x="985" y="596"/>
                </a:lnTo>
                <a:lnTo>
                  <a:pt x="1304" y="324"/>
                </a:lnTo>
                <a:lnTo>
                  <a:pt x="1304" y="282"/>
                </a:lnTo>
                <a:lnTo>
                  <a:pt x="994" y="34"/>
                </a:lnTo>
                <a:close/>
              </a:path>
            </a:pathLst>
          </a:custGeom>
          <a:solidFill>
            <a:schemeClr val="bg2">
              <a:lumMod val="65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4" name="Freeform 133"/>
          <p:cNvSpPr>
            <a:spLocks/>
          </p:cNvSpPr>
          <p:nvPr/>
        </p:nvSpPr>
        <p:spPr bwMode="auto">
          <a:xfrm>
            <a:off x="982937" y="4107895"/>
            <a:ext cx="1892943" cy="1158947"/>
          </a:xfrm>
          <a:custGeom>
            <a:avLst/>
            <a:gdLst>
              <a:gd name="T0" fmla="*/ 985 w 1304"/>
              <a:gd name="T1" fmla="*/ 0 h 561"/>
              <a:gd name="T2" fmla="*/ 0 w 1304"/>
              <a:gd name="T3" fmla="*/ 0 h 561"/>
              <a:gd name="T4" fmla="*/ 266 w 1304"/>
              <a:gd name="T5" fmla="*/ 282 h 561"/>
              <a:gd name="T6" fmla="*/ 0 w 1304"/>
              <a:gd name="T7" fmla="*/ 561 h 561"/>
              <a:gd name="T8" fmla="*/ 985 w 1304"/>
              <a:gd name="T9" fmla="*/ 561 h 561"/>
              <a:gd name="T10" fmla="*/ 1304 w 1304"/>
              <a:gd name="T11" fmla="*/ 282 h 561"/>
              <a:gd name="T12" fmla="*/ 985 w 1304"/>
              <a:gd name="T13" fmla="*/ 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4" h="561">
                <a:moveTo>
                  <a:pt x="985" y="0"/>
                </a:moveTo>
                <a:lnTo>
                  <a:pt x="0" y="0"/>
                </a:lnTo>
                <a:lnTo>
                  <a:pt x="266" y="282"/>
                </a:lnTo>
                <a:lnTo>
                  <a:pt x="0" y="561"/>
                </a:lnTo>
                <a:lnTo>
                  <a:pt x="985" y="561"/>
                </a:lnTo>
                <a:lnTo>
                  <a:pt x="1304" y="282"/>
                </a:lnTo>
                <a:lnTo>
                  <a:pt x="985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2712" tIns="16356" rIns="32712" bIns="163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id-ID" sz="3200" b="1" i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6" name="Freeform 9"/>
          <p:cNvSpPr>
            <a:spLocks/>
          </p:cNvSpPr>
          <p:nvPr/>
        </p:nvSpPr>
        <p:spPr bwMode="auto">
          <a:xfrm>
            <a:off x="2400257" y="5317817"/>
            <a:ext cx="1892943" cy="1231251"/>
          </a:xfrm>
          <a:custGeom>
            <a:avLst/>
            <a:gdLst>
              <a:gd name="T0" fmla="*/ 994 w 1304"/>
              <a:gd name="T1" fmla="*/ 34 h 596"/>
              <a:gd name="T2" fmla="*/ 0 w 1304"/>
              <a:gd name="T3" fmla="*/ 0 h 596"/>
              <a:gd name="T4" fmla="*/ 0 w 1304"/>
              <a:gd name="T5" fmla="*/ 34 h 596"/>
              <a:gd name="T6" fmla="*/ 256 w 1304"/>
              <a:gd name="T7" fmla="*/ 303 h 596"/>
              <a:gd name="T8" fmla="*/ 0 w 1304"/>
              <a:gd name="T9" fmla="*/ 561 h 596"/>
              <a:gd name="T10" fmla="*/ 0 w 1304"/>
              <a:gd name="T11" fmla="*/ 596 h 596"/>
              <a:gd name="T12" fmla="*/ 985 w 1304"/>
              <a:gd name="T13" fmla="*/ 596 h 596"/>
              <a:gd name="T14" fmla="*/ 1304 w 1304"/>
              <a:gd name="T15" fmla="*/ 324 h 596"/>
              <a:gd name="T16" fmla="*/ 1304 w 1304"/>
              <a:gd name="T17" fmla="*/ 282 h 596"/>
              <a:gd name="T18" fmla="*/ 994 w 1304"/>
              <a:gd name="T19" fmla="*/ 34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04" h="596">
                <a:moveTo>
                  <a:pt x="994" y="34"/>
                </a:moveTo>
                <a:lnTo>
                  <a:pt x="0" y="0"/>
                </a:lnTo>
                <a:lnTo>
                  <a:pt x="0" y="34"/>
                </a:lnTo>
                <a:lnTo>
                  <a:pt x="256" y="303"/>
                </a:lnTo>
                <a:lnTo>
                  <a:pt x="0" y="561"/>
                </a:lnTo>
                <a:lnTo>
                  <a:pt x="0" y="596"/>
                </a:lnTo>
                <a:lnTo>
                  <a:pt x="985" y="596"/>
                </a:lnTo>
                <a:lnTo>
                  <a:pt x="1304" y="324"/>
                </a:lnTo>
                <a:lnTo>
                  <a:pt x="1304" y="282"/>
                </a:lnTo>
                <a:lnTo>
                  <a:pt x="994" y="34"/>
                </a:lnTo>
                <a:close/>
              </a:path>
            </a:pathLst>
          </a:custGeom>
          <a:solidFill>
            <a:schemeClr val="bg2">
              <a:lumMod val="65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7" name="Freeform 10"/>
          <p:cNvSpPr>
            <a:spLocks/>
          </p:cNvSpPr>
          <p:nvPr/>
        </p:nvSpPr>
        <p:spPr bwMode="auto">
          <a:xfrm>
            <a:off x="2400257" y="5317817"/>
            <a:ext cx="1892943" cy="1158947"/>
          </a:xfrm>
          <a:custGeom>
            <a:avLst/>
            <a:gdLst>
              <a:gd name="T0" fmla="*/ 985 w 1304"/>
              <a:gd name="T1" fmla="*/ 0 h 561"/>
              <a:gd name="T2" fmla="*/ 0 w 1304"/>
              <a:gd name="T3" fmla="*/ 0 h 561"/>
              <a:gd name="T4" fmla="*/ 266 w 1304"/>
              <a:gd name="T5" fmla="*/ 282 h 561"/>
              <a:gd name="T6" fmla="*/ 0 w 1304"/>
              <a:gd name="T7" fmla="*/ 561 h 561"/>
              <a:gd name="T8" fmla="*/ 985 w 1304"/>
              <a:gd name="T9" fmla="*/ 561 h 561"/>
              <a:gd name="T10" fmla="*/ 1304 w 1304"/>
              <a:gd name="T11" fmla="*/ 282 h 561"/>
              <a:gd name="T12" fmla="*/ 985 w 1304"/>
              <a:gd name="T13" fmla="*/ 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4" h="561">
                <a:moveTo>
                  <a:pt x="985" y="0"/>
                </a:moveTo>
                <a:lnTo>
                  <a:pt x="0" y="0"/>
                </a:lnTo>
                <a:lnTo>
                  <a:pt x="266" y="282"/>
                </a:lnTo>
                <a:lnTo>
                  <a:pt x="0" y="561"/>
                </a:lnTo>
                <a:lnTo>
                  <a:pt x="985" y="561"/>
                </a:lnTo>
                <a:lnTo>
                  <a:pt x="1304" y="282"/>
                </a:lnTo>
                <a:lnTo>
                  <a:pt x="985" y="0"/>
                </a:lnTo>
                <a:close/>
              </a:path>
            </a:pathLst>
          </a:custGeom>
          <a:solidFill>
            <a:srgbClr val="3D83CE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2712" tIns="16356" rIns="32712" bIns="163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i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id-ID" sz="3200" b="1" i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6" name="AutoShape 33"/>
          <p:cNvSpPr>
            <a:spLocks/>
          </p:cNvSpPr>
          <p:nvPr/>
        </p:nvSpPr>
        <p:spPr bwMode="auto">
          <a:xfrm>
            <a:off x="4689517" y="1939827"/>
            <a:ext cx="9501945" cy="9438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Scope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Project Motivation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AutoShape 33"/>
          <p:cNvSpPr>
            <a:spLocks/>
          </p:cNvSpPr>
          <p:nvPr/>
        </p:nvSpPr>
        <p:spPr bwMode="auto">
          <a:xfrm>
            <a:off x="4799391" y="3072882"/>
            <a:ext cx="8089744" cy="9438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 Overview</a:t>
            </a:r>
          </a:p>
        </p:txBody>
      </p:sp>
      <p:sp>
        <p:nvSpPr>
          <p:cNvPr id="173" name="AutoShape 33"/>
          <p:cNvSpPr>
            <a:spLocks/>
          </p:cNvSpPr>
          <p:nvPr/>
        </p:nvSpPr>
        <p:spPr bwMode="auto">
          <a:xfrm>
            <a:off x="3541702" y="4246242"/>
            <a:ext cx="9501945" cy="9438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" name="AutoShape 33"/>
          <p:cNvSpPr>
            <a:spLocks/>
          </p:cNvSpPr>
          <p:nvPr/>
        </p:nvSpPr>
        <p:spPr bwMode="auto">
          <a:xfrm>
            <a:off x="4799391" y="4332070"/>
            <a:ext cx="9501945" cy="9438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</p:txBody>
      </p:sp>
      <p:sp>
        <p:nvSpPr>
          <p:cNvPr id="28" name="AutoShape 33"/>
          <p:cNvSpPr>
            <a:spLocks/>
          </p:cNvSpPr>
          <p:nvPr/>
        </p:nvSpPr>
        <p:spPr bwMode="auto">
          <a:xfrm>
            <a:off x="4799391" y="5628290"/>
            <a:ext cx="8089744" cy="9438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Flow Demo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72" grpId="0"/>
      <p:bldP spid="173" grpId="0"/>
      <p:bldP spid="174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724" y="9922514"/>
            <a:ext cx="18289588" cy="3959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965" y="9931356"/>
            <a:ext cx="6923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5000"/>
                  </a:schemeClr>
                </a:solidFill>
              </a:rPr>
              <a:t>Data Engineering- </a:t>
            </a:r>
            <a:r>
              <a:rPr lang="en-US" dirty="0">
                <a:solidFill>
                  <a:schemeClr val="bg2">
                    <a:lumMod val="65000"/>
                  </a:schemeClr>
                </a:solidFill>
              </a:rPr>
              <a:t>Turn your Data into Knowledge</a:t>
            </a:r>
          </a:p>
          <a:p>
            <a:endParaRPr lang="en-US" dirty="0">
              <a:solidFill>
                <a:schemeClr val="bg2">
                  <a:lumMod val="6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" y="9899481"/>
            <a:ext cx="18287998" cy="0"/>
          </a:xfrm>
          <a:prstGeom prst="line">
            <a:avLst/>
          </a:prstGeom>
          <a:ln w="12700">
            <a:solidFill>
              <a:srgbClr val="009FD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AutoShape 33"/>
          <p:cNvSpPr>
            <a:spLocks/>
          </p:cNvSpPr>
          <p:nvPr/>
        </p:nvSpPr>
        <p:spPr bwMode="auto">
          <a:xfrm>
            <a:off x="3541702" y="4246242"/>
            <a:ext cx="9501945" cy="9438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1206" y="382383"/>
            <a:ext cx="7702470" cy="68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Scope </a:t>
            </a:r>
            <a:r>
              <a:rPr lang="en-US" sz="36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and Project </a:t>
            </a:r>
            <a:r>
              <a:rPr lang="en-US" sz="36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Motivation</a:t>
            </a:r>
            <a:r>
              <a:rPr lang="en-US" sz="36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62892" y="2184266"/>
            <a:ext cx="163622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Israeli public </a:t>
            </a:r>
            <a:r>
              <a:rPr lang="en-US" sz="32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transportation, </a:t>
            </a:r>
            <a:r>
              <a:rPr lang="en-US" sz="32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Service Interface for Real time </a:t>
            </a:r>
            <a:r>
              <a:rPr lang="en-US" sz="32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Information, share the following data: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Plan for the next week transportation arrival- Date, time and location- this data saved every night as CSV files and updated for the next week.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Actual Real time Data- Current location of the vehicles and their attributes (ID, Line, code..)</a:t>
            </a:r>
          </a:p>
          <a:p>
            <a:endParaRPr lang="en-US" sz="3200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  <a:p>
            <a:r>
              <a:rPr lang="en-US" sz="32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The Goal of this Project is to collect, combine, filter, enrich and organize the data to be used for analysis. </a:t>
            </a:r>
          </a:p>
          <a:p>
            <a:endParaRPr lang="en-US" sz="3200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  <a:p>
            <a:r>
              <a:rPr lang="en-US" sz="32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Based on this data, we can compare the plan </a:t>
            </a:r>
            <a:r>
              <a:rPr lang="en-US" sz="3200" dirty="0" err="1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vrs</a:t>
            </a:r>
            <a:r>
              <a:rPr lang="en-US" sz="32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 the actual and get material conclusions about the delays in the transportation agencies. </a:t>
            </a:r>
          </a:p>
          <a:p>
            <a:endParaRPr lang="en-US" sz="3200" dirty="0" smtClean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  <a:p>
            <a:endParaRPr lang="en-US" sz="3200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0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724" y="9922514"/>
            <a:ext cx="18289588" cy="3959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965" y="9931356"/>
            <a:ext cx="6923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5000"/>
                  </a:schemeClr>
                </a:solidFill>
              </a:rPr>
              <a:t>Data Engineering- </a:t>
            </a:r>
            <a:r>
              <a:rPr lang="en-US" dirty="0">
                <a:solidFill>
                  <a:schemeClr val="bg2">
                    <a:lumMod val="65000"/>
                  </a:schemeClr>
                </a:solidFill>
              </a:rPr>
              <a:t>Turn your Data into Knowledge</a:t>
            </a:r>
          </a:p>
          <a:p>
            <a:endParaRPr lang="en-US" dirty="0">
              <a:solidFill>
                <a:schemeClr val="bg2">
                  <a:lumMod val="6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" y="9899481"/>
            <a:ext cx="18287998" cy="0"/>
          </a:xfrm>
          <a:prstGeom prst="line">
            <a:avLst/>
          </a:prstGeom>
          <a:ln w="12700">
            <a:solidFill>
              <a:srgbClr val="009FD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AutoShape 33"/>
          <p:cNvSpPr>
            <a:spLocks/>
          </p:cNvSpPr>
          <p:nvPr/>
        </p:nvSpPr>
        <p:spPr bwMode="auto">
          <a:xfrm>
            <a:off x="3541702" y="4246242"/>
            <a:ext cx="9501945" cy="9438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1206" y="382383"/>
            <a:ext cx="7702470" cy="68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Architecture Overview:</a:t>
            </a:r>
            <a:endParaRPr lang="en-US" sz="3600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2892" y="2184266"/>
            <a:ext cx="16362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Two data sources are available: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CSV files- for the forecast- planed paths- Night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Real time data updated all the time with the location and time of each bus id- Real time.</a:t>
            </a:r>
          </a:p>
          <a:p>
            <a:endParaRPr lang="en-US" sz="3200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  <a:p>
            <a:r>
              <a:rPr lang="en-US" sz="32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The data will be combined, filtered, organized, calculated and enriched with additional information such as arrived to the station and define when its arrived.</a:t>
            </a:r>
          </a:p>
          <a:p>
            <a:endParaRPr lang="en-US" sz="3200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  <a:p>
            <a:r>
              <a:rPr lang="en-US" sz="32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Last part is the analysis and conclusions from the data.</a:t>
            </a:r>
          </a:p>
          <a:p>
            <a:endParaRPr lang="en-US" sz="3200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35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pache Airflow"/>
          <p:cNvSpPr>
            <a:spLocks noChangeAspect="1" noChangeArrowheads="1"/>
          </p:cNvSpPr>
          <p:nvPr/>
        </p:nvSpPr>
        <p:spPr bwMode="auto">
          <a:xfrm>
            <a:off x="233363" y="-327113"/>
            <a:ext cx="457200" cy="45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pache Airflow"/>
          <p:cNvSpPr>
            <a:spLocks noChangeAspect="1" noChangeArrowheads="1"/>
          </p:cNvSpPr>
          <p:nvPr/>
        </p:nvSpPr>
        <p:spPr bwMode="auto">
          <a:xfrm>
            <a:off x="461963" y="-98513"/>
            <a:ext cx="457200" cy="45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03" y="714625"/>
            <a:ext cx="2194505" cy="928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75" y="2253084"/>
            <a:ext cx="3542961" cy="94915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2266755" y="1643314"/>
            <a:ext cx="0" cy="60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107" y="564011"/>
            <a:ext cx="2194505" cy="9286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2525" y="3903613"/>
            <a:ext cx="2039124" cy="1404729"/>
          </a:xfrm>
          <a:prstGeom prst="rect">
            <a:avLst/>
          </a:prstGeom>
        </p:spPr>
      </p:pic>
      <p:pic>
        <p:nvPicPr>
          <p:cNvPr id="17" name="Picture 6" descr="Gently Down the Stream with Amazon Kinesis - DEV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5" t="38671" r="32765" b="31676"/>
          <a:stretch/>
        </p:blipFill>
        <p:spPr bwMode="auto">
          <a:xfrm>
            <a:off x="7791254" y="3653821"/>
            <a:ext cx="1865870" cy="19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58723" y="6211059"/>
            <a:ext cx="1426983" cy="10688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42886" y="7801992"/>
            <a:ext cx="1458657" cy="20421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/>
          <a:srcRect l="4062" t="18622" r="2895" b="13579"/>
          <a:stretch/>
        </p:blipFill>
        <p:spPr>
          <a:xfrm>
            <a:off x="11022663" y="7908563"/>
            <a:ext cx="2498847" cy="18289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9"/>
          <a:srcRect l="726" t="14494" r="2749" b="18711"/>
          <a:stretch/>
        </p:blipFill>
        <p:spPr>
          <a:xfrm>
            <a:off x="618533" y="6978743"/>
            <a:ext cx="3089190" cy="2137719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177" idx="3"/>
            <a:endCxn id="63" idx="1"/>
          </p:cNvCxnSpPr>
          <p:nvPr/>
        </p:nvCxnSpPr>
        <p:spPr>
          <a:xfrm flipV="1">
            <a:off x="10057484" y="1027301"/>
            <a:ext cx="1200343" cy="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  <a:endCxn id="36" idx="1"/>
          </p:cNvCxnSpPr>
          <p:nvPr/>
        </p:nvCxnSpPr>
        <p:spPr>
          <a:xfrm>
            <a:off x="13291649" y="4605978"/>
            <a:ext cx="2500626" cy="1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0"/>
          <a:srcRect l="21203" r="21617"/>
          <a:stretch/>
        </p:blipFill>
        <p:spPr>
          <a:xfrm>
            <a:off x="15792275" y="3956456"/>
            <a:ext cx="1559882" cy="1322385"/>
          </a:xfrm>
          <a:prstGeom prst="rect">
            <a:avLst/>
          </a:prstGeom>
        </p:spPr>
      </p:pic>
      <p:cxnSp>
        <p:nvCxnSpPr>
          <p:cNvPr id="1039" name="Straight Arrow Connector 1038"/>
          <p:cNvCxnSpPr>
            <a:stCxn id="36" idx="2"/>
            <a:endCxn id="18" idx="0"/>
          </p:cNvCxnSpPr>
          <p:nvPr/>
        </p:nvCxnSpPr>
        <p:spPr>
          <a:xfrm flipH="1">
            <a:off x="16572215" y="5278841"/>
            <a:ext cx="2" cy="93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>
            <a:stCxn id="41" idx="1"/>
            <a:endCxn id="11" idx="3"/>
          </p:cNvCxnSpPr>
          <p:nvPr/>
        </p:nvCxnSpPr>
        <p:spPr>
          <a:xfrm flipH="1" flipV="1">
            <a:off x="7044969" y="6740159"/>
            <a:ext cx="665274" cy="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1"/>
            <a:endCxn id="17" idx="3"/>
          </p:cNvCxnSpPr>
          <p:nvPr/>
        </p:nvCxnSpPr>
        <p:spPr>
          <a:xfrm flipH="1">
            <a:off x="9657124" y="4605978"/>
            <a:ext cx="1595402" cy="1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10"/>
          <a:srcRect l="21203" r="21617"/>
          <a:stretch/>
        </p:blipFill>
        <p:spPr>
          <a:xfrm>
            <a:off x="11497471" y="6082129"/>
            <a:ext cx="1559882" cy="1322385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17" idx="2"/>
            <a:endCxn id="41" idx="0"/>
          </p:cNvCxnSpPr>
          <p:nvPr/>
        </p:nvCxnSpPr>
        <p:spPr>
          <a:xfrm>
            <a:off x="8724189" y="5581476"/>
            <a:ext cx="5616" cy="45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Arrow Connector 1076"/>
          <p:cNvCxnSpPr>
            <a:stCxn id="19" idx="1"/>
            <a:endCxn id="21" idx="3"/>
          </p:cNvCxnSpPr>
          <p:nvPr/>
        </p:nvCxnSpPr>
        <p:spPr>
          <a:xfrm flipH="1" flipV="1">
            <a:off x="13521510" y="8823051"/>
            <a:ext cx="232137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" name="Rectangle 1101"/>
          <p:cNvSpPr/>
          <p:nvPr/>
        </p:nvSpPr>
        <p:spPr>
          <a:xfrm>
            <a:off x="233363" y="32535"/>
            <a:ext cx="4066790" cy="1662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5532206" y="32534"/>
            <a:ext cx="4525278" cy="1991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1307394" y="172769"/>
            <a:ext cx="13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Nightly Task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6857224" y="172972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Generator</a:t>
            </a:r>
            <a:r>
              <a:rPr lang="en-US" dirty="0"/>
              <a:t> </a:t>
            </a:r>
          </a:p>
        </p:txBody>
      </p:sp>
      <p:sp>
        <p:nvSpPr>
          <p:cNvPr id="2" name="AutoShape 2" descr="Apache Structured Streaming for End-to-End Real-Time Application | by  Shuhana | intelligentmachines | Medium"/>
          <p:cNvSpPr>
            <a:spLocks noChangeAspect="1" noChangeArrowheads="1"/>
          </p:cNvSpPr>
          <p:nvPr/>
        </p:nvSpPr>
        <p:spPr bwMode="auto">
          <a:xfrm>
            <a:off x="690563" y="130087"/>
            <a:ext cx="457200" cy="45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39059" y="2096503"/>
            <a:ext cx="1466055" cy="126008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7827" y="324936"/>
            <a:ext cx="2039124" cy="1404729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63" idx="2"/>
            <a:endCxn id="3" idx="0"/>
          </p:cNvCxnSpPr>
          <p:nvPr/>
        </p:nvCxnSpPr>
        <p:spPr>
          <a:xfrm flipH="1">
            <a:off x="12272087" y="1729665"/>
            <a:ext cx="5302" cy="36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" idx="2"/>
            <a:endCxn id="14" idx="0"/>
          </p:cNvCxnSpPr>
          <p:nvPr/>
        </p:nvCxnSpPr>
        <p:spPr>
          <a:xfrm>
            <a:off x="12272087" y="3356584"/>
            <a:ext cx="0" cy="54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1955" y="6082129"/>
            <a:ext cx="2003015" cy="1316061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11" idx="1"/>
            <a:endCxn id="7" idx="2"/>
          </p:cNvCxnSpPr>
          <p:nvPr/>
        </p:nvCxnSpPr>
        <p:spPr>
          <a:xfrm flipH="1" flipV="1">
            <a:off x="2266756" y="3202237"/>
            <a:ext cx="2775200" cy="353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3"/>
            <a:endCxn id="3" idx="1"/>
          </p:cNvCxnSpPr>
          <p:nvPr/>
        </p:nvCxnSpPr>
        <p:spPr>
          <a:xfrm flipV="1">
            <a:off x="4038236" y="2726544"/>
            <a:ext cx="7500824" cy="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2"/>
            <a:endCxn id="22" idx="0"/>
          </p:cNvCxnSpPr>
          <p:nvPr/>
        </p:nvCxnSpPr>
        <p:spPr>
          <a:xfrm flipH="1">
            <a:off x="2163128" y="3202237"/>
            <a:ext cx="103628" cy="377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8" idx="2"/>
          </p:cNvCxnSpPr>
          <p:nvPr/>
        </p:nvCxnSpPr>
        <p:spPr>
          <a:xfrm>
            <a:off x="16572215" y="7279918"/>
            <a:ext cx="0" cy="69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78" idx="3"/>
            <a:endCxn id="18" idx="1"/>
          </p:cNvCxnSpPr>
          <p:nvPr/>
        </p:nvCxnSpPr>
        <p:spPr>
          <a:xfrm>
            <a:off x="13057352" y="6743322"/>
            <a:ext cx="2801372" cy="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243" y="6040957"/>
            <a:ext cx="2039124" cy="1404729"/>
          </a:xfrm>
          <a:prstGeom prst="rect">
            <a:avLst/>
          </a:prstGeom>
        </p:spPr>
      </p:pic>
      <p:cxnSp>
        <p:nvCxnSpPr>
          <p:cNvPr id="50" name="Straight Arrow Connector 49"/>
          <p:cNvCxnSpPr>
            <a:stCxn id="41" idx="3"/>
            <a:endCxn id="78" idx="1"/>
          </p:cNvCxnSpPr>
          <p:nvPr/>
        </p:nvCxnSpPr>
        <p:spPr>
          <a:xfrm>
            <a:off x="9749367" y="6743321"/>
            <a:ext cx="1748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תמונה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60841" y="516301"/>
            <a:ext cx="1228930" cy="1024108"/>
          </a:xfrm>
          <a:prstGeom prst="rect">
            <a:avLst/>
          </a:prstGeom>
        </p:spPr>
      </p:pic>
      <p:cxnSp>
        <p:nvCxnSpPr>
          <p:cNvPr id="43" name="Straight Arrow Connector 23"/>
          <p:cNvCxnSpPr>
            <a:stCxn id="13" idx="3"/>
            <a:endCxn id="40" idx="1"/>
          </p:cNvCxnSpPr>
          <p:nvPr/>
        </p:nvCxnSpPr>
        <p:spPr>
          <a:xfrm flipV="1">
            <a:off x="7795612" y="1028355"/>
            <a:ext cx="765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2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724" y="9922514"/>
            <a:ext cx="18289588" cy="3959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965" y="9931356"/>
            <a:ext cx="6923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5000"/>
                  </a:schemeClr>
                </a:solidFill>
              </a:rPr>
              <a:t>Data Engineering- </a:t>
            </a:r>
            <a:r>
              <a:rPr lang="en-US" dirty="0">
                <a:solidFill>
                  <a:schemeClr val="bg2">
                    <a:lumMod val="65000"/>
                  </a:schemeClr>
                </a:solidFill>
              </a:rPr>
              <a:t>Turn your Data into Knowledge</a:t>
            </a:r>
          </a:p>
          <a:p>
            <a:endParaRPr lang="en-US" dirty="0">
              <a:solidFill>
                <a:schemeClr val="bg2">
                  <a:lumMod val="6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" y="9899481"/>
            <a:ext cx="18287998" cy="0"/>
          </a:xfrm>
          <a:prstGeom prst="line">
            <a:avLst/>
          </a:prstGeom>
          <a:ln w="12700">
            <a:solidFill>
              <a:srgbClr val="009FD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AutoShape 33"/>
          <p:cNvSpPr>
            <a:spLocks/>
          </p:cNvSpPr>
          <p:nvPr/>
        </p:nvSpPr>
        <p:spPr bwMode="auto">
          <a:xfrm>
            <a:off x="3541702" y="4246242"/>
            <a:ext cx="9501945" cy="9438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927" y="1087589"/>
            <a:ext cx="13070838" cy="37230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9454" y="5213085"/>
            <a:ext cx="85759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In this table exported from Athena, we see: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Planed arrival time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Actual arrival time to the station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Distance from station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Velocity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Stop id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Location on path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1206" y="382383"/>
            <a:ext cx="7702470" cy="68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Athena’s output:</a:t>
            </a:r>
            <a:endParaRPr lang="en-US" sz="3600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4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724" y="9922514"/>
            <a:ext cx="18289588" cy="3959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965" y="9931356"/>
            <a:ext cx="6923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5000"/>
                  </a:schemeClr>
                </a:solidFill>
              </a:rPr>
              <a:t>Data Engineering- </a:t>
            </a:r>
            <a:r>
              <a:rPr lang="en-US" dirty="0">
                <a:solidFill>
                  <a:schemeClr val="bg2">
                    <a:lumMod val="65000"/>
                  </a:schemeClr>
                </a:solidFill>
              </a:rPr>
              <a:t>Turn your Data into Knowledge</a:t>
            </a:r>
          </a:p>
          <a:p>
            <a:endParaRPr lang="en-US" dirty="0">
              <a:solidFill>
                <a:schemeClr val="bg2">
                  <a:lumMod val="6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" y="9899481"/>
            <a:ext cx="18287998" cy="0"/>
          </a:xfrm>
          <a:prstGeom prst="line">
            <a:avLst/>
          </a:prstGeom>
          <a:ln w="12700">
            <a:solidFill>
              <a:srgbClr val="009FD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AutoShape 33"/>
          <p:cNvSpPr>
            <a:spLocks/>
          </p:cNvSpPr>
          <p:nvPr/>
        </p:nvSpPr>
        <p:spPr bwMode="auto">
          <a:xfrm>
            <a:off x="3541702" y="4246242"/>
            <a:ext cx="9501945" cy="9438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721" y="1964778"/>
            <a:ext cx="5957743" cy="716200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91206" y="382383"/>
            <a:ext cx="7702470" cy="138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Visualization - Tableau: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Line 171 Blue path, line 88 Orange path </a:t>
            </a:r>
            <a:endParaRPr lang="en-US" sz="3200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862" y="1964778"/>
            <a:ext cx="5957570" cy="7162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68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724" y="9922514"/>
            <a:ext cx="18289588" cy="3959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965" y="9931356"/>
            <a:ext cx="6923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5000"/>
                  </a:schemeClr>
                </a:solidFill>
              </a:rPr>
              <a:t>Data Engineering- </a:t>
            </a:r>
            <a:r>
              <a:rPr lang="en-US" dirty="0">
                <a:solidFill>
                  <a:schemeClr val="bg2">
                    <a:lumMod val="65000"/>
                  </a:schemeClr>
                </a:solidFill>
              </a:rPr>
              <a:t>Turn your Data into Knowledge</a:t>
            </a:r>
          </a:p>
          <a:p>
            <a:endParaRPr lang="en-US" dirty="0">
              <a:solidFill>
                <a:schemeClr val="bg2">
                  <a:lumMod val="6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" y="9899481"/>
            <a:ext cx="18287998" cy="0"/>
          </a:xfrm>
          <a:prstGeom prst="line">
            <a:avLst/>
          </a:prstGeom>
          <a:ln w="12700">
            <a:solidFill>
              <a:srgbClr val="009FD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AutoShape 33"/>
          <p:cNvSpPr>
            <a:spLocks/>
          </p:cNvSpPr>
          <p:nvPr/>
        </p:nvSpPr>
        <p:spPr bwMode="auto">
          <a:xfrm>
            <a:off x="3541702" y="4246242"/>
            <a:ext cx="9501945" cy="9438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1206" y="2081510"/>
            <a:ext cx="1586345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Making this data available to use, answer many questions about the frequency and time of delays. </a:t>
            </a:r>
          </a:p>
          <a:p>
            <a:r>
              <a:rPr lang="en-US" sz="32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 </a:t>
            </a:r>
          </a:p>
          <a:p>
            <a:r>
              <a:rPr lang="en-US" sz="32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The Israel public transportation can use it for alerts, enforce the agreements with the agencies obligations and mostly to improve the services.</a:t>
            </a:r>
          </a:p>
          <a:p>
            <a:endParaRPr lang="en-US" sz="3200" dirty="0" smtClean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  <a:p>
            <a:r>
              <a:rPr lang="en-US" sz="36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Turn </a:t>
            </a:r>
            <a:r>
              <a:rPr lang="en-US" sz="36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your Data into </a:t>
            </a:r>
            <a:r>
              <a:rPr lang="en-US" sz="36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Knowledge!</a:t>
            </a:r>
            <a:endParaRPr lang="en-US" sz="3600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  <a:p>
            <a:endParaRPr lang="en-US" sz="3200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206" y="382383"/>
            <a:ext cx="7702470" cy="68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Findings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:</a:t>
            </a:r>
            <a:endParaRPr lang="en-US" sz="3600" dirty="0">
              <a:solidFill>
                <a:srgbClr val="009FDF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72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724" y="9922514"/>
            <a:ext cx="18289588" cy="3959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965" y="9931356"/>
            <a:ext cx="6923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5000"/>
                  </a:schemeClr>
                </a:solidFill>
              </a:rPr>
              <a:t>Data Engineering- </a:t>
            </a:r>
            <a:r>
              <a:rPr lang="en-US" dirty="0">
                <a:solidFill>
                  <a:schemeClr val="bg2">
                    <a:lumMod val="65000"/>
                  </a:schemeClr>
                </a:solidFill>
              </a:rPr>
              <a:t>Turn your Data into Knowledge</a:t>
            </a:r>
          </a:p>
          <a:p>
            <a:endParaRPr lang="en-US" dirty="0">
              <a:solidFill>
                <a:schemeClr val="bg2">
                  <a:lumMod val="6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" y="9899481"/>
            <a:ext cx="18287998" cy="0"/>
          </a:xfrm>
          <a:prstGeom prst="line">
            <a:avLst/>
          </a:prstGeom>
          <a:ln w="12700">
            <a:solidFill>
              <a:srgbClr val="009FD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AutoShape 33"/>
          <p:cNvSpPr>
            <a:spLocks/>
          </p:cNvSpPr>
          <p:nvPr/>
        </p:nvSpPr>
        <p:spPr bwMode="auto">
          <a:xfrm>
            <a:off x="3541702" y="4246242"/>
            <a:ext cx="9501945" cy="9438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424" y="376230"/>
            <a:ext cx="7702470" cy="68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Data </a:t>
            </a:r>
            <a:r>
              <a:rPr lang="en-US" sz="36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Flow </a:t>
            </a:r>
            <a:r>
              <a:rPr lang="en-US" sz="3600" dirty="0" smtClean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Demo</a:t>
            </a:r>
            <a:r>
              <a:rPr lang="en-US" sz="3600" dirty="0">
                <a:solidFill>
                  <a:srgbClr val="009FD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 Light" panose="020B0306030504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2265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</p:bldLst>
  </p:timing>
</p:sld>
</file>

<file path=ppt/theme/theme1.xml><?xml version="1.0" encoding="utf-8"?>
<a:theme xmlns:a="http://schemas.openxmlformats.org/drawingml/2006/main" name="Office Theme">
  <a:themeElements>
    <a:clrScheme name="Business Report">
      <a:dk1>
        <a:sysClr val="windowText" lastClr="000000"/>
      </a:dk1>
      <a:lt1>
        <a:srgbClr val="3F3F3F"/>
      </a:lt1>
      <a:dk2>
        <a:srgbClr val="242429"/>
      </a:dk2>
      <a:lt2>
        <a:srgbClr val="FFFFFF"/>
      </a:lt2>
      <a:accent1>
        <a:srgbClr val="8A59BF"/>
      </a:accent1>
      <a:accent2>
        <a:srgbClr val="E8E8E8"/>
      </a:accent2>
      <a:accent3>
        <a:srgbClr val="6D7BA0"/>
      </a:accent3>
      <a:accent4>
        <a:srgbClr val="198AFF"/>
      </a:accent4>
      <a:accent5>
        <a:srgbClr val="FF277D"/>
      </a:accent5>
      <a:accent6>
        <a:srgbClr val="3C435A"/>
      </a:accent6>
      <a:hlink>
        <a:srgbClr val="FFFFFF"/>
      </a:hlink>
      <a:folHlink>
        <a:srgbClr val="FFFFFF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32B3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olors 1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2980B9"/>
      </a:accent1>
      <a:accent2>
        <a:srgbClr val="41B176"/>
      </a:accent2>
      <a:accent3>
        <a:srgbClr val="9BBB59"/>
      </a:accent3>
      <a:accent4>
        <a:srgbClr val="F39C12"/>
      </a:accent4>
      <a:accent5>
        <a:srgbClr val="C0392B"/>
      </a:accent5>
      <a:accent6>
        <a:srgbClr val="954F72"/>
      </a:accent6>
      <a:hlink>
        <a:srgbClr val="0563C1"/>
      </a:hlink>
      <a:folHlink>
        <a:srgbClr val="954F72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9A491465D4E9449834606F5629D1E2" ma:contentTypeVersion="9" ma:contentTypeDescription="Create a new document." ma:contentTypeScope="" ma:versionID="106913fc72b57de3cac53db1ecd8f39b">
  <xsd:schema xmlns:xsd="http://www.w3.org/2001/XMLSchema" xmlns:xs="http://www.w3.org/2001/XMLSchema" xmlns:p="http://schemas.microsoft.com/office/2006/metadata/properties" xmlns:ns3="ea586934-dcd4-420a-9875-c1d93c4b99e3" targetNamespace="http://schemas.microsoft.com/office/2006/metadata/properties" ma:root="true" ma:fieldsID="9bafc2ae692bcc3176a98694afd8c867" ns3:_="">
    <xsd:import namespace="ea586934-dcd4-420a-9875-c1d93c4b99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586934-dcd4-420a-9875-c1d93c4b99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385F45-9372-4AB3-8E3B-E86B5F777250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ea586934-dcd4-420a-9875-c1d93c4b99e3"/>
  </ds:schemaRefs>
</ds:datastoreItem>
</file>

<file path=customXml/itemProps2.xml><?xml version="1.0" encoding="utf-8"?>
<ds:datastoreItem xmlns:ds="http://schemas.openxmlformats.org/officeDocument/2006/customXml" ds:itemID="{6BFE78AA-08B6-44DF-8042-52C0D0CCDB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AABC31-D8EB-4BFB-AB4E-09E33D9464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586934-dcd4-420a-9875-c1d93c4b99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62524</TotalTime>
  <Words>381</Words>
  <Application>Microsoft Office PowerPoint</Application>
  <PresentationFormat>מותאם אישית</PresentationFormat>
  <Paragraphs>67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Lato Light</vt:lpstr>
      <vt:lpstr>Open Sans</vt:lpstr>
      <vt:lpstr>Open Sans Hebrew</vt:lpstr>
      <vt:lpstr>Open Sans Light</vt:lpstr>
      <vt:lpstr>Roboto Black</vt:lpstr>
      <vt:lpstr>Segoe UI</vt:lpstr>
      <vt:lpstr>Office Theme</vt:lpstr>
      <vt:lpstr>Custom Design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>44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Guy Levinhar</cp:lastModifiedBy>
  <cp:revision>3464</cp:revision>
  <cp:lastPrinted>2020-06-02T04:12:19Z</cp:lastPrinted>
  <dcterms:created xsi:type="dcterms:W3CDTF">2015-02-25T15:20:40Z</dcterms:created>
  <dcterms:modified xsi:type="dcterms:W3CDTF">2020-11-30T13:17:11Z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0x010100D89A491465D4E9449834606F5629D1E2</vt:lpwstr>
  </property>
</Properties>
</file>