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8E6-A0E6-45FB-B71C-535C3FD004B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B8F-6FF4-493F-B0E3-77CFC612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8E6-A0E6-45FB-B71C-535C3FD004B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B8F-6FF4-493F-B0E3-77CFC612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8E6-A0E6-45FB-B71C-535C3FD004B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B8F-6FF4-493F-B0E3-77CFC612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8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8E6-A0E6-45FB-B71C-535C3FD004B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B8F-6FF4-493F-B0E3-77CFC612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8E6-A0E6-45FB-B71C-535C3FD004B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B8F-6FF4-493F-B0E3-77CFC612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9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8E6-A0E6-45FB-B71C-535C3FD004B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B8F-6FF4-493F-B0E3-77CFC612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6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8E6-A0E6-45FB-B71C-535C3FD004B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B8F-6FF4-493F-B0E3-77CFC612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8E6-A0E6-45FB-B71C-535C3FD004B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B8F-6FF4-493F-B0E3-77CFC612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1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8E6-A0E6-45FB-B71C-535C3FD004B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B8F-6FF4-493F-B0E3-77CFC612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9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8E6-A0E6-45FB-B71C-535C3FD004B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B8F-6FF4-493F-B0E3-77CFC612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8E6-A0E6-45FB-B71C-535C3FD004B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B8F-6FF4-493F-B0E3-77CFC612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6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F8E6-A0E6-45FB-B71C-535C3FD004B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B1B8F-6FF4-493F-B0E3-77CFC612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pache Airflow"/>
          <p:cNvSpPr>
            <a:spLocks noChangeAspect="1" noChangeArrowheads="1"/>
          </p:cNvSpPr>
          <p:nvPr/>
        </p:nvSpPr>
        <p:spPr bwMode="auto">
          <a:xfrm>
            <a:off x="155575" y="-2186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pache Airflow"/>
          <p:cNvSpPr>
            <a:spLocks noChangeAspect="1" noChangeArrowheads="1"/>
          </p:cNvSpPr>
          <p:nvPr/>
        </p:nvSpPr>
        <p:spPr bwMode="auto">
          <a:xfrm>
            <a:off x="307975" y="-662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68" y="475887"/>
            <a:ext cx="1463003" cy="619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83" y="1501526"/>
            <a:ext cx="2361974" cy="632769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1511170" y="1095013"/>
            <a:ext cx="0" cy="40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302" y="456438"/>
            <a:ext cx="1463003" cy="6191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683" y="2601879"/>
            <a:ext cx="1359416" cy="936486"/>
          </a:xfrm>
          <a:prstGeom prst="rect">
            <a:avLst/>
          </a:prstGeom>
        </p:spPr>
      </p:pic>
      <p:pic>
        <p:nvPicPr>
          <p:cNvPr id="17" name="Picture 6" descr="Gently Down the Stream with Amazon Kinesis - DEV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5" t="38671" r="32765" b="31676"/>
          <a:stretch/>
        </p:blipFill>
        <p:spPr bwMode="auto">
          <a:xfrm>
            <a:off x="5194169" y="2435351"/>
            <a:ext cx="1243913" cy="128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2482" y="4140176"/>
            <a:ext cx="951322" cy="7125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1924" y="5200798"/>
            <a:ext cx="972438" cy="13614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/>
          <a:srcRect l="4062" t="18622" r="2895" b="13579"/>
          <a:stretch/>
        </p:blipFill>
        <p:spPr>
          <a:xfrm>
            <a:off x="7348442" y="5271846"/>
            <a:ext cx="1665898" cy="12193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/>
          <a:srcRect l="726" t="14494" r="2749" b="18711"/>
          <a:stretch/>
        </p:blipFill>
        <p:spPr>
          <a:xfrm>
            <a:off x="412355" y="4651966"/>
            <a:ext cx="2059460" cy="1425146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177" idx="3"/>
            <a:endCxn id="63" idx="1"/>
          </p:cNvCxnSpPr>
          <p:nvPr/>
        </p:nvCxnSpPr>
        <p:spPr>
          <a:xfrm>
            <a:off x="6704989" y="766002"/>
            <a:ext cx="796694" cy="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36" idx="1"/>
          </p:cNvCxnSpPr>
          <p:nvPr/>
        </p:nvCxnSpPr>
        <p:spPr>
          <a:xfrm>
            <a:off x="8861099" y="3070122"/>
            <a:ext cx="1667084" cy="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0"/>
          <a:srcRect l="21203" r="21617"/>
          <a:stretch/>
        </p:blipFill>
        <p:spPr>
          <a:xfrm>
            <a:off x="10528183" y="2637108"/>
            <a:ext cx="1039921" cy="881590"/>
          </a:xfrm>
          <a:prstGeom prst="rect">
            <a:avLst/>
          </a:prstGeom>
        </p:spPr>
      </p:pic>
      <p:cxnSp>
        <p:nvCxnSpPr>
          <p:cNvPr id="1039" name="Straight Arrow Connector 1038"/>
          <p:cNvCxnSpPr>
            <a:stCxn id="36" idx="2"/>
            <a:endCxn id="18" idx="0"/>
          </p:cNvCxnSpPr>
          <p:nvPr/>
        </p:nvCxnSpPr>
        <p:spPr>
          <a:xfrm flipH="1">
            <a:off x="11048143" y="3518698"/>
            <a:ext cx="1" cy="62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>
            <a:stCxn id="41" idx="1"/>
            <a:endCxn id="11" idx="3"/>
          </p:cNvCxnSpPr>
          <p:nvPr/>
        </p:nvCxnSpPr>
        <p:spPr>
          <a:xfrm flipH="1" flipV="1">
            <a:off x="4696646" y="4492910"/>
            <a:ext cx="443516" cy="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7" idx="3"/>
          </p:cNvCxnSpPr>
          <p:nvPr/>
        </p:nvCxnSpPr>
        <p:spPr>
          <a:xfrm flipH="1">
            <a:off x="6438082" y="3070122"/>
            <a:ext cx="1063601" cy="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10"/>
          <a:srcRect l="21203" r="21617"/>
          <a:stretch/>
        </p:blipFill>
        <p:spPr>
          <a:xfrm>
            <a:off x="7664980" y="4054223"/>
            <a:ext cx="1039921" cy="881590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17" idx="2"/>
            <a:endCxn id="41" idx="0"/>
          </p:cNvCxnSpPr>
          <p:nvPr/>
        </p:nvCxnSpPr>
        <p:spPr>
          <a:xfrm>
            <a:off x="5816126" y="3720454"/>
            <a:ext cx="3744" cy="30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/>
          <p:cNvCxnSpPr>
            <a:stCxn id="19" idx="1"/>
            <a:endCxn id="21" idx="3"/>
          </p:cNvCxnSpPr>
          <p:nvPr/>
        </p:nvCxnSpPr>
        <p:spPr>
          <a:xfrm flipH="1" flipV="1">
            <a:off x="9014340" y="5881504"/>
            <a:ext cx="1547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Rectangle 1101"/>
          <p:cNvSpPr/>
          <p:nvPr/>
        </p:nvSpPr>
        <p:spPr>
          <a:xfrm>
            <a:off x="155575" y="21160"/>
            <a:ext cx="2711193" cy="1108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688137" y="21159"/>
            <a:ext cx="3016852" cy="1489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871596" y="114650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Nightly Task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4571482" y="114785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Generator</a:t>
            </a:r>
            <a:r>
              <a:rPr lang="en-US" dirty="0"/>
              <a:t> </a:t>
            </a:r>
          </a:p>
        </p:txBody>
      </p:sp>
      <p:sp>
        <p:nvSpPr>
          <p:cNvPr id="2" name="AutoShape 2" descr="Apache Structured Streaming for End-to-End Real-Time Application | by  Shuhana | intelligentmachines | Medium"/>
          <p:cNvSpPr>
            <a:spLocks noChangeAspect="1" noChangeArrowheads="1"/>
          </p:cNvSpPr>
          <p:nvPr/>
        </p:nvSpPr>
        <p:spPr bwMode="auto">
          <a:xfrm>
            <a:off x="460375" y="861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2706" y="1397139"/>
            <a:ext cx="977370" cy="84005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683" y="298931"/>
            <a:ext cx="1359416" cy="936486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63" idx="2"/>
            <a:endCxn id="3" idx="0"/>
          </p:cNvCxnSpPr>
          <p:nvPr/>
        </p:nvCxnSpPr>
        <p:spPr>
          <a:xfrm>
            <a:off x="8181391" y="1235417"/>
            <a:ext cx="0" cy="16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" idx="2"/>
            <a:endCxn id="14" idx="0"/>
          </p:cNvCxnSpPr>
          <p:nvPr/>
        </p:nvCxnSpPr>
        <p:spPr>
          <a:xfrm>
            <a:off x="8181391" y="2237193"/>
            <a:ext cx="0" cy="36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1303" y="4054223"/>
            <a:ext cx="1335343" cy="877374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11" idx="1"/>
            <a:endCxn id="7" idx="2"/>
          </p:cNvCxnSpPr>
          <p:nvPr/>
        </p:nvCxnSpPr>
        <p:spPr>
          <a:xfrm flipH="1" flipV="1">
            <a:off x="1511170" y="2134295"/>
            <a:ext cx="1850133" cy="235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3"/>
            <a:endCxn id="3" idx="1"/>
          </p:cNvCxnSpPr>
          <p:nvPr/>
        </p:nvCxnSpPr>
        <p:spPr>
          <a:xfrm flipV="1">
            <a:off x="2692157" y="1817166"/>
            <a:ext cx="5000549" cy="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22" idx="0"/>
          </p:cNvCxnSpPr>
          <p:nvPr/>
        </p:nvCxnSpPr>
        <p:spPr>
          <a:xfrm flipH="1">
            <a:off x="1442085" y="2134295"/>
            <a:ext cx="69085" cy="251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8" idx="2"/>
          </p:cNvCxnSpPr>
          <p:nvPr/>
        </p:nvCxnSpPr>
        <p:spPr>
          <a:xfrm>
            <a:off x="11048143" y="4852749"/>
            <a:ext cx="0" cy="46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8" idx="3"/>
            <a:endCxn id="18" idx="1"/>
          </p:cNvCxnSpPr>
          <p:nvPr/>
        </p:nvCxnSpPr>
        <p:spPr>
          <a:xfrm>
            <a:off x="8704901" y="4495018"/>
            <a:ext cx="1867581" cy="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162" y="4026775"/>
            <a:ext cx="1359416" cy="936486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41" idx="3"/>
            <a:endCxn id="78" idx="1"/>
          </p:cNvCxnSpPr>
          <p:nvPr/>
        </p:nvCxnSpPr>
        <p:spPr>
          <a:xfrm>
            <a:off x="6499578" y="4495018"/>
            <a:ext cx="1165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" descr="סיכום ישיבה מיום 27.8.15 בנושא הגדרת חונך/מדריך ברכבת ישרא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86876" y="371902"/>
            <a:ext cx="916755" cy="763962"/>
          </a:xfrm>
          <a:prstGeom prst="rect">
            <a:avLst/>
          </a:prstGeom>
        </p:spPr>
      </p:pic>
      <p:cxnSp>
        <p:nvCxnSpPr>
          <p:cNvPr id="16" name="מחבר חץ ישר 15"/>
          <p:cNvCxnSpPr>
            <a:stCxn id="13" idx="3"/>
            <a:endCxn id="12" idx="1"/>
          </p:cNvCxnSpPr>
          <p:nvPr/>
        </p:nvCxnSpPr>
        <p:spPr>
          <a:xfrm flipV="1">
            <a:off x="5252305" y="753883"/>
            <a:ext cx="434571" cy="1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6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3</Words>
  <Application>Microsoft Office PowerPoint</Application>
  <PresentationFormat>מסך רחב</PresentationFormat>
  <Paragraphs>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Levinhar</dc:creator>
  <cp:lastModifiedBy>Guy Levinhar</cp:lastModifiedBy>
  <cp:revision>13</cp:revision>
  <dcterms:created xsi:type="dcterms:W3CDTF">2020-11-03T06:29:27Z</dcterms:created>
  <dcterms:modified xsi:type="dcterms:W3CDTF">2020-11-30T13:14:04Z</dcterms:modified>
</cp:coreProperties>
</file>