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582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B33-3F68-BD49-9CD5-2F6081DE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4B3B5-8AEE-5A11-111D-0CA175456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25EC-E703-C3EA-1469-D39AA279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3002-64E1-7160-1C38-0D6F2D5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5FAA-13DE-9D19-7EEE-B6ABAB6A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30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6023-3664-72E5-04CC-7F6284A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1917-3B28-2EEA-7D78-21BA0F09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E4CF-4442-0F0A-2CC8-503AE75B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9065-FE3A-F0B2-EAA4-DC152F6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0792-4B55-9253-0A33-EEE6C3F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5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E8DA5-8D77-7BEA-3B1A-EB7CBE63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CEF1-218C-55C5-BE8E-6771EB65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FB96-C3BD-DEDF-4D2E-D0E80A23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7714-AAD6-480C-022E-17171312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9144-7B4C-A157-E99B-67C66B3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088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17D-63EC-418F-2582-0A7CF5F1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3391-7097-F2F7-5E8A-A4174F7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CC5D-A24C-BF96-86CE-6FF143ED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2D6C-A923-D7E9-3F9B-26A132F7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F12C-B56B-0D91-0B55-2276EBF1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84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4AF3-138F-0CA1-43ED-A72686E2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4873-4DE5-C050-A61C-2EAD3D8E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E2AA-44B1-850B-EAA6-53153DE1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B115-331F-3C29-A4C8-16099F14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A773-1832-6FED-27CF-66CE41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803-53CA-B625-2CAA-FA499D23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E942-F372-E255-817A-168D79510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20BFE-52C8-DCFC-7AB2-00BA5AAB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319F-3466-8AB3-A567-3DE1618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598A-0DC9-6A74-0785-B32CC2D2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A9A8-1441-7557-A126-E897D116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34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916A-50AA-04B7-87DF-F492897E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2D230-1054-E9F7-9903-AB0FBAF8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38B76-8993-277F-F7A4-CD47D5C6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9B668-6FC6-AE38-30DB-D6CD20EC0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10A4A-8462-2F0C-6180-7A9A04A0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7A212-8EE0-3E1D-7E13-63B566F6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E1602-77D0-25CC-FD85-C924869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13E2-2155-6D66-E197-598DED50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3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30D5-977A-AFD6-C92E-6576F094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D7EDA-3D76-20E4-FAF1-147AC45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5FFD7-67C1-0380-A80C-A3A146C1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69154-FB22-B47F-D31F-FD34732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9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32EAF-DF9C-2A8F-8F42-F80D8699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49FA2-72CC-0BDC-EF5D-DA88227E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EF65-D4A2-7FB3-6DA6-7EE48DD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7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6CC8-ED03-DCD2-9366-C9CC181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0BD6-F0C6-CC5E-6623-885BA106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EC3C1-8851-9039-40A6-65683F43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7D84-3A19-E1AF-1AE9-7A0755CF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456F-C7C8-7D03-1B61-1A9F0732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F42C4-8AC4-0548-C2BD-2115685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90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632-F5C8-87BF-D06E-A86C09EA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7BCEA-EE70-DA14-3B05-EF199A4A4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E170-6A64-C60C-B022-3320295C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49D56-F655-6090-AB4A-4F678B10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92ACF-7C60-6C77-7689-D7E738C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EA647-CF34-BDC2-07B9-E1FBE9A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8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3A8FD-84C6-A4F7-3C83-6567FFFA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248C-8FD4-3C2A-58C6-5CF4288F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1F9D-DAA4-E785-2CC1-E6060F8C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41D9-93AF-4254-AAE5-AAD954A8FD98}" type="datetimeFigureOut">
              <a:rPr lang="en-IL" smtClean="0"/>
              <a:t>20/10/2022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5459-A03D-80E8-3AEA-15B06C94D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F32E-2625-E3A5-8E46-AEDB6773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3A15-C4DB-40A9-B26F-118B033534E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229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EC46F2-7F50-53EA-E49C-FBB3876AA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89" y="3811348"/>
            <a:ext cx="3023660" cy="2267745"/>
          </a:xfrm>
          <a:prstGeom prst="rect">
            <a:avLst/>
          </a:prstGeom>
        </p:spPr>
      </p:pic>
      <p:pic>
        <p:nvPicPr>
          <p:cNvPr id="9" name="Picture 8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6098EA0A-9A16-88A9-0D16-BBB028F7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691342"/>
            <a:ext cx="3245126" cy="2506534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374D79-C5E6-E0B2-096E-FFC2E0AD8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1" y="842648"/>
            <a:ext cx="3014980" cy="2261235"/>
          </a:xfrm>
          <a:prstGeom prst="rect">
            <a:avLst/>
          </a:prstGeom>
        </p:spPr>
      </p:pic>
      <p:pic>
        <p:nvPicPr>
          <p:cNvPr id="7" name="Picture 6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4CE9AA29-FE9B-60C3-84CE-04E164CC2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2" y="716229"/>
            <a:ext cx="3245126" cy="2506534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71604E-B665-6507-1283-B76E8361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6" y="3820583"/>
            <a:ext cx="3011345" cy="2258510"/>
          </a:xfrm>
          <a:prstGeom prst="rect">
            <a:avLst/>
          </a:prstGeom>
        </p:spPr>
      </p:pic>
      <p:pic>
        <p:nvPicPr>
          <p:cNvPr id="8" name="Picture 7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38F8C263-3A22-EAB6-C304-AADEB5984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6" y="3691342"/>
            <a:ext cx="3245126" cy="2506534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CD3AB8-2140-0960-E4E6-CB870D96E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4" y="828980"/>
            <a:ext cx="3041375" cy="2281031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1B65B4-B6AA-6A08-ED75-B36293D80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52" y="3789293"/>
            <a:ext cx="3074503" cy="2305877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424FE3-F4BD-9F1B-2AA3-2A806C03E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8" y="822463"/>
            <a:ext cx="3074502" cy="2305876"/>
          </a:xfrm>
          <a:prstGeom prst="rect">
            <a:avLst/>
          </a:prstGeom>
        </p:spPr>
      </p:pic>
      <p:pic>
        <p:nvPicPr>
          <p:cNvPr id="5" name="Picture 4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71FA7CEF-5D4F-1686-FA2E-1ED7A6247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6" y="716229"/>
            <a:ext cx="3245126" cy="2506534"/>
          </a:xfrm>
          <a:prstGeom prst="rect">
            <a:avLst/>
          </a:prstGeom>
        </p:spPr>
      </p:pic>
      <p:pic>
        <p:nvPicPr>
          <p:cNvPr id="6" name="Picture 5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8585DE3D-465E-386E-8F0E-8B1CC11F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716229"/>
            <a:ext cx="3245126" cy="2506534"/>
          </a:xfrm>
          <a:prstGeom prst="rect">
            <a:avLst/>
          </a:prstGeom>
        </p:spPr>
      </p:pic>
      <p:pic>
        <p:nvPicPr>
          <p:cNvPr id="10" name="Picture 9" descr="A picture containing text, monitor, electronics, display&#10;&#10;Description automatically generated">
            <a:extLst>
              <a:ext uri="{FF2B5EF4-FFF2-40B4-BE49-F238E27FC236}">
                <a16:creationId xmlns:a16="http://schemas.microsoft.com/office/drawing/2014/main" id="{91B8EA14-C143-D703-2D2A-D281F10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2" y="3691342"/>
            <a:ext cx="3245126" cy="25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</cp:revision>
  <dcterms:created xsi:type="dcterms:W3CDTF">2022-10-21T04:28:38Z</dcterms:created>
  <dcterms:modified xsi:type="dcterms:W3CDTF">2022-10-21T22:54:45Z</dcterms:modified>
</cp:coreProperties>
</file>