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6E81-DC88-4C9A-B684-FC72B607D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D737-F81A-40F5-8354-85AC9AB0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98A6-A56F-4948-9714-D7E7E029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626A-C927-44B7-AE69-B4F1EDA7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D366-D7C9-46EC-89F3-2D30B5A4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E378-E55A-4865-AD9D-48BBCD6A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D491-0A99-4296-8032-D711EDA3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E641-5615-4408-A72C-C23CFFC1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1843-E855-455F-8B2D-CD2C195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FEB-37F7-4B60-9FD7-DD0BD5E4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EC97-B7FF-45C4-8C3A-654B83CE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C5D6-0EC2-49F2-B779-49D52DB7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5279-6C82-4BD4-AE2E-34BB0044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F726-76AF-4E42-8F27-6B4CFB64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008-7B20-4985-9091-AE9F4E76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8CC7-1CE2-4479-B713-2A9317C2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96F6-EAD1-4897-907E-749B2EEA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2015-7F51-4FEE-90DA-3172AB08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2CA7-2EBC-4057-B637-81FAD9D4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4653-7313-4D1D-A1DC-9FB9F6B5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1E85-B4B1-4947-AFD3-E75F94DC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16B28-1085-4BB4-900D-53304F7F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CF0D-116F-4A09-94A1-6A78315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8DD6-23E3-4E2E-954A-9B87F8F2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6767-DE22-4CE7-BE33-1265203F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0E51-238B-4E49-9E7E-54F6D033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339F-0362-4ED1-8187-C525BF577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51EAF-52EC-465B-A75B-9279798E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A28E-4F41-45A5-9973-DBAFB2B8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A412-4A8F-43B9-B0F6-F6E17FB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B47D-3C94-4867-8AAE-4E0A6CDB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667F-DC52-4A00-9BB7-FD846915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F2C6D-F6EF-4E0D-9061-5B249D2C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1EDEE-9A9D-46C6-8F55-22213B509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5A7A4-06DF-46CD-9B45-A9B692465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D94F3-6978-4895-B93C-2BA7B4B72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BDE99-96FD-4406-ADA8-1E4D6D93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E69CB-BDD8-4738-AEB2-3AFCA676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C8B15-E4BE-492C-B03F-532B374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A9E-C7BD-4A91-A967-B2255024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EEFCC-D369-42FC-AD8F-CCE10FEE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3843A-6F2E-4DCB-8D77-FB7E9F01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84F4B-B352-4365-BD0C-11886234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8D01B-E075-41DA-A2D9-5BCCE5DE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2EDD1-DEFF-44FE-902E-C216210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3A36-A266-499F-BF70-B304B7BC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235-8C61-4A94-8CD1-7D00D352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23B7-0446-48CE-AEDA-C698FB27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8AEF-CE5B-405F-8476-F52F4EA3E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F9D3-9598-4F17-8DCF-214203D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27EE-800C-4B9F-8DF6-A2DB6680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8145A-E40F-4DF6-91AD-DB795C48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6F56-D71E-42AB-AE38-E7B80023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B80EB-F56F-48D8-A471-8595BAE7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5DD7E-E197-497A-AB75-177D37C9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A81CB-AD94-42C5-B7A3-86C9CB8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7778-9B9C-49EE-8B86-4816E89F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0BEE-BAF5-4738-8DC5-DEC03680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C3E10-E2AC-46E9-BCD0-DCAD63E4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2E29-95BE-440F-9309-29615FBA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BDC5-8532-4A04-B589-A429C9FB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36F6-2576-4D45-AEFA-C7354238E2B8}" type="datetimeFigureOut">
              <a:rPr lang="en-US" smtClean="0"/>
              <a:t>06-Jun-21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FBEC-4D5B-4FFB-9520-4902C6F4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C70C-5D9D-4CEB-9801-90C5FEEC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5A4F-1DFE-41F0-A659-54E3C7BD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CC2760-494D-4BD6-8B1F-EC341E0E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905191"/>
            <a:ext cx="6666667" cy="501904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0C99D90-DDCC-4724-91A3-84B98D65A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6"/>
          <a:stretch/>
        </p:blipFill>
        <p:spPr>
          <a:xfrm>
            <a:off x="5991225" y="905190"/>
            <a:ext cx="5810249" cy="50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06D6C-8344-48B5-B084-DA4E3A68579B}"/>
              </a:ext>
            </a:extLst>
          </p:cNvPr>
          <p:cNvSpPr txBox="1"/>
          <p:nvPr/>
        </p:nvSpPr>
        <p:spPr>
          <a:xfrm>
            <a:off x="1618190" y="151820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A161E-6907-4257-A929-D10FA1DA216E}"/>
              </a:ext>
            </a:extLst>
          </p:cNvPr>
          <p:cNvSpPr txBox="1"/>
          <p:nvPr/>
        </p:nvSpPr>
        <p:spPr>
          <a:xfrm>
            <a:off x="6429146" y="151820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1373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Pardo</dc:creator>
  <cp:lastModifiedBy>Guy Pardo</cp:lastModifiedBy>
  <cp:revision>1</cp:revision>
  <dcterms:created xsi:type="dcterms:W3CDTF">2021-06-06T06:54:21Z</dcterms:created>
  <dcterms:modified xsi:type="dcterms:W3CDTF">2021-06-06T07:00:20Z</dcterms:modified>
</cp:coreProperties>
</file>