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1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6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9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676A-EE35-D741-9746-DBEBCC683310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BA43-2961-3C46-9339-A7F4DE909D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0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145C20-2087-3641-BC38-43CC660B063C}"/>
              </a:ext>
            </a:extLst>
          </p:cNvPr>
          <p:cNvSpPr txBox="1"/>
          <p:nvPr/>
        </p:nvSpPr>
        <p:spPr>
          <a:xfrm>
            <a:off x="2588217" y="216976"/>
            <a:ext cx="762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resectable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26CEA9-7BFF-7D41-B172-2D00FA7BA4E9}"/>
              </a:ext>
            </a:extLst>
          </p:cNvPr>
          <p:cNvSpPr txBox="1"/>
          <p:nvPr/>
        </p:nvSpPr>
        <p:spPr>
          <a:xfrm>
            <a:off x="410705" y="852408"/>
            <a:ext cx="11980190" cy="198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Lung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cancers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sexes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becoming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lethal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(NSCLC)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(LUAD)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squamous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(LUSC)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dominant.</a:t>
            </a:r>
          </a:p>
          <a:p>
            <a:pPr>
              <a:spcAft>
                <a:spcPts val="600"/>
              </a:spcAft>
            </a:pP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adjuvant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prognostication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still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difficult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8600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TCGA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adjuvantly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locally-advanced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NSCLC</a:t>
            </a:r>
          </a:p>
          <a:p>
            <a:pPr marL="228600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Prognostic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biomarkers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neoadjuvantly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treated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NSCLC </a:t>
            </a:r>
          </a:p>
        </p:txBody>
      </p:sp>
    </p:spTree>
    <p:extLst>
      <p:ext uri="{BB962C8B-B14F-4D97-AF65-F5344CB8AC3E}">
        <p14:creationId xmlns:p14="http://schemas.microsoft.com/office/powerpoint/2010/main" val="27620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Macintosh PowerPoint</Application>
  <PresentationFormat>A3-Papier (297 x 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Zens, Philipp Immanuel (PATHOLOGY)</dc:creator>
  <cp:lastModifiedBy>Zens, Philipp Immanuel (PATHOLOGY)</cp:lastModifiedBy>
  <cp:revision>5</cp:revision>
  <dcterms:created xsi:type="dcterms:W3CDTF">2021-06-17T12:09:14Z</dcterms:created>
  <dcterms:modified xsi:type="dcterms:W3CDTF">2021-06-17T16:28:52Z</dcterms:modified>
</cp:coreProperties>
</file>