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6" r:id="rId9"/>
    <p:sldId id="267" r:id="rId10"/>
    <p:sldId id="268" r:id="rId11"/>
    <p:sldId id="265" r:id="rId12"/>
  </p:sldIdLst>
  <p:sldSz cx="9906000" cy="6858000" type="A4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6CF5A"/>
    <a:srgbClr val="EAB200"/>
    <a:srgbClr val="E4E4E4"/>
    <a:srgbClr val="7F7F7F"/>
    <a:srgbClr val="949494"/>
    <a:srgbClr val="BFBFBF"/>
    <a:srgbClr val="262626"/>
    <a:srgbClr val="F7F7F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24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270" y="1604399"/>
            <a:ext cx="891449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270" y="3681627"/>
            <a:ext cx="891449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24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269" y="1604399"/>
            <a:ext cx="43502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421" y="1604399"/>
            <a:ext cx="43502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5269" y="3681627"/>
            <a:ext cx="43502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421" y="3681627"/>
            <a:ext cx="43502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24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269" y="1604399"/>
            <a:ext cx="2870086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9336" y="1604399"/>
            <a:ext cx="2870086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23050" y="1604399"/>
            <a:ext cx="2870086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5269" y="3681627"/>
            <a:ext cx="2870086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9336" y="3681627"/>
            <a:ext cx="2870086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23050" y="3681627"/>
            <a:ext cx="2870086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24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270" y="1604399"/>
            <a:ext cx="8914493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14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24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270" y="1604399"/>
            <a:ext cx="891449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24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269" y="1604399"/>
            <a:ext cx="43502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421" y="1604399"/>
            <a:ext cx="43502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24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270" y="273423"/>
            <a:ext cx="8914493" cy="530735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14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24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269" y="1604399"/>
            <a:ext cx="43502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421" y="1604399"/>
            <a:ext cx="43502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5269" y="3681627"/>
            <a:ext cx="43502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24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269" y="1604399"/>
            <a:ext cx="435023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421" y="1604399"/>
            <a:ext cx="43502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421" y="3681627"/>
            <a:ext cx="43502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24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269" y="1604399"/>
            <a:ext cx="43502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421" y="1604399"/>
            <a:ext cx="435023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270" y="3681627"/>
            <a:ext cx="8914493" cy="18965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145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6A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270" y="273422"/>
            <a:ext cx="8914493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324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95270" y="1604399"/>
            <a:ext cx="891449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45" b="0" strike="noStrike" spc="-1">
                <a:latin typeface="Arial"/>
              </a:rPr>
              <a:t>Click to edit the outline text format</a:t>
            </a:r>
          </a:p>
          <a:p>
            <a:pPr marL="849053" lvl="1" indent="-318395">
              <a:spcBef>
                <a:spcPts val="11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52" b="0" strike="noStrike" spc="-1">
                <a:latin typeface="Arial"/>
              </a:rPr>
              <a:t>Second Outline Level</a:t>
            </a:r>
          </a:p>
          <a:p>
            <a:pPr marL="1273579" lvl="2" indent="-283018">
              <a:spcBef>
                <a:spcPts val="8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58" b="0" strike="noStrike" spc="-1">
                <a:latin typeface="Arial"/>
              </a:rPr>
              <a:t>Third Outline Level</a:t>
            </a:r>
          </a:p>
          <a:p>
            <a:pPr marL="1698106" lvl="3" indent="-212263">
              <a:spcBef>
                <a:spcPts val="55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65" b="0" strike="noStrike" spc="-1">
                <a:latin typeface="Arial"/>
              </a:rPr>
              <a:t>Fourth Outline Level</a:t>
            </a:r>
          </a:p>
          <a:p>
            <a:pPr marL="2122632" lvl="4" indent="-212263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65" b="0" strike="noStrike" spc="-1">
                <a:latin typeface="Arial"/>
              </a:rPr>
              <a:t>Fifth Outline Level</a:t>
            </a:r>
          </a:p>
          <a:p>
            <a:pPr marL="2547158" lvl="5" indent="-212263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65" b="0" strike="noStrike" spc="-1">
                <a:latin typeface="Arial"/>
              </a:rPr>
              <a:t>Sixth Outline Level</a:t>
            </a:r>
          </a:p>
          <a:p>
            <a:pPr marL="2971685" lvl="6" indent="-212263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65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95269" y="6246923"/>
            <a:ext cx="2307601" cy="47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76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387642" y="6246923"/>
            <a:ext cx="3139654" cy="47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376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102162" y="6246923"/>
            <a:ext cx="2307601" cy="47239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2FDE47ED-F151-4D45-9165-5138855C7444}" type="slidenum">
              <a:rPr lang="en-US" sz="1376" b="0" strike="noStrike" spc="-1">
                <a:latin typeface="Times New Roman"/>
              </a:rPr>
              <a:t>‹#›</a:t>
            </a:fld>
            <a:endParaRPr lang="en-US" sz="1376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898581" rtl="0" eaLnBrk="1" latinLnBrk="0" hangingPunct="1">
        <a:lnSpc>
          <a:spcPct val="90000"/>
        </a:lnSpc>
        <a:spcBef>
          <a:spcPct val="0"/>
        </a:spcBef>
        <a:buNone/>
        <a:defRPr sz="4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526" indent="-318395" algn="l" defTabSz="898581" rtl="0" eaLnBrk="1" latinLnBrk="0" hangingPunct="1">
        <a:lnSpc>
          <a:spcPct val="90000"/>
        </a:lnSpc>
        <a:spcBef>
          <a:spcPts val="1392"/>
        </a:spcBef>
        <a:buClr>
          <a:srgbClr val="000000"/>
        </a:buClr>
        <a:buSzPct val="45000"/>
        <a:buFont typeface="Wingdings" charset="2"/>
        <a:buChar char=""/>
        <a:defRPr sz="2752" kern="1200">
          <a:solidFill>
            <a:schemeClr val="tx1"/>
          </a:solidFill>
          <a:latin typeface="+mn-lt"/>
          <a:ea typeface="+mn-ea"/>
          <a:cs typeface="+mn-cs"/>
        </a:defRPr>
      </a:lvl1pPr>
      <a:lvl2pPr marL="673936" indent="-224645" algn="l" defTabSz="898581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2358" kern="1200">
          <a:solidFill>
            <a:schemeClr val="tx1"/>
          </a:solidFill>
          <a:latin typeface="+mn-lt"/>
          <a:ea typeface="+mn-ea"/>
          <a:cs typeface="+mn-cs"/>
        </a:defRPr>
      </a:lvl2pPr>
      <a:lvl3pPr marL="1123226" indent="-224645" algn="l" defTabSz="898581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3pPr>
      <a:lvl4pPr marL="1572517" indent="-224645" algn="l" defTabSz="898581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4pPr>
      <a:lvl5pPr marL="2021807" indent="-224645" algn="l" defTabSz="898581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5pPr>
      <a:lvl6pPr marL="2471097" indent="-224645" algn="l" defTabSz="898581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6pPr>
      <a:lvl7pPr marL="2920388" indent="-224645" algn="l" defTabSz="898581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7pPr>
      <a:lvl8pPr marL="3369678" indent="-224645" algn="l" defTabSz="898581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8pPr>
      <a:lvl9pPr marL="3818969" indent="-224645" algn="l" defTabSz="898581" rtl="0" eaLnBrk="1" latinLnBrk="0" hangingPunct="1">
        <a:lnSpc>
          <a:spcPct val="90000"/>
        </a:lnSpc>
        <a:spcBef>
          <a:spcPts val="491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8581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1pPr>
      <a:lvl2pPr marL="449290" algn="l" defTabSz="898581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2pPr>
      <a:lvl3pPr marL="898581" algn="l" defTabSz="898581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3pPr>
      <a:lvl4pPr marL="1347871" algn="l" defTabSz="898581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4pPr>
      <a:lvl5pPr marL="1797162" algn="l" defTabSz="898581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5pPr>
      <a:lvl6pPr marL="2246452" algn="l" defTabSz="898581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6pPr>
      <a:lvl7pPr marL="2695743" algn="l" defTabSz="898581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7pPr>
      <a:lvl8pPr marL="3145033" algn="l" defTabSz="898581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8pPr>
      <a:lvl9pPr marL="3594324" algn="l" defTabSz="898581" rtl="0" eaLnBrk="1" latinLnBrk="0" hangingPunct="1">
        <a:defRPr sz="17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/>
          <p:cNvSpPr txBox="1">
            <a:spLocks/>
          </p:cNvSpPr>
          <p:nvPr/>
        </p:nvSpPr>
        <p:spPr>
          <a:xfrm>
            <a:off x="4059660" y="-552751"/>
            <a:ext cx="1973074" cy="3091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358" spc="-1" dirty="0"/>
              <a:t>Home page</a:t>
            </a:r>
          </a:p>
        </p:txBody>
      </p:sp>
      <p:sp>
        <p:nvSpPr>
          <p:cNvPr id="27" name="CustomShape 1"/>
          <p:cNvSpPr/>
          <p:nvPr/>
        </p:nvSpPr>
        <p:spPr>
          <a:xfrm>
            <a:off x="504196" y="832011"/>
            <a:ext cx="3872652" cy="6879044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"/>
          <p:cNvSpPr/>
          <p:nvPr/>
        </p:nvSpPr>
        <p:spPr>
          <a:xfrm>
            <a:off x="504197" y="810271"/>
            <a:ext cx="3877511" cy="67392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" name="Picture 28"/>
          <p:cNvPicPr/>
          <p:nvPr/>
        </p:nvPicPr>
        <p:blipFill>
          <a:blip r:embed="rId2"/>
          <a:stretch/>
        </p:blipFill>
        <p:spPr>
          <a:xfrm>
            <a:off x="608495" y="899773"/>
            <a:ext cx="1415264" cy="490539"/>
          </a:xfrm>
          <a:prstGeom prst="rect">
            <a:avLst/>
          </a:prstGeom>
          <a:ln w="0">
            <a:noFill/>
          </a:ln>
        </p:spPr>
      </p:pic>
      <p:pic>
        <p:nvPicPr>
          <p:cNvPr id="30" name="Picture 29"/>
          <p:cNvPicPr/>
          <p:nvPr/>
        </p:nvPicPr>
        <p:blipFill>
          <a:blip r:embed="rId3"/>
          <a:stretch/>
        </p:blipFill>
        <p:spPr>
          <a:xfrm>
            <a:off x="3859198" y="988296"/>
            <a:ext cx="257115" cy="304131"/>
          </a:xfrm>
          <a:prstGeom prst="rect">
            <a:avLst/>
          </a:prstGeom>
          <a:ln w="0"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2738765" y="968237"/>
            <a:ext cx="936020" cy="392655"/>
          </a:xfrm>
          <a:prstGeom prst="roundRect">
            <a:avLst/>
          </a:prstGeom>
          <a:solidFill>
            <a:srgbClr val="7F7F7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69" dirty="0">
                <a:solidFill>
                  <a:srgbClr val="E4E4E4"/>
                </a:solidFill>
              </a:rPr>
              <a:t>Demo</a:t>
            </a:r>
            <a:endParaRPr lang="en-US" sz="2358" dirty="0">
              <a:solidFill>
                <a:srgbClr val="E4E4E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531" y="1484191"/>
            <a:ext cx="2679916" cy="526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9" spc="-1" dirty="0">
                <a:solidFill>
                  <a:schemeClr val="bg1"/>
                </a:solidFill>
              </a:rPr>
              <a:t>- Gen header/home/about page</a:t>
            </a: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App Logo(Home)</a:t>
            </a: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Bags(appear on other pages)</a:t>
            </a: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Demo button instead </a:t>
            </a: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of bags link. Should only </a:t>
            </a: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Appear on home</a:t>
            </a: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Dark mode button</a:t>
            </a: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Landing, features, what the</a:t>
            </a: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App is about</a:t>
            </a:r>
          </a:p>
          <a:p>
            <a:pPr algn="ctr"/>
            <a:endParaRPr lang="en-US" sz="1769" spc="-1" dirty="0">
              <a:solidFill>
                <a:schemeClr val="bg1"/>
              </a:solidFill>
            </a:endParaRPr>
          </a:p>
          <a:p>
            <a:pPr algn="ctr"/>
            <a:endParaRPr lang="en-US" sz="1769" spc="-1" dirty="0">
              <a:solidFill>
                <a:schemeClr val="bg1"/>
              </a:solidFill>
            </a:endParaRP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shopbag</a:t>
            </a: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 your personal</a:t>
            </a:r>
          </a:p>
          <a:p>
            <a:pPr algn="ctr"/>
            <a:r>
              <a:rPr lang="en-US" sz="1769" spc="-1" dirty="0">
                <a:solidFill>
                  <a:schemeClr val="bg1"/>
                </a:solidFill>
              </a:rPr>
              <a:t> shopping assistant </a:t>
            </a:r>
          </a:p>
          <a:p>
            <a:endParaRPr lang="en-US" sz="1769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71" y="-1402977"/>
            <a:ext cx="3067080" cy="869578"/>
          </a:xfrm>
        </p:spPr>
        <p:txBody>
          <a:bodyPr/>
          <a:lstStyle/>
          <a:p>
            <a:r>
              <a:rPr lang="en-US" sz="3600" dirty="0" smtClean="0"/>
              <a:t>stock image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2674961" y="1119116"/>
            <a:ext cx="3971215" cy="3275463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355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2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362317" y="889220"/>
            <a:ext cx="3872652" cy="6892026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" name="Group 12"/>
          <p:cNvGrpSpPr/>
          <p:nvPr/>
        </p:nvGrpSpPr>
        <p:grpSpPr>
          <a:xfrm>
            <a:off x="455062" y="7462382"/>
            <a:ext cx="3670054" cy="788512"/>
            <a:chOff x="463084" y="6285586"/>
            <a:chExt cx="3734750" cy="802412"/>
          </a:xfrm>
        </p:grpSpPr>
        <p:sp>
          <p:nvSpPr>
            <p:cNvPr id="110" name="Rounded Rectangle 109"/>
            <p:cNvSpPr/>
            <p:nvPr/>
          </p:nvSpPr>
          <p:spPr>
            <a:xfrm>
              <a:off x="463084" y="6285586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9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65674" y="6329830"/>
              <a:ext cx="2361175" cy="630943"/>
              <a:chOff x="1086509" y="1227386"/>
              <a:chExt cx="2356220" cy="63094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086509" y="1227386"/>
                <a:ext cx="2238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Building material</a:t>
                </a:r>
                <a:endParaRPr lang="en-US" sz="196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8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Iron rods | cement| nails</a:t>
                </a:r>
                <a:endParaRPr lang="en-US" sz="108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705130" y="6538200"/>
              <a:ext cx="295498" cy="290124"/>
              <a:chOff x="3620774" y="1413009"/>
              <a:chExt cx="369342" cy="363388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15" name="CustomShape 2"/>
          <p:cNvSpPr/>
          <p:nvPr/>
        </p:nvSpPr>
        <p:spPr>
          <a:xfrm>
            <a:off x="362317" y="867480"/>
            <a:ext cx="3877511" cy="67392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" name="Picture 15"/>
          <p:cNvPicPr/>
          <p:nvPr/>
        </p:nvPicPr>
        <p:blipFill>
          <a:blip r:embed="rId3"/>
          <a:stretch/>
        </p:blipFill>
        <p:spPr>
          <a:xfrm>
            <a:off x="466615" y="956982"/>
            <a:ext cx="1415264" cy="490539"/>
          </a:xfrm>
          <a:prstGeom prst="rect">
            <a:avLst/>
          </a:prstGeom>
          <a:ln w="0">
            <a:noFill/>
          </a:ln>
        </p:spPr>
      </p:pic>
      <p:pic>
        <p:nvPicPr>
          <p:cNvPr id="18" name="Picture 17"/>
          <p:cNvPicPr/>
          <p:nvPr/>
        </p:nvPicPr>
        <p:blipFill>
          <a:blip r:embed="rId4"/>
          <a:stretch/>
        </p:blipFill>
        <p:spPr>
          <a:xfrm>
            <a:off x="3807798" y="1045506"/>
            <a:ext cx="257115" cy="304131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12" y="1068945"/>
            <a:ext cx="305148" cy="3041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9660" y="-552751"/>
            <a:ext cx="1973074" cy="309159"/>
          </a:xfrm>
        </p:spPr>
        <p:txBody>
          <a:bodyPr/>
          <a:lstStyle/>
          <a:p>
            <a:r>
              <a:rPr lang="en-US" sz="2752" spc="-1" dirty="0"/>
              <a:t>Bags </a:t>
            </a:r>
            <a:r>
              <a:rPr lang="en-US" sz="2752" spc="-1" dirty="0"/>
              <a:t>page</a:t>
            </a:r>
            <a:endParaRPr lang="en-US" sz="2752" dirty="0"/>
          </a:p>
        </p:txBody>
      </p:sp>
      <p:grpSp>
        <p:nvGrpSpPr>
          <p:cNvPr id="6" name="Group 5"/>
          <p:cNvGrpSpPr/>
          <p:nvPr/>
        </p:nvGrpSpPr>
        <p:grpSpPr>
          <a:xfrm>
            <a:off x="2682245" y="7317760"/>
            <a:ext cx="553763" cy="553763"/>
            <a:chOff x="2048697" y="6283843"/>
            <a:chExt cx="563525" cy="563525"/>
          </a:xfrm>
        </p:grpSpPr>
        <p:sp>
          <p:nvSpPr>
            <p:cNvPr id="5" name="Oval 4"/>
            <p:cNvSpPr/>
            <p:nvPr/>
          </p:nvSpPr>
          <p:spPr>
            <a:xfrm>
              <a:off x="2048697" y="6283843"/>
              <a:ext cx="563525" cy="5635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9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177" y="6384720"/>
              <a:ext cx="360564" cy="361770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73" y="1671249"/>
            <a:ext cx="267852" cy="26874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66615" y="2041948"/>
            <a:ext cx="3662352" cy="788512"/>
            <a:chOff x="474839" y="1423772"/>
            <a:chExt cx="3726913" cy="802412"/>
          </a:xfrm>
        </p:grpSpPr>
        <p:sp>
          <p:nvSpPr>
            <p:cNvPr id="19" name="Rounded Rectangle 18"/>
            <p:cNvSpPr/>
            <p:nvPr/>
          </p:nvSpPr>
          <p:spPr>
            <a:xfrm>
              <a:off x="474839" y="142377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9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76143" y="1468016"/>
              <a:ext cx="2356220" cy="630943"/>
              <a:chOff x="1086509" y="1227386"/>
              <a:chExt cx="2356220" cy="63094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Football kit</a:t>
                </a:r>
                <a:endParaRPr lang="en-US" sz="196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8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Boots | Football socks | Shin guard</a:t>
                </a:r>
                <a:endParaRPr lang="en-US" sz="108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10082" y="1676386"/>
              <a:ext cx="294878" cy="290124"/>
              <a:chOff x="3620774" y="1413009"/>
              <a:chExt cx="369342" cy="36338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70095" y="2985784"/>
            <a:ext cx="3662352" cy="788512"/>
            <a:chOff x="478381" y="2384246"/>
            <a:chExt cx="3726913" cy="802412"/>
          </a:xfrm>
        </p:grpSpPr>
        <p:sp>
          <p:nvSpPr>
            <p:cNvPr id="41" name="Rounded Rectangle 40"/>
            <p:cNvSpPr/>
            <p:nvPr/>
          </p:nvSpPr>
          <p:spPr>
            <a:xfrm>
              <a:off x="478381" y="2384246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9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69047" y="2428490"/>
              <a:ext cx="2356220" cy="630943"/>
              <a:chOff x="1086509" y="1227386"/>
              <a:chExt cx="2356220" cy="630943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Jollof </a:t>
                </a:r>
                <a:endParaRPr lang="en-US" sz="196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8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tomatoes | spices | rice</a:t>
                </a:r>
                <a:endParaRPr lang="en-US" sz="108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13624" y="2636860"/>
              <a:ext cx="294878" cy="290124"/>
              <a:chOff x="3620774" y="1413009"/>
              <a:chExt cx="369342" cy="36338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469361" y="3953308"/>
            <a:ext cx="3670054" cy="788512"/>
            <a:chOff x="477635" y="3368826"/>
            <a:chExt cx="3734750" cy="802412"/>
          </a:xfrm>
        </p:grpSpPr>
        <p:sp>
          <p:nvSpPr>
            <p:cNvPr id="56" name="Rounded Rectangle 55"/>
            <p:cNvSpPr/>
            <p:nvPr/>
          </p:nvSpPr>
          <p:spPr>
            <a:xfrm>
              <a:off x="477635" y="3368826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9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69590" y="3413070"/>
              <a:ext cx="2361175" cy="630943"/>
              <a:chOff x="1086509" y="1227386"/>
              <a:chExt cx="2356220" cy="630943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hopping</a:t>
                </a:r>
                <a:endParaRPr lang="en-US" sz="196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8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heels | bag | washing soap</a:t>
                </a:r>
                <a:endParaRPr lang="en-US" sz="108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719681" y="3621440"/>
              <a:ext cx="295498" cy="290124"/>
              <a:chOff x="3620774" y="1413009"/>
              <a:chExt cx="369342" cy="363388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462157" y="4941045"/>
            <a:ext cx="3670054" cy="788512"/>
            <a:chOff x="470304" y="4373975"/>
            <a:chExt cx="3734750" cy="802412"/>
          </a:xfrm>
        </p:grpSpPr>
        <p:sp>
          <p:nvSpPr>
            <p:cNvPr id="92" name="Rounded Rectangle 91"/>
            <p:cNvSpPr/>
            <p:nvPr/>
          </p:nvSpPr>
          <p:spPr>
            <a:xfrm>
              <a:off x="470304" y="4373975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9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62261" y="4418219"/>
              <a:ext cx="2361175" cy="630943"/>
              <a:chOff x="1086509" y="1227386"/>
              <a:chExt cx="2356220" cy="630943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86509" y="1227386"/>
                <a:ext cx="164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School items</a:t>
                </a:r>
                <a:endParaRPr lang="en-US" sz="196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8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books | pen | math set</a:t>
                </a:r>
                <a:endParaRPr lang="en-US" sz="108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712350" y="4626589"/>
              <a:ext cx="295498" cy="290124"/>
              <a:chOff x="3620774" y="1413009"/>
              <a:chExt cx="369342" cy="36338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455062" y="5864669"/>
            <a:ext cx="3670054" cy="788512"/>
            <a:chOff x="463084" y="5313880"/>
            <a:chExt cx="3734750" cy="802412"/>
          </a:xfrm>
        </p:grpSpPr>
        <p:sp>
          <p:nvSpPr>
            <p:cNvPr id="101" name="Rounded Rectangle 100"/>
            <p:cNvSpPr/>
            <p:nvPr/>
          </p:nvSpPr>
          <p:spPr>
            <a:xfrm>
              <a:off x="463084" y="5313880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9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65674" y="5358124"/>
              <a:ext cx="2361175" cy="630943"/>
              <a:chOff x="1086509" y="1227386"/>
              <a:chExt cx="2356220" cy="630943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lothes</a:t>
                </a:r>
                <a:endParaRPr lang="en-US" sz="196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8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jeans | underwear | belts</a:t>
                </a:r>
                <a:endParaRPr lang="en-US" sz="108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705130" y="5566494"/>
              <a:ext cx="295498" cy="290124"/>
              <a:chOff x="3620774" y="1413009"/>
              <a:chExt cx="369342" cy="363388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3" name="TextBox 32"/>
          <p:cNvSpPr txBox="1"/>
          <p:nvPr/>
        </p:nvSpPr>
        <p:spPr>
          <a:xfrm>
            <a:off x="423310" y="1626813"/>
            <a:ext cx="1973617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2" dirty="0">
                <a:latin typeface="Roboto" panose="02000000000000000000" pitchFamily="2" charset="0"/>
                <a:ea typeface="Roboto" panose="02000000000000000000" pitchFamily="2" charset="0"/>
              </a:rPr>
              <a:t>Your shopping bags</a:t>
            </a:r>
            <a:endParaRPr lang="en-US" sz="1572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8862" y="1959503"/>
            <a:ext cx="2172637" cy="3417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5" spc="-1" dirty="0">
                <a:solidFill>
                  <a:schemeClr val="bg1"/>
                </a:solidFill>
              </a:rPr>
              <a:t>Bags </a:t>
            </a:r>
            <a:r>
              <a:rPr lang="en-US" sz="1965" spc="-1" dirty="0">
                <a:solidFill>
                  <a:schemeClr val="bg1"/>
                </a:solidFill>
              </a:rPr>
              <a:t>Page</a:t>
            </a:r>
          </a:p>
          <a:p>
            <a:r>
              <a:rPr lang="en-US" sz="1965" spc="-1" dirty="0">
                <a:solidFill>
                  <a:schemeClr val="bg1"/>
                </a:solidFill>
              </a:rPr>
              <a:t>- Search(appear </a:t>
            </a:r>
            <a:r>
              <a:rPr lang="en-US" sz="1965" spc="-1" dirty="0">
                <a:solidFill>
                  <a:schemeClr val="bg1"/>
                </a:solidFill>
              </a:rPr>
              <a:t>only here and </a:t>
            </a:r>
            <a:r>
              <a:rPr lang="en-US" sz="1965" spc="-1" dirty="0">
                <a:solidFill>
                  <a:schemeClr val="bg1"/>
                </a:solidFill>
              </a:rPr>
              <a:t>top </a:t>
            </a:r>
            <a:r>
              <a:rPr lang="en-US" sz="1965" spc="-1" dirty="0">
                <a:solidFill>
                  <a:schemeClr val="bg1"/>
                </a:solidFill>
              </a:rPr>
              <a:t>on gen header</a:t>
            </a:r>
            <a:r>
              <a:rPr lang="en-US" sz="1965" spc="-1" dirty="0">
                <a:solidFill>
                  <a:schemeClr val="bg1"/>
                </a:solidFill>
              </a:rPr>
              <a:t>)</a:t>
            </a:r>
          </a:p>
          <a:p>
            <a:endParaRPr lang="en-US" sz="1965" spc="-1" dirty="0">
              <a:solidFill>
                <a:schemeClr val="bg1"/>
              </a:solidFill>
            </a:endParaRPr>
          </a:p>
          <a:p>
            <a:r>
              <a:rPr lang="en-US" sz="1965" spc="-1" dirty="0">
                <a:solidFill>
                  <a:schemeClr val="bg1"/>
                </a:solidFill>
                <a:ea typeface="Microsoft YaHei"/>
              </a:rPr>
              <a:t>- Add </a:t>
            </a:r>
            <a:r>
              <a:rPr lang="en-US" sz="1965" spc="-1" dirty="0">
                <a:solidFill>
                  <a:schemeClr val="bg1"/>
                </a:solidFill>
                <a:ea typeface="Microsoft YaHei"/>
              </a:rPr>
              <a:t>button (</a:t>
            </a:r>
            <a:r>
              <a:rPr lang="en-US" sz="1965" spc="-1" dirty="0">
                <a:solidFill>
                  <a:schemeClr val="bg1"/>
                </a:solidFill>
              </a:rPr>
              <a:t>appear only </a:t>
            </a:r>
          </a:p>
          <a:p>
            <a:r>
              <a:rPr lang="en-US" sz="1965" spc="-1" dirty="0">
                <a:solidFill>
                  <a:schemeClr val="bg1"/>
                </a:solidFill>
              </a:rPr>
              <a:t>Here and bottom</a:t>
            </a:r>
            <a:r>
              <a:rPr lang="en-US" sz="1965" spc="-1" dirty="0">
                <a:solidFill>
                  <a:schemeClr val="bg1"/>
                </a:solidFill>
              </a:rPr>
              <a:t>)</a:t>
            </a:r>
          </a:p>
          <a:p>
            <a:endParaRPr lang="en-US" sz="1965" spc="-1" dirty="0">
              <a:solidFill>
                <a:schemeClr val="bg1"/>
              </a:solidFill>
            </a:endParaRPr>
          </a:p>
          <a:p>
            <a:r>
              <a:rPr lang="en-US" sz="1965" spc="-1" dirty="0">
                <a:solidFill>
                  <a:schemeClr val="bg1"/>
                </a:solidFill>
              </a:rPr>
              <a:t>- Sub heading</a:t>
            </a:r>
          </a:p>
          <a:p>
            <a:r>
              <a:rPr lang="en-US" sz="1965" spc="-1" dirty="0">
                <a:solidFill>
                  <a:schemeClr val="bg1"/>
                </a:solidFill>
              </a:rPr>
              <a:t>Your </a:t>
            </a:r>
            <a:r>
              <a:rPr lang="en-US" sz="1965" spc="-1" dirty="0">
                <a:solidFill>
                  <a:schemeClr val="bg1"/>
                </a:solidFill>
              </a:rPr>
              <a:t>bags</a:t>
            </a:r>
            <a:endParaRPr lang="en-US" sz="1965" spc="-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362317" y="889220"/>
            <a:ext cx="3872652" cy="6892026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itle 2"/>
          <p:cNvSpPr txBox="1">
            <a:spLocks/>
          </p:cNvSpPr>
          <p:nvPr/>
        </p:nvSpPr>
        <p:spPr>
          <a:xfrm>
            <a:off x="4059660" y="-552751"/>
            <a:ext cx="1973074" cy="3091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358" spc="-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207" y="-1081415"/>
            <a:ext cx="2573099" cy="930045"/>
          </a:xfrm>
        </p:spPr>
        <p:txBody>
          <a:bodyPr/>
          <a:lstStyle/>
          <a:p>
            <a:r>
              <a:rPr lang="en-US" spc="-1" dirty="0"/>
              <a:t>Bag </a:t>
            </a:r>
            <a:r>
              <a:rPr lang="en-US" spc="-1" dirty="0"/>
              <a:t>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6145" y="1567396"/>
            <a:ext cx="2341420" cy="471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8" spc="-1" dirty="0"/>
              <a:t> </a:t>
            </a:r>
            <a:r>
              <a:rPr lang="en-US" sz="2358" spc="-1" dirty="0">
                <a:solidFill>
                  <a:schemeClr val="bg1"/>
                </a:solidFill>
              </a:rPr>
              <a:t>bag </a:t>
            </a:r>
            <a:r>
              <a:rPr lang="en-US" sz="2358" spc="-1" dirty="0">
                <a:solidFill>
                  <a:schemeClr val="bg1"/>
                </a:solidFill>
              </a:rPr>
              <a:t>page</a:t>
            </a:r>
            <a:endParaRPr lang="en-US" sz="2358" spc="-1" dirty="0">
              <a:solidFill>
                <a:schemeClr val="bg1"/>
              </a:solidFill>
            </a:endParaRPr>
          </a:p>
          <a:p>
            <a:r>
              <a:rPr lang="en-US" sz="2358" spc="-1" dirty="0">
                <a:solidFill>
                  <a:schemeClr val="bg1"/>
                </a:solidFill>
              </a:rPr>
              <a:t>- Edit </a:t>
            </a:r>
            <a:r>
              <a:rPr lang="en-US" sz="2358" spc="-1" dirty="0">
                <a:solidFill>
                  <a:schemeClr val="bg1"/>
                </a:solidFill>
              </a:rPr>
              <a:t>button(appear </a:t>
            </a:r>
            <a:r>
              <a:rPr lang="en-US" sz="2358" spc="-1" dirty="0">
                <a:solidFill>
                  <a:schemeClr val="bg1"/>
                </a:solidFill>
              </a:rPr>
              <a:t>on same </a:t>
            </a:r>
            <a:r>
              <a:rPr lang="en-US" sz="2358" spc="-1" dirty="0">
                <a:solidFill>
                  <a:schemeClr val="bg1"/>
                </a:solidFill>
              </a:rPr>
              <a:t>line with bag </a:t>
            </a:r>
            <a:r>
              <a:rPr lang="en-US" sz="2358" spc="-1" dirty="0">
                <a:solidFill>
                  <a:schemeClr val="bg1"/>
                </a:solidFill>
              </a:rPr>
              <a:t>name </a:t>
            </a:r>
            <a:r>
              <a:rPr lang="en-US" sz="2358" spc="-1" dirty="0">
                <a:solidFill>
                  <a:schemeClr val="bg1"/>
                </a:solidFill>
              </a:rPr>
              <a:t>on far right</a:t>
            </a:r>
            <a:r>
              <a:rPr lang="en-US" sz="2358" spc="-1" dirty="0">
                <a:solidFill>
                  <a:schemeClr val="bg1"/>
                </a:solidFill>
              </a:rPr>
              <a:t>)</a:t>
            </a:r>
          </a:p>
          <a:p>
            <a:endParaRPr lang="en-US" sz="2358" spc="-1" dirty="0">
              <a:solidFill>
                <a:schemeClr val="bg1"/>
              </a:solidFill>
            </a:endParaRPr>
          </a:p>
          <a:p>
            <a:r>
              <a:rPr lang="en-US" sz="2358" spc="-1" dirty="0">
                <a:solidFill>
                  <a:schemeClr val="bg1"/>
                </a:solidFill>
              </a:rPr>
              <a:t>- Add button on header and bottom</a:t>
            </a:r>
            <a:endParaRPr lang="en-US" sz="2358" spc="-1" dirty="0">
              <a:solidFill>
                <a:schemeClr val="bg1"/>
              </a:solidFill>
            </a:endParaRPr>
          </a:p>
          <a:p>
            <a:endParaRPr lang="en-US" sz="2358" spc="-1" dirty="0">
              <a:solidFill>
                <a:schemeClr val="bg1"/>
              </a:solidFill>
            </a:endParaRPr>
          </a:p>
          <a:p>
            <a:r>
              <a:rPr lang="en-US" sz="2358" spc="-1" dirty="0">
                <a:solidFill>
                  <a:schemeClr val="bg1"/>
                </a:solidFill>
              </a:rPr>
              <a:t>-</a:t>
            </a:r>
            <a:r>
              <a:rPr lang="en-US" sz="2358" spc="-1" dirty="0">
                <a:solidFill>
                  <a:schemeClr val="bg1"/>
                </a:solidFill>
              </a:rPr>
              <a:t>Totals </a:t>
            </a:r>
            <a:r>
              <a:rPr lang="en-US" sz="2358" spc="-1" dirty="0">
                <a:solidFill>
                  <a:schemeClr val="bg1"/>
                </a:solidFill>
              </a:rPr>
              <a:t>and diff</a:t>
            </a:r>
          </a:p>
          <a:p>
            <a:endParaRPr lang="en-US" sz="1769" dirty="0"/>
          </a:p>
        </p:txBody>
      </p:sp>
      <p:sp>
        <p:nvSpPr>
          <p:cNvPr id="36" name="CustomShape 2"/>
          <p:cNvSpPr/>
          <p:nvPr/>
        </p:nvSpPr>
        <p:spPr>
          <a:xfrm>
            <a:off x="362317" y="867480"/>
            <a:ext cx="3877511" cy="67392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" name="Group 24"/>
          <p:cNvGrpSpPr/>
          <p:nvPr/>
        </p:nvGrpSpPr>
        <p:grpSpPr>
          <a:xfrm>
            <a:off x="475304" y="2187387"/>
            <a:ext cx="3662352" cy="788512"/>
            <a:chOff x="474839" y="1183142"/>
            <a:chExt cx="3726913" cy="802412"/>
          </a:xfrm>
        </p:grpSpPr>
        <p:sp>
          <p:nvSpPr>
            <p:cNvPr id="26" name="Rounded Rectangle 25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9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Tomatoes</a:t>
                </a:r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196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76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₵20     2     ₵20</a:t>
                </a:r>
                <a:endParaRPr lang="en-US" sz="137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438968" y="1646514"/>
            <a:ext cx="888748" cy="4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58" dirty="0"/>
              <a:t>Jollof</a:t>
            </a:r>
            <a:endParaRPr lang="en-US" sz="1572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3"/>
          <a:stretch/>
        </p:blipFill>
        <p:spPr>
          <a:xfrm>
            <a:off x="466615" y="956982"/>
            <a:ext cx="1415264" cy="490539"/>
          </a:xfrm>
          <a:prstGeom prst="rect">
            <a:avLst/>
          </a:prstGeom>
          <a:ln w="0">
            <a:noFill/>
          </a:ln>
        </p:spPr>
      </p:pic>
      <p:pic>
        <p:nvPicPr>
          <p:cNvPr id="38" name="Picture 37"/>
          <p:cNvPicPr/>
          <p:nvPr/>
        </p:nvPicPr>
        <p:blipFill>
          <a:blip r:embed="rId4"/>
          <a:stretch/>
        </p:blipFill>
        <p:spPr>
          <a:xfrm>
            <a:off x="3717318" y="1045506"/>
            <a:ext cx="257115" cy="304131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/>
          <p:cNvPicPr/>
          <p:nvPr/>
        </p:nvPicPr>
        <p:blipFill>
          <a:blip r:embed="rId5"/>
          <a:stretch/>
        </p:blipFill>
        <p:spPr>
          <a:xfrm>
            <a:off x="3087884" y="1020523"/>
            <a:ext cx="360984" cy="368506"/>
          </a:xfrm>
          <a:prstGeom prst="rect">
            <a:avLst/>
          </a:prstGeom>
          <a:ln w="0">
            <a:noFill/>
          </a:ln>
        </p:spPr>
      </p:pic>
      <p:grpSp>
        <p:nvGrpSpPr>
          <p:cNvPr id="52" name="Group 51"/>
          <p:cNvGrpSpPr/>
          <p:nvPr/>
        </p:nvGrpSpPr>
        <p:grpSpPr>
          <a:xfrm>
            <a:off x="467467" y="3179637"/>
            <a:ext cx="3659741" cy="788512"/>
            <a:chOff x="474839" y="1183142"/>
            <a:chExt cx="3726913" cy="802412"/>
          </a:xfrm>
        </p:grpSpPr>
        <p:sp>
          <p:nvSpPr>
            <p:cNvPr id="53" name="Rounded Rectangle 52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9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Rice 5kg</a:t>
                </a:r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196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76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₵0     </a:t>
                </a:r>
                <a:r>
                  <a:rPr lang="en-US" sz="1376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en-US" sz="1376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₵0</a:t>
                </a:r>
                <a:endParaRPr lang="en-US" sz="137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63" name="Group 62"/>
          <p:cNvGrpSpPr/>
          <p:nvPr/>
        </p:nvGrpSpPr>
        <p:grpSpPr>
          <a:xfrm>
            <a:off x="464856" y="4214529"/>
            <a:ext cx="3662352" cy="788512"/>
            <a:chOff x="474839" y="1183142"/>
            <a:chExt cx="3726913" cy="802412"/>
          </a:xfrm>
        </p:grpSpPr>
        <p:sp>
          <p:nvSpPr>
            <p:cNvPr id="64" name="Rounded Rectangle 63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9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86508" y="1227386"/>
              <a:ext cx="2356221" cy="677110"/>
              <a:chOff x="1086508" y="1227386"/>
              <a:chExt cx="2356221" cy="67711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086508" y="1227386"/>
                <a:ext cx="2127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strike="sngStrik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 paste</a:t>
                </a:r>
                <a:endParaRPr lang="en-US" sz="1965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76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376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     </a:t>
                </a:r>
                <a:r>
                  <a:rPr lang="en-US" sz="1376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376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15.20     2     ₵40</a:t>
                </a:r>
                <a:endParaRPr lang="en-US" sz="1376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72" name="Rounded Rectangle 71"/>
          <p:cNvSpPr/>
          <p:nvPr/>
        </p:nvSpPr>
        <p:spPr>
          <a:xfrm>
            <a:off x="669126" y="2491062"/>
            <a:ext cx="224639" cy="21485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9"/>
          </a:p>
        </p:txBody>
      </p:sp>
      <p:sp>
        <p:nvSpPr>
          <p:cNvPr id="73" name="Rounded Rectangle 72"/>
          <p:cNvSpPr/>
          <p:nvPr/>
        </p:nvSpPr>
        <p:spPr>
          <a:xfrm>
            <a:off x="669126" y="4528498"/>
            <a:ext cx="224639" cy="214855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9"/>
          </a:p>
        </p:txBody>
      </p:sp>
      <p:sp>
        <p:nvSpPr>
          <p:cNvPr id="74" name="Rounded Rectangle 73"/>
          <p:cNvSpPr/>
          <p:nvPr/>
        </p:nvSpPr>
        <p:spPr>
          <a:xfrm>
            <a:off x="672603" y="3497592"/>
            <a:ext cx="224639" cy="21485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9"/>
          </a:p>
        </p:txBody>
      </p:sp>
      <p:sp>
        <p:nvSpPr>
          <p:cNvPr id="4" name="Rounded Rectangle 3"/>
          <p:cNvSpPr/>
          <p:nvPr/>
        </p:nvSpPr>
        <p:spPr>
          <a:xfrm>
            <a:off x="475304" y="5206923"/>
            <a:ext cx="3651903" cy="1117976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72" dirty="0">
                <a:solidFill>
                  <a:srgbClr val="262626"/>
                </a:solidFill>
              </a:rPr>
              <a:t>Your Notes</a:t>
            </a:r>
          </a:p>
          <a:p>
            <a:r>
              <a:rPr lang="en-US" sz="137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olonka of tomatoes is 1 quantity. </a:t>
            </a:r>
            <a:endParaRPr lang="en-US" sz="137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78" y="1751615"/>
            <a:ext cx="233323" cy="331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362317" y="889220"/>
            <a:ext cx="3872652" cy="689202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itle 2"/>
          <p:cNvSpPr txBox="1">
            <a:spLocks/>
          </p:cNvSpPr>
          <p:nvPr/>
        </p:nvSpPr>
        <p:spPr>
          <a:xfrm>
            <a:off x="4059660" y="-552751"/>
            <a:ext cx="1973074" cy="3091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358" spc="-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207" y="-1081415"/>
            <a:ext cx="2573099" cy="930045"/>
          </a:xfrm>
        </p:spPr>
        <p:txBody>
          <a:bodyPr/>
          <a:lstStyle/>
          <a:p>
            <a:r>
              <a:rPr lang="en-US" spc="-1" dirty="0"/>
              <a:t>Bag </a:t>
            </a:r>
            <a:r>
              <a:rPr lang="en-US" spc="-1" dirty="0"/>
              <a:t>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6145" y="1567396"/>
            <a:ext cx="2341420" cy="471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8" spc="-1" dirty="0"/>
              <a:t> </a:t>
            </a:r>
            <a:r>
              <a:rPr lang="en-US" sz="2358" spc="-1" dirty="0">
                <a:solidFill>
                  <a:schemeClr val="bg1"/>
                </a:solidFill>
              </a:rPr>
              <a:t>bag </a:t>
            </a:r>
            <a:r>
              <a:rPr lang="en-US" sz="2358" spc="-1" dirty="0">
                <a:solidFill>
                  <a:schemeClr val="bg1"/>
                </a:solidFill>
              </a:rPr>
              <a:t>page</a:t>
            </a:r>
            <a:endParaRPr lang="en-US" sz="2358" spc="-1" dirty="0">
              <a:solidFill>
                <a:schemeClr val="bg1"/>
              </a:solidFill>
            </a:endParaRPr>
          </a:p>
          <a:p>
            <a:r>
              <a:rPr lang="en-US" sz="2358" spc="-1" dirty="0">
                <a:solidFill>
                  <a:schemeClr val="bg1"/>
                </a:solidFill>
              </a:rPr>
              <a:t>- Edit </a:t>
            </a:r>
            <a:r>
              <a:rPr lang="en-US" sz="2358" spc="-1" dirty="0">
                <a:solidFill>
                  <a:schemeClr val="bg1"/>
                </a:solidFill>
              </a:rPr>
              <a:t>button(appear </a:t>
            </a:r>
            <a:r>
              <a:rPr lang="en-US" sz="2358" spc="-1" dirty="0">
                <a:solidFill>
                  <a:schemeClr val="bg1"/>
                </a:solidFill>
              </a:rPr>
              <a:t>on same </a:t>
            </a:r>
            <a:r>
              <a:rPr lang="en-US" sz="2358" spc="-1" dirty="0">
                <a:solidFill>
                  <a:schemeClr val="bg1"/>
                </a:solidFill>
              </a:rPr>
              <a:t>line with bag </a:t>
            </a:r>
            <a:r>
              <a:rPr lang="en-US" sz="2358" spc="-1" dirty="0">
                <a:solidFill>
                  <a:schemeClr val="bg1"/>
                </a:solidFill>
              </a:rPr>
              <a:t>name </a:t>
            </a:r>
            <a:r>
              <a:rPr lang="en-US" sz="2358" spc="-1" dirty="0">
                <a:solidFill>
                  <a:schemeClr val="bg1"/>
                </a:solidFill>
              </a:rPr>
              <a:t>on far right</a:t>
            </a:r>
            <a:r>
              <a:rPr lang="en-US" sz="2358" spc="-1" dirty="0">
                <a:solidFill>
                  <a:schemeClr val="bg1"/>
                </a:solidFill>
              </a:rPr>
              <a:t>)</a:t>
            </a:r>
          </a:p>
          <a:p>
            <a:endParaRPr lang="en-US" sz="2358" spc="-1" dirty="0">
              <a:solidFill>
                <a:schemeClr val="bg1"/>
              </a:solidFill>
            </a:endParaRPr>
          </a:p>
          <a:p>
            <a:r>
              <a:rPr lang="en-US" sz="2358" spc="-1" dirty="0">
                <a:solidFill>
                  <a:schemeClr val="bg1"/>
                </a:solidFill>
              </a:rPr>
              <a:t>- Add button on header and bottom</a:t>
            </a:r>
            <a:endParaRPr lang="en-US" sz="2358" spc="-1" dirty="0">
              <a:solidFill>
                <a:schemeClr val="bg1"/>
              </a:solidFill>
            </a:endParaRPr>
          </a:p>
          <a:p>
            <a:endParaRPr lang="en-US" sz="2358" spc="-1" dirty="0">
              <a:solidFill>
                <a:schemeClr val="bg1"/>
              </a:solidFill>
            </a:endParaRPr>
          </a:p>
          <a:p>
            <a:r>
              <a:rPr lang="en-US" sz="2358" spc="-1" dirty="0">
                <a:solidFill>
                  <a:schemeClr val="bg1"/>
                </a:solidFill>
              </a:rPr>
              <a:t>-</a:t>
            </a:r>
            <a:r>
              <a:rPr lang="en-US" sz="2358" spc="-1" dirty="0">
                <a:solidFill>
                  <a:schemeClr val="bg1"/>
                </a:solidFill>
              </a:rPr>
              <a:t>Totals </a:t>
            </a:r>
            <a:r>
              <a:rPr lang="en-US" sz="2358" spc="-1" dirty="0">
                <a:solidFill>
                  <a:schemeClr val="bg1"/>
                </a:solidFill>
              </a:rPr>
              <a:t>and diff</a:t>
            </a:r>
          </a:p>
          <a:p>
            <a:endParaRPr lang="en-US" sz="1769" dirty="0"/>
          </a:p>
        </p:txBody>
      </p:sp>
      <p:sp>
        <p:nvSpPr>
          <p:cNvPr id="36" name="CustomShape 2"/>
          <p:cNvSpPr/>
          <p:nvPr/>
        </p:nvSpPr>
        <p:spPr>
          <a:xfrm>
            <a:off x="362317" y="867480"/>
            <a:ext cx="3877511" cy="673920"/>
          </a:xfrm>
          <a:prstGeom prst="rect">
            <a:avLst/>
          </a:prstGeom>
          <a:solidFill>
            <a:srgbClr val="FFC000"/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" name="Group 24"/>
          <p:cNvGrpSpPr/>
          <p:nvPr/>
        </p:nvGrpSpPr>
        <p:grpSpPr>
          <a:xfrm>
            <a:off x="1076378" y="2230865"/>
            <a:ext cx="2867895" cy="665381"/>
            <a:chOff x="1086509" y="1227386"/>
            <a:chExt cx="2918451" cy="677110"/>
          </a:xfrm>
        </p:grpSpPr>
        <p:grpSp>
          <p:nvGrpSpPr>
            <p:cNvPr id="28" name="Group 27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Tomatoes</a:t>
                </a:r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196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76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₵20     2     ₵20</a:t>
                </a:r>
                <a:endParaRPr lang="en-US" sz="137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438968" y="1646514"/>
            <a:ext cx="888748" cy="4536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58" dirty="0"/>
              <a:t>Jollof</a:t>
            </a:r>
            <a:endParaRPr lang="en-US" sz="1572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3"/>
          <a:stretch/>
        </p:blipFill>
        <p:spPr>
          <a:xfrm>
            <a:off x="466615" y="956982"/>
            <a:ext cx="1415264" cy="490539"/>
          </a:xfrm>
          <a:prstGeom prst="rect">
            <a:avLst/>
          </a:prstGeom>
          <a:ln w="0">
            <a:noFill/>
          </a:ln>
        </p:spPr>
      </p:pic>
      <p:pic>
        <p:nvPicPr>
          <p:cNvPr id="38" name="Picture 37"/>
          <p:cNvPicPr/>
          <p:nvPr/>
        </p:nvPicPr>
        <p:blipFill>
          <a:blip r:embed="rId4"/>
          <a:stretch/>
        </p:blipFill>
        <p:spPr>
          <a:xfrm>
            <a:off x="3717318" y="1045506"/>
            <a:ext cx="257115" cy="304131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/>
          <p:cNvPicPr/>
          <p:nvPr/>
        </p:nvPicPr>
        <p:blipFill>
          <a:blip r:embed="rId5"/>
          <a:stretch/>
        </p:blipFill>
        <p:spPr>
          <a:xfrm>
            <a:off x="3087884" y="1020523"/>
            <a:ext cx="360984" cy="368506"/>
          </a:xfrm>
          <a:prstGeom prst="rect">
            <a:avLst/>
          </a:prstGeom>
          <a:ln w="0">
            <a:noFill/>
          </a:ln>
        </p:spPr>
      </p:pic>
      <p:grpSp>
        <p:nvGrpSpPr>
          <p:cNvPr id="52" name="Group 51"/>
          <p:cNvGrpSpPr/>
          <p:nvPr/>
        </p:nvGrpSpPr>
        <p:grpSpPr>
          <a:xfrm>
            <a:off x="1068113" y="3223114"/>
            <a:ext cx="2865850" cy="665381"/>
            <a:chOff x="1086509" y="1227386"/>
            <a:chExt cx="2918451" cy="677110"/>
          </a:xfrm>
        </p:grpSpPr>
        <p:grpSp>
          <p:nvGrpSpPr>
            <p:cNvPr id="55" name="Group 54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Rice 5kg</a:t>
                </a:r>
                <a:r>
                  <a:rPr lang="en-US" sz="19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1965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76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₵0     </a:t>
                </a:r>
                <a:r>
                  <a:rPr lang="en-US" sz="1376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en-US" sz="1376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₵0</a:t>
                </a:r>
                <a:endParaRPr lang="en-US" sz="1376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63" name="Group 62"/>
          <p:cNvGrpSpPr/>
          <p:nvPr/>
        </p:nvGrpSpPr>
        <p:grpSpPr>
          <a:xfrm>
            <a:off x="1065928" y="4258006"/>
            <a:ext cx="2867896" cy="665381"/>
            <a:chOff x="1086508" y="1227386"/>
            <a:chExt cx="2918452" cy="677110"/>
          </a:xfrm>
        </p:grpSpPr>
        <p:grpSp>
          <p:nvGrpSpPr>
            <p:cNvPr id="66" name="Group 65"/>
            <p:cNvGrpSpPr/>
            <p:nvPr/>
          </p:nvGrpSpPr>
          <p:grpSpPr>
            <a:xfrm>
              <a:off x="1086508" y="1227386"/>
              <a:ext cx="2356221" cy="677110"/>
              <a:chOff x="1086508" y="1227386"/>
              <a:chExt cx="2356221" cy="67711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086508" y="1227386"/>
                <a:ext cx="2127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65" strike="sngStrik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 paste</a:t>
                </a:r>
                <a:endParaRPr lang="en-US" sz="1965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76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376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     </a:t>
                </a:r>
                <a:r>
                  <a:rPr lang="en-US" sz="1376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376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15.20     2     ₵40</a:t>
                </a:r>
                <a:endParaRPr lang="en-US" sz="1376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69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72" name="Rounded Rectangle 71"/>
          <p:cNvSpPr/>
          <p:nvPr/>
        </p:nvSpPr>
        <p:spPr>
          <a:xfrm>
            <a:off x="669126" y="2491062"/>
            <a:ext cx="224639" cy="21485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9"/>
          </a:p>
        </p:txBody>
      </p:sp>
      <p:sp>
        <p:nvSpPr>
          <p:cNvPr id="73" name="Rounded Rectangle 72"/>
          <p:cNvSpPr/>
          <p:nvPr/>
        </p:nvSpPr>
        <p:spPr>
          <a:xfrm>
            <a:off x="669126" y="4528498"/>
            <a:ext cx="224639" cy="214855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9"/>
          </a:p>
        </p:txBody>
      </p:sp>
      <p:sp>
        <p:nvSpPr>
          <p:cNvPr id="74" name="Rounded Rectangle 73"/>
          <p:cNvSpPr/>
          <p:nvPr/>
        </p:nvSpPr>
        <p:spPr>
          <a:xfrm>
            <a:off x="672603" y="3497592"/>
            <a:ext cx="224639" cy="21485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9"/>
          </a:p>
        </p:txBody>
      </p:sp>
      <p:sp>
        <p:nvSpPr>
          <p:cNvPr id="4" name="Rounded Rectangle 3"/>
          <p:cNvSpPr/>
          <p:nvPr/>
        </p:nvSpPr>
        <p:spPr>
          <a:xfrm>
            <a:off x="475304" y="5206923"/>
            <a:ext cx="3651903" cy="11179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72" dirty="0">
                <a:solidFill>
                  <a:srgbClr val="262626"/>
                </a:solidFill>
              </a:rPr>
              <a:t>Your Notes</a:t>
            </a:r>
          </a:p>
          <a:p>
            <a:r>
              <a:rPr lang="en-US" sz="137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olonka of tomatoes is 1 quantity. </a:t>
            </a:r>
            <a:endParaRPr lang="en-US" sz="137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79" y="1751615"/>
            <a:ext cx="182854" cy="25998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75304" y="3073560"/>
            <a:ext cx="358435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8345" y="4121878"/>
            <a:ext cx="358435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9865" y="5227798"/>
            <a:ext cx="358435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540323" y="6995133"/>
            <a:ext cx="1273233" cy="431666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69" dirty="0">
                <a:solidFill>
                  <a:schemeClr val="tx1"/>
                </a:solidFill>
              </a:rPr>
              <a:t>Add Item</a:t>
            </a:r>
            <a:endParaRPr lang="en-US" sz="1769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220306" y="7699589"/>
            <a:ext cx="3659741" cy="518879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69" dirty="0">
                <a:solidFill>
                  <a:schemeClr val="tx1"/>
                </a:solidFill>
              </a:rPr>
              <a:t>Create Bag</a:t>
            </a:r>
            <a:endParaRPr lang="en-US" sz="1769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03384" y="7699589"/>
            <a:ext cx="2445484" cy="439127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69" dirty="0">
                <a:solidFill>
                  <a:schemeClr val="tx1"/>
                </a:solidFill>
              </a:rPr>
              <a:t>Add Item</a:t>
            </a:r>
            <a:endParaRPr lang="en-US" sz="1769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86571" y="2096763"/>
            <a:ext cx="358435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913" y="-1019058"/>
            <a:ext cx="2815216" cy="930045"/>
          </a:xfrm>
        </p:spPr>
        <p:txBody>
          <a:bodyPr/>
          <a:lstStyle/>
          <a:p>
            <a:r>
              <a:rPr lang="en-US" spc="-1" dirty="0"/>
              <a:t>add page</a:t>
            </a:r>
            <a:endParaRPr lang="en-US" dirty="0"/>
          </a:p>
        </p:txBody>
      </p:sp>
      <p:sp>
        <p:nvSpPr>
          <p:cNvPr id="49" name="CustomShape 1"/>
          <p:cNvSpPr/>
          <p:nvPr/>
        </p:nvSpPr>
        <p:spPr>
          <a:xfrm>
            <a:off x="504195" y="873455"/>
            <a:ext cx="3872652" cy="7746076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504196" y="851715"/>
            <a:ext cx="3877511" cy="67392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608494" y="941217"/>
            <a:ext cx="1415264" cy="490539"/>
          </a:xfrm>
          <a:prstGeom prst="rect">
            <a:avLst/>
          </a:prstGeom>
          <a:ln w="0">
            <a:noFill/>
          </a:ln>
        </p:spPr>
      </p:pic>
      <p:pic>
        <p:nvPicPr>
          <p:cNvPr id="61" name="Picture 60"/>
          <p:cNvPicPr/>
          <p:nvPr/>
        </p:nvPicPr>
        <p:blipFill>
          <a:blip r:embed="rId3"/>
          <a:stretch/>
        </p:blipFill>
        <p:spPr>
          <a:xfrm>
            <a:off x="3859197" y="1029740"/>
            <a:ext cx="257115" cy="304131"/>
          </a:xfrm>
          <a:prstGeom prst="rect">
            <a:avLst/>
          </a:prstGeom>
          <a:ln w="0">
            <a:noFill/>
          </a:ln>
        </p:spPr>
      </p:pic>
      <p:pic>
        <p:nvPicPr>
          <p:cNvPr id="62" name="Picture 61"/>
          <p:cNvPicPr/>
          <p:nvPr/>
        </p:nvPicPr>
        <p:blipFill>
          <a:blip r:embed="rId4"/>
          <a:stretch/>
        </p:blipFill>
        <p:spPr>
          <a:xfrm>
            <a:off x="3229763" y="1004758"/>
            <a:ext cx="360984" cy="368506"/>
          </a:xfrm>
          <a:prstGeom prst="rect">
            <a:avLst/>
          </a:prstGeom>
          <a:ln w="0">
            <a:noFill/>
          </a:ln>
        </p:spPr>
      </p:pic>
      <p:sp>
        <p:nvSpPr>
          <p:cNvPr id="95" name="Rounded Rectangle 94"/>
          <p:cNvSpPr/>
          <p:nvPr/>
        </p:nvSpPr>
        <p:spPr>
          <a:xfrm>
            <a:off x="610226" y="2174280"/>
            <a:ext cx="3660593" cy="4846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72" dirty="0">
                <a:solidFill>
                  <a:schemeClr val="bg1">
                    <a:lumMod val="50000"/>
                  </a:schemeClr>
                </a:solidFill>
              </a:rPr>
              <a:t>Name your shopping</a:t>
            </a:r>
            <a:endParaRPr lang="en-US" sz="157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77382" y="1742941"/>
            <a:ext cx="2326278" cy="304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76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Create bag and items to </a:t>
            </a:r>
            <a:r>
              <a:rPr lang="en-US" sz="1376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buy</a:t>
            </a:r>
            <a:endParaRPr lang="en-US" sz="1376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10226" y="2849670"/>
            <a:ext cx="3660593" cy="4846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72" dirty="0">
                <a:solidFill>
                  <a:schemeClr val="bg1">
                    <a:lumMod val="50000"/>
                  </a:schemeClr>
                </a:solidFill>
              </a:rPr>
              <a:t>Some notes...</a:t>
            </a:r>
            <a:endParaRPr lang="en-US" sz="157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10226" y="3493532"/>
            <a:ext cx="3660593" cy="4846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72" dirty="0">
                <a:solidFill>
                  <a:schemeClr val="bg1">
                    <a:lumMod val="50000"/>
                  </a:schemeClr>
                </a:solidFill>
              </a:rPr>
              <a:t>Shopping item</a:t>
            </a:r>
            <a:endParaRPr lang="en-US" sz="157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10226" y="4137394"/>
            <a:ext cx="3660593" cy="4846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72" dirty="0">
                <a:solidFill>
                  <a:schemeClr val="bg1">
                    <a:lumMod val="50000"/>
                  </a:schemeClr>
                </a:solidFill>
              </a:rPr>
              <a:t>Budget price</a:t>
            </a:r>
            <a:endParaRPr lang="en-US" sz="157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10226" y="4781257"/>
            <a:ext cx="3660593" cy="4846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72" dirty="0">
                <a:solidFill>
                  <a:schemeClr val="bg1">
                    <a:lumMod val="50000"/>
                  </a:schemeClr>
                </a:solidFill>
              </a:rPr>
              <a:t>Market price</a:t>
            </a:r>
            <a:endParaRPr lang="en-US" sz="157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10226" y="5440882"/>
            <a:ext cx="3660593" cy="4846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72" dirty="0">
                <a:solidFill>
                  <a:schemeClr val="bg1">
                    <a:lumMod val="50000"/>
                  </a:schemeClr>
                </a:solidFill>
              </a:rPr>
              <a:t>Quantity</a:t>
            </a:r>
            <a:endParaRPr lang="en-US" sz="157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10226" y="6100506"/>
            <a:ext cx="3660593" cy="4846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72" dirty="0">
                <a:solidFill>
                  <a:schemeClr val="bg1">
                    <a:lumMod val="50000"/>
                  </a:schemeClr>
                </a:solidFill>
              </a:rPr>
              <a:t>Price you bought</a:t>
            </a:r>
            <a:endParaRPr lang="en-US" sz="157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803905" y="7644895"/>
            <a:ext cx="1273233" cy="4509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69" dirty="0">
                <a:solidFill>
                  <a:srgbClr val="E4E4E4"/>
                </a:solidFill>
              </a:rPr>
              <a:t>Add Item</a:t>
            </a:r>
            <a:endParaRPr lang="en-US" sz="1769" dirty="0">
              <a:solidFill>
                <a:srgbClr val="E4E4E4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08493" y="8428207"/>
            <a:ext cx="3659741" cy="518879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69" dirty="0">
                <a:solidFill>
                  <a:srgbClr val="E4E4E4"/>
                </a:solidFill>
              </a:rPr>
              <a:t>Create Bag</a:t>
            </a:r>
            <a:endParaRPr lang="en-US" sz="1769" dirty="0">
              <a:solidFill>
                <a:srgbClr val="E4E4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590" y="-1443916"/>
            <a:ext cx="3473371" cy="930045"/>
          </a:xfrm>
        </p:spPr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504196" y="832011"/>
            <a:ext cx="3872652" cy="6116514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504197" y="810271"/>
            <a:ext cx="3877511" cy="67392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608495" y="899773"/>
            <a:ext cx="1415264" cy="490539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3859198" y="988296"/>
            <a:ext cx="257115" cy="304131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/>
        </p:blipFill>
        <p:spPr>
          <a:xfrm>
            <a:off x="3229764" y="963314"/>
            <a:ext cx="360984" cy="368506"/>
          </a:xfrm>
          <a:prstGeom prst="rect">
            <a:avLst/>
          </a:prstGeom>
          <a:ln w="0"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610227" y="1816272"/>
            <a:ext cx="3660593" cy="484618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72" dirty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en-US" sz="1572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79" y="1906515"/>
            <a:ext cx="305148" cy="3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6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71" y="-1402977"/>
            <a:ext cx="3067080" cy="869578"/>
          </a:xfrm>
        </p:spPr>
        <p:txBody>
          <a:bodyPr/>
          <a:lstStyle/>
          <a:p>
            <a:r>
              <a:rPr lang="en-US" sz="3600" dirty="0" smtClean="0"/>
              <a:t>Hero image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3" t="20533" r="29323" b="7913"/>
          <a:stretch/>
        </p:blipFill>
        <p:spPr>
          <a:xfrm>
            <a:off x="2403555" y="1405720"/>
            <a:ext cx="5117911" cy="39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1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71" y="-1402977"/>
            <a:ext cx="3067080" cy="869578"/>
          </a:xfrm>
        </p:spPr>
        <p:txBody>
          <a:bodyPr/>
          <a:lstStyle/>
          <a:p>
            <a:r>
              <a:rPr lang="en-US" sz="3600" dirty="0" smtClean="0"/>
              <a:t>stock image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2674961" y="1119116"/>
            <a:ext cx="3971215" cy="3794078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355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7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71" y="-1402977"/>
            <a:ext cx="3067080" cy="869578"/>
          </a:xfrm>
        </p:spPr>
        <p:txBody>
          <a:bodyPr/>
          <a:lstStyle/>
          <a:p>
            <a:r>
              <a:rPr lang="en-US" sz="3600" dirty="0" smtClean="0"/>
              <a:t>stock image</a:t>
            </a:r>
            <a:endParaRPr lang="en-US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2674961" y="1119116"/>
            <a:ext cx="3971215" cy="3794078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3556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7579</TotalTime>
  <Words>299</Words>
  <Application>Microsoft Office PowerPoint</Application>
  <PresentationFormat>A4 Paper (210x297 mm)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YaHei</vt:lpstr>
      <vt:lpstr>Arial</vt:lpstr>
      <vt:lpstr>DejaVu Sans</vt:lpstr>
      <vt:lpstr>Lato</vt:lpstr>
      <vt:lpstr>Roboto</vt:lpstr>
      <vt:lpstr>Symbol</vt:lpstr>
      <vt:lpstr>Times New Roman</vt:lpstr>
      <vt:lpstr>Wingdings</vt:lpstr>
      <vt:lpstr>Office Theme</vt:lpstr>
      <vt:lpstr>PowerPoint Presentation</vt:lpstr>
      <vt:lpstr>Bags page</vt:lpstr>
      <vt:lpstr>Bag page</vt:lpstr>
      <vt:lpstr>Bag page</vt:lpstr>
      <vt:lpstr>add page</vt:lpstr>
      <vt:lpstr>Search page</vt:lpstr>
      <vt:lpstr>Hero image</vt:lpstr>
      <vt:lpstr>stock image</vt:lpstr>
      <vt:lpstr>stock image</vt:lpstr>
      <vt:lpstr>stock 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Tito</dc:creator>
  <dc:description/>
  <cp:lastModifiedBy>Tito</cp:lastModifiedBy>
  <cp:revision>54</cp:revision>
  <dcterms:created xsi:type="dcterms:W3CDTF">2021-02-25T17:58:19Z</dcterms:created>
  <dcterms:modified xsi:type="dcterms:W3CDTF">2021-03-06T15:11:19Z</dcterms:modified>
  <dc:language>en-US</dc:language>
</cp:coreProperties>
</file>