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7F7F7F"/>
    <a:srgbClr val="949494"/>
    <a:srgbClr val="BFBFBF"/>
    <a:srgbClr val="262626"/>
    <a:srgbClr val="F7F7F7"/>
    <a:srgbClr val="595959"/>
    <a:srgbClr val="6A6A6A"/>
    <a:srgbClr val="867AA4"/>
    <a:srgbClr val="6E7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51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6A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2FDE47ED-F151-4D45-9165-5138855C7444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/>
          <p:cNvSpPr txBox="1">
            <a:spLocks/>
          </p:cNvSpPr>
          <p:nvPr/>
        </p:nvSpPr>
        <p:spPr>
          <a:xfrm>
            <a:off x="4131224" y="-562495"/>
            <a:ext cx="2007856" cy="3146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spc="-1" dirty="0"/>
              <a:t>Home page</a:t>
            </a:r>
          </a:p>
        </p:txBody>
      </p:sp>
      <p:sp>
        <p:nvSpPr>
          <p:cNvPr id="27" name="CustomShape 1"/>
          <p:cNvSpPr/>
          <p:nvPr/>
        </p:nvSpPr>
        <p:spPr>
          <a:xfrm>
            <a:off x="513084" y="192505"/>
            <a:ext cx="3940920" cy="7000309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CustomShape 2"/>
          <p:cNvSpPr/>
          <p:nvPr/>
        </p:nvSpPr>
        <p:spPr>
          <a:xfrm>
            <a:off x="513084" y="170382"/>
            <a:ext cx="3945865" cy="685800"/>
          </a:xfrm>
          <a:prstGeom prst="rect">
            <a:avLst/>
          </a:prstGeom>
          <a:solidFill>
            <a:srgbClr val="F7F7F7">
              <a:alpha val="61000"/>
            </a:srgbClr>
          </a:solidFill>
          <a:ln w="29160">
            <a:noFill/>
            <a:round/>
          </a:ln>
          <a:effectLst>
            <a:outerShdw blurRad="50800" dist="114300" dir="5400000" algn="t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9" name="Picture 28"/>
          <p:cNvPicPr/>
          <p:nvPr/>
        </p:nvPicPr>
        <p:blipFill>
          <a:blip r:embed="rId2"/>
          <a:stretch/>
        </p:blipFill>
        <p:spPr>
          <a:xfrm>
            <a:off x="619220" y="261462"/>
            <a:ext cx="1440213" cy="499186"/>
          </a:xfrm>
          <a:prstGeom prst="rect">
            <a:avLst/>
          </a:prstGeom>
          <a:ln w="0">
            <a:noFill/>
          </a:ln>
        </p:spPr>
      </p:pic>
      <p:pic>
        <p:nvPicPr>
          <p:cNvPr id="30" name="Picture 29"/>
          <p:cNvPicPr/>
          <p:nvPr/>
        </p:nvPicPr>
        <p:blipFill>
          <a:blip r:embed="rId3"/>
          <a:stretch/>
        </p:blipFill>
        <p:spPr>
          <a:xfrm>
            <a:off x="3927228" y="351546"/>
            <a:ext cx="261647" cy="309492"/>
          </a:xfrm>
          <a:prstGeom prst="rect">
            <a:avLst/>
          </a:prstGeom>
          <a:ln w="0">
            <a:noFill/>
          </a:ln>
        </p:spPr>
      </p:pic>
      <p:sp>
        <p:nvSpPr>
          <p:cNvPr id="16" name="Rounded Rectangle 15"/>
          <p:cNvSpPr/>
          <p:nvPr/>
        </p:nvSpPr>
        <p:spPr>
          <a:xfrm>
            <a:off x="2787044" y="331133"/>
            <a:ext cx="952520" cy="399577"/>
          </a:xfrm>
          <a:prstGeom prst="roundRect">
            <a:avLst/>
          </a:prstGeom>
          <a:solidFill>
            <a:srgbClr val="7F7F7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4E4E4"/>
                </a:solidFill>
              </a:rPr>
              <a:t>Demo</a:t>
            </a:r>
            <a:endParaRPr lang="en-US" sz="2400" dirty="0">
              <a:solidFill>
                <a:srgbClr val="E4E4E4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78905" y="856182"/>
            <a:ext cx="272715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-1" dirty="0">
                <a:solidFill>
                  <a:schemeClr val="bg1"/>
                </a:solidFill>
              </a:rPr>
              <a:t>- Gen header/home/about page</a:t>
            </a:r>
          </a:p>
          <a:p>
            <a:pPr algn="ctr"/>
            <a:r>
              <a:rPr lang="en-US" spc="-1" dirty="0">
                <a:solidFill>
                  <a:schemeClr val="bg1"/>
                </a:solidFill>
              </a:rPr>
              <a:t>App Logo(Home)</a:t>
            </a:r>
          </a:p>
          <a:p>
            <a:pPr algn="ctr"/>
            <a:r>
              <a:rPr lang="en-US" spc="-1" dirty="0">
                <a:solidFill>
                  <a:schemeClr val="bg1"/>
                </a:solidFill>
              </a:rPr>
              <a:t>Bags(appear on other pages)</a:t>
            </a:r>
          </a:p>
          <a:p>
            <a:pPr algn="ctr"/>
            <a:r>
              <a:rPr lang="en-US" spc="-1" dirty="0">
                <a:solidFill>
                  <a:schemeClr val="bg1"/>
                </a:solidFill>
              </a:rPr>
              <a:t>Demo button instead </a:t>
            </a:r>
          </a:p>
          <a:p>
            <a:pPr algn="ctr"/>
            <a:r>
              <a:rPr lang="en-US" spc="-1" dirty="0">
                <a:solidFill>
                  <a:schemeClr val="bg1"/>
                </a:solidFill>
              </a:rPr>
              <a:t>of bags link. Should only </a:t>
            </a:r>
          </a:p>
          <a:p>
            <a:pPr algn="ctr"/>
            <a:r>
              <a:rPr lang="en-US" spc="-1" dirty="0">
                <a:solidFill>
                  <a:schemeClr val="bg1"/>
                </a:solidFill>
              </a:rPr>
              <a:t>Appear on home</a:t>
            </a:r>
          </a:p>
          <a:p>
            <a:pPr algn="ctr"/>
            <a:r>
              <a:rPr lang="en-US" spc="-1" dirty="0">
                <a:solidFill>
                  <a:schemeClr val="bg1"/>
                </a:solidFill>
              </a:rPr>
              <a:t>Dark mode button</a:t>
            </a:r>
          </a:p>
          <a:p>
            <a:pPr algn="ctr"/>
            <a:r>
              <a:rPr lang="en-US" spc="-1" dirty="0">
                <a:solidFill>
                  <a:schemeClr val="bg1"/>
                </a:solidFill>
              </a:rPr>
              <a:t>Landing, features, what the</a:t>
            </a:r>
          </a:p>
          <a:p>
            <a:pPr algn="ctr"/>
            <a:r>
              <a:rPr lang="en-US" spc="-1" dirty="0">
                <a:solidFill>
                  <a:schemeClr val="bg1"/>
                </a:solidFill>
              </a:rPr>
              <a:t>App is about</a:t>
            </a:r>
          </a:p>
          <a:p>
            <a:pPr algn="ctr"/>
            <a:endParaRPr lang="en-US" spc="-1" dirty="0">
              <a:solidFill>
                <a:schemeClr val="bg1"/>
              </a:solidFill>
            </a:endParaRPr>
          </a:p>
          <a:p>
            <a:pPr algn="ctr"/>
            <a:endParaRPr lang="en-US" spc="-1" dirty="0">
              <a:solidFill>
                <a:schemeClr val="bg1"/>
              </a:solidFill>
            </a:endParaRPr>
          </a:p>
          <a:p>
            <a:pPr algn="ctr"/>
            <a:r>
              <a:rPr lang="en-US" spc="-1" dirty="0">
                <a:solidFill>
                  <a:schemeClr val="bg1"/>
                </a:solidFill>
              </a:rPr>
              <a:t>shopbag</a:t>
            </a:r>
          </a:p>
          <a:p>
            <a:pPr algn="ctr"/>
            <a:r>
              <a:rPr lang="en-US" spc="-1" dirty="0">
                <a:solidFill>
                  <a:schemeClr val="bg1"/>
                </a:solidFill>
              </a:rPr>
              <a:t> your personal</a:t>
            </a:r>
          </a:p>
          <a:p>
            <a:pPr algn="ctr"/>
            <a:r>
              <a:rPr lang="en-US" spc="-1" dirty="0">
                <a:solidFill>
                  <a:schemeClr val="bg1"/>
                </a:solidFill>
              </a:rPr>
              <a:t> shopping assistant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368703" y="250723"/>
            <a:ext cx="3940920" cy="701352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" name="Group 12"/>
          <p:cNvGrpSpPr/>
          <p:nvPr/>
        </p:nvGrpSpPr>
        <p:grpSpPr>
          <a:xfrm>
            <a:off x="463084" y="6285586"/>
            <a:ext cx="3734750" cy="802412"/>
            <a:chOff x="463084" y="6285586"/>
            <a:chExt cx="3734750" cy="802412"/>
          </a:xfrm>
        </p:grpSpPr>
        <p:sp>
          <p:nvSpPr>
            <p:cNvPr id="110" name="Rounded Rectangle 109"/>
            <p:cNvSpPr/>
            <p:nvPr/>
          </p:nvSpPr>
          <p:spPr>
            <a:xfrm>
              <a:off x="463084" y="6285586"/>
              <a:ext cx="3734750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565674" y="6329830"/>
              <a:ext cx="2361175" cy="630943"/>
              <a:chOff x="1086509" y="1227386"/>
              <a:chExt cx="2356220" cy="630943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1086509" y="1227386"/>
                <a:ext cx="22385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Building material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091587" y="1596719"/>
                <a:ext cx="23511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Iron rods | cement| nails</a:t>
                </a: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705130" y="6538200"/>
              <a:ext cx="295498" cy="290124"/>
              <a:chOff x="3620774" y="1413009"/>
              <a:chExt cx="369342" cy="363388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5" name="Picture 11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sp>
        <p:nvSpPr>
          <p:cNvPr id="15" name="CustomShape 2"/>
          <p:cNvSpPr/>
          <p:nvPr/>
        </p:nvSpPr>
        <p:spPr>
          <a:xfrm>
            <a:off x="368703" y="228600"/>
            <a:ext cx="3945865" cy="685800"/>
          </a:xfrm>
          <a:prstGeom prst="rect">
            <a:avLst/>
          </a:prstGeom>
          <a:solidFill>
            <a:srgbClr val="F7F7F7">
              <a:alpha val="61000"/>
            </a:srgbClr>
          </a:solidFill>
          <a:ln w="29160">
            <a:noFill/>
            <a:round/>
          </a:ln>
          <a:effectLst>
            <a:outerShdw blurRad="50800" dist="114300" dir="5400000" algn="t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" name="Picture 15"/>
          <p:cNvPicPr/>
          <p:nvPr/>
        </p:nvPicPr>
        <p:blipFill>
          <a:blip r:embed="rId3"/>
          <a:stretch/>
        </p:blipFill>
        <p:spPr>
          <a:xfrm>
            <a:off x="474839" y="319680"/>
            <a:ext cx="1440213" cy="499186"/>
          </a:xfrm>
          <a:prstGeom prst="rect">
            <a:avLst/>
          </a:prstGeom>
          <a:ln w="0">
            <a:noFill/>
          </a:ln>
        </p:spPr>
      </p:pic>
      <p:pic>
        <p:nvPicPr>
          <p:cNvPr id="18" name="Picture 17"/>
          <p:cNvPicPr/>
          <p:nvPr/>
        </p:nvPicPr>
        <p:blipFill>
          <a:blip r:embed="rId4"/>
          <a:stretch/>
        </p:blipFill>
        <p:spPr>
          <a:xfrm>
            <a:off x="3874922" y="409764"/>
            <a:ext cx="261647" cy="309492"/>
          </a:xfrm>
          <a:prstGeom prst="rect">
            <a:avLst/>
          </a:prstGeom>
          <a:ln w="0"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311" y="433617"/>
            <a:ext cx="310527" cy="30949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31224" y="-562495"/>
            <a:ext cx="2007856" cy="314609"/>
          </a:xfrm>
        </p:spPr>
        <p:txBody>
          <a:bodyPr/>
          <a:lstStyle/>
          <a:p>
            <a:r>
              <a:rPr lang="en-US" sz="2800" spc="-1" dirty="0"/>
              <a:t>Bags </a:t>
            </a:r>
            <a:r>
              <a:rPr lang="en-US" sz="2800" spc="-1" dirty="0" smtClean="0"/>
              <a:t>page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2729527" y="6138415"/>
            <a:ext cx="563525" cy="563525"/>
            <a:chOff x="2048697" y="6283843"/>
            <a:chExt cx="563525" cy="563525"/>
          </a:xfrm>
        </p:grpSpPr>
        <p:sp>
          <p:nvSpPr>
            <p:cNvPr id="5" name="Oval 4"/>
            <p:cNvSpPr/>
            <p:nvPr/>
          </p:nvSpPr>
          <p:spPr>
            <a:xfrm>
              <a:off x="2048697" y="6283843"/>
              <a:ext cx="563525" cy="56352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177" y="6384720"/>
              <a:ext cx="360564" cy="361770"/>
            </a:xfrm>
            <a:prstGeom prst="rect">
              <a:avLst/>
            </a:prstGeom>
          </p:spPr>
        </p:pic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08" y="451620"/>
            <a:ext cx="272574" cy="27348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74839" y="1423772"/>
            <a:ext cx="3726913" cy="802412"/>
            <a:chOff x="474839" y="1423772"/>
            <a:chExt cx="3726913" cy="802412"/>
          </a:xfrm>
        </p:grpSpPr>
        <p:sp>
          <p:nvSpPr>
            <p:cNvPr id="19" name="Rounded Rectangle 18"/>
            <p:cNvSpPr/>
            <p:nvPr/>
          </p:nvSpPr>
          <p:spPr>
            <a:xfrm>
              <a:off x="474839" y="1423772"/>
              <a:ext cx="3726913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576143" y="1468016"/>
              <a:ext cx="2356220" cy="630943"/>
              <a:chOff x="1086509" y="1227386"/>
              <a:chExt cx="2356220" cy="630943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086509" y="1227386"/>
                <a:ext cx="1471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Football kit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91587" y="1596719"/>
                <a:ext cx="23511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Boots | Football socks | Shin guard</a:t>
                </a: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710082" y="1676386"/>
              <a:ext cx="294878" cy="290124"/>
              <a:chOff x="3620774" y="1413009"/>
              <a:chExt cx="369342" cy="363388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grpSp>
        <p:nvGrpSpPr>
          <p:cNvPr id="9" name="Group 8"/>
          <p:cNvGrpSpPr/>
          <p:nvPr/>
        </p:nvGrpSpPr>
        <p:grpSpPr>
          <a:xfrm>
            <a:off x="478381" y="2384246"/>
            <a:ext cx="3726913" cy="802412"/>
            <a:chOff x="478381" y="2384246"/>
            <a:chExt cx="3726913" cy="802412"/>
          </a:xfrm>
        </p:grpSpPr>
        <p:sp>
          <p:nvSpPr>
            <p:cNvPr id="41" name="Rounded Rectangle 40"/>
            <p:cNvSpPr/>
            <p:nvPr/>
          </p:nvSpPr>
          <p:spPr>
            <a:xfrm>
              <a:off x="478381" y="2384246"/>
              <a:ext cx="3726913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69047" y="2428490"/>
              <a:ext cx="2356220" cy="630943"/>
              <a:chOff x="1086509" y="1227386"/>
              <a:chExt cx="2356220" cy="630943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086509" y="1227386"/>
                <a:ext cx="1471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Jollof 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091587" y="1596719"/>
                <a:ext cx="23511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tomatoes | spices | rice</a:t>
                </a: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713624" y="2636860"/>
              <a:ext cx="294878" cy="290124"/>
              <a:chOff x="3620774" y="1413009"/>
              <a:chExt cx="369342" cy="363388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grpSp>
        <p:nvGrpSpPr>
          <p:cNvPr id="10" name="Group 9"/>
          <p:cNvGrpSpPr/>
          <p:nvPr/>
        </p:nvGrpSpPr>
        <p:grpSpPr>
          <a:xfrm>
            <a:off x="477635" y="3368826"/>
            <a:ext cx="3734750" cy="802412"/>
            <a:chOff x="477635" y="3368826"/>
            <a:chExt cx="3734750" cy="802412"/>
          </a:xfrm>
        </p:grpSpPr>
        <p:sp>
          <p:nvSpPr>
            <p:cNvPr id="56" name="Rounded Rectangle 55"/>
            <p:cNvSpPr/>
            <p:nvPr/>
          </p:nvSpPr>
          <p:spPr>
            <a:xfrm>
              <a:off x="477635" y="3368826"/>
              <a:ext cx="3734750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569590" y="3413070"/>
              <a:ext cx="2361175" cy="630943"/>
              <a:chOff x="1086509" y="1227386"/>
              <a:chExt cx="2356220" cy="630943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086509" y="1227386"/>
                <a:ext cx="1471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hopping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091587" y="1596719"/>
                <a:ext cx="23511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heels | bag | washing soap</a:t>
                </a: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3719681" y="3621440"/>
              <a:ext cx="295498" cy="290124"/>
              <a:chOff x="3620774" y="1413009"/>
              <a:chExt cx="369342" cy="363388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470304" y="4373975"/>
            <a:ext cx="3734750" cy="802412"/>
            <a:chOff x="470304" y="4373975"/>
            <a:chExt cx="3734750" cy="802412"/>
          </a:xfrm>
        </p:grpSpPr>
        <p:sp>
          <p:nvSpPr>
            <p:cNvPr id="92" name="Rounded Rectangle 91"/>
            <p:cNvSpPr/>
            <p:nvPr/>
          </p:nvSpPr>
          <p:spPr>
            <a:xfrm>
              <a:off x="470304" y="4373975"/>
              <a:ext cx="3734750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562261" y="4418219"/>
              <a:ext cx="2361175" cy="630943"/>
              <a:chOff x="1086509" y="1227386"/>
              <a:chExt cx="2356220" cy="630943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1086509" y="1227386"/>
                <a:ext cx="16486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School items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091587" y="1596719"/>
                <a:ext cx="23511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books | pen | math set</a:t>
                </a: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3712350" y="4626589"/>
              <a:ext cx="295498" cy="290124"/>
              <a:chOff x="3620774" y="1413009"/>
              <a:chExt cx="369342" cy="36338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grpSp>
        <p:nvGrpSpPr>
          <p:cNvPr id="12" name="Group 11"/>
          <p:cNvGrpSpPr/>
          <p:nvPr/>
        </p:nvGrpSpPr>
        <p:grpSpPr>
          <a:xfrm>
            <a:off x="463084" y="5313880"/>
            <a:ext cx="3734750" cy="802412"/>
            <a:chOff x="463084" y="5313880"/>
            <a:chExt cx="3734750" cy="802412"/>
          </a:xfrm>
        </p:grpSpPr>
        <p:sp>
          <p:nvSpPr>
            <p:cNvPr id="101" name="Rounded Rectangle 100"/>
            <p:cNvSpPr/>
            <p:nvPr/>
          </p:nvSpPr>
          <p:spPr>
            <a:xfrm>
              <a:off x="463084" y="5313880"/>
              <a:ext cx="3734750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565674" y="5358124"/>
              <a:ext cx="2361175" cy="630943"/>
              <a:chOff x="1086509" y="1227386"/>
              <a:chExt cx="2356220" cy="630943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1086509" y="1227386"/>
                <a:ext cx="1471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lothes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091587" y="1596719"/>
                <a:ext cx="23511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jeans | underwear | belts</a:t>
                </a:r>
                <a:endPara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705130" y="5566494"/>
              <a:ext cx="295498" cy="290124"/>
              <a:chOff x="3620774" y="1413009"/>
              <a:chExt cx="369342" cy="363388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6" name="Picture 10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sp>
        <p:nvSpPr>
          <p:cNvPr id="33" name="TextBox 32"/>
          <p:cNvSpPr txBox="1"/>
          <p:nvPr/>
        </p:nvSpPr>
        <p:spPr>
          <a:xfrm>
            <a:off x="430771" y="1001319"/>
            <a:ext cx="1988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Your shopping bags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99722" y="1339873"/>
            <a:ext cx="22109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" dirty="0" smtClean="0">
                <a:solidFill>
                  <a:schemeClr val="bg1"/>
                </a:solidFill>
              </a:rPr>
              <a:t>Bags </a:t>
            </a:r>
            <a:r>
              <a:rPr lang="en-US" sz="2000" spc="-1" dirty="0">
                <a:solidFill>
                  <a:schemeClr val="bg1"/>
                </a:solidFill>
              </a:rPr>
              <a:t>Page</a:t>
            </a:r>
          </a:p>
          <a:p>
            <a:r>
              <a:rPr lang="en-US" sz="2000" spc="-1" dirty="0" smtClean="0">
                <a:solidFill>
                  <a:schemeClr val="bg1"/>
                </a:solidFill>
              </a:rPr>
              <a:t>- Search(appear </a:t>
            </a:r>
            <a:r>
              <a:rPr lang="en-US" sz="2000" spc="-1" dirty="0">
                <a:solidFill>
                  <a:schemeClr val="bg1"/>
                </a:solidFill>
              </a:rPr>
              <a:t>only here and </a:t>
            </a:r>
            <a:r>
              <a:rPr lang="en-US" sz="2000" spc="-1" dirty="0" smtClean="0">
                <a:solidFill>
                  <a:schemeClr val="bg1"/>
                </a:solidFill>
              </a:rPr>
              <a:t>top </a:t>
            </a:r>
            <a:r>
              <a:rPr lang="en-US" sz="2000" spc="-1" dirty="0">
                <a:solidFill>
                  <a:schemeClr val="bg1"/>
                </a:solidFill>
              </a:rPr>
              <a:t>on gen header</a:t>
            </a:r>
            <a:r>
              <a:rPr lang="en-US" sz="2000" spc="-1" dirty="0" smtClean="0">
                <a:solidFill>
                  <a:schemeClr val="bg1"/>
                </a:solidFill>
              </a:rPr>
              <a:t>)</a:t>
            </a:r>
          </a:p>
          <a:p>
            <a:endParaRPr lang="en-US" sz="2000" spc="-1" dirty="0">
              <a:solidFill>
                <a:schemeClr val="bg1"/>
              </a:solidFill>
            </a:endParaRPr>
          </a:p>
          <a:p>
            <a:r>
              <a:rPr lang="en-US" sz="2000" spc="-1" dirty="0" smtClean="0">
                <a:solidFill>
                  <a:schemeClr val="bg1"/>
                </a:solidFill>
                <a:ea typeface="Microsoft YaHei"/>
              </a:rPr>
              <a:t>- Add </a:t>
            </a:r>
            <a:r>
              <a:rPr lang="en-US" sz="2000" spc="-1" dirty="0">
                <a:solidFill>
                  <a:schemeClr val="bg1"/>
                </a:solidFill>
                <a:ea typeface="Microsoft YaHei"/>
              </a:rPr>
              <a:t>button (</a:t>
            </a:r>
            <a:r>
              <a:rPr lang="en-US" sz="2000" spc="-1" dirty="0">
                <a:solidFill>
                  <a:schemeClr val="bg1"/>
                </a:solidFill>
              </a:rPr>
              <a:t>appear only </a:t>
            </a:r>
          </a:p>
          <a:p>
            <a:r>
              <a:rPr lang="en-US" sz="2000" spc="-1" dirty="0">
                <a:solidFill>
                  <a:schemeClr val="bg1"/>
                </a:solidFill>
              </a:rPr>
              <a:t>Here and bottom</a:t>
            </a:r>
            <a:r>
              <a:rPr lang="en-US" sz="2000" spc="-1" dirty="0" smtClean="0">
                <a:solidFill>
                  <a:schemeClr val="bg1"/>
                </a:solidFill>
              </a:rPr>
              <a:t>)</a:t>
            </a:r>
          </a:p>
          <a:p>
            <a:endParaRPr lang="en-US" sz="2000" spc="-1" dirty="0">
              <a:solidFill>
                <a:schemeClr val="bg1"/>
              </a:solidFill>
            </a:endParaRPr>
          </a:p>
          <a:p>
            <a:r>
              <a:rPr lang="en-US" sz="2000" spc="-1" dirty="0">
                <a:solidFill>
                  <a:schemeClr val="bg1"/>
                </a:solidFill>
              </a:rPr>
              <a:t>- Sub heading</a:t>
            </a:r>
          </a:p>
          <a:p>
            <a:r>
              <a:rPr lang="en-US" sz="2000" spc="-1" dirty="0">
                <a:solidFill>
                  <a:schemeClr val="bg1"/>
                </a:solidFill>
              </a:rPr>
              <a:t>Your </a:t>
            </a:r>
            <a:r>
              <a:rPr lang="en-US" sz="2000" spc="-1" dirty="0" smtClean="0">
                <a:solidFill>
                  <a:schemeClr val="bg1"/>
                </a:solidFill>
              </a:rPr>
              <a:t>bags</a:t>
            </a:r>
            <a:endParaRPr lang="en-US" sz="2000" spc="-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stomShape 1"/>
          <p:cNvSpPr/>
          <p:nvPr/>
        </p:nvSpPr>
        <p:spPr>
          <a:xfrm>
            <a:off x="368703" y="250723"/>
            <a:ext cx="3940920" cy="701352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Title 2"/>
          <p:cNvSpPr txBox="1">
            <a:spLocks/>
          </p:cNvSpPr>
          <p:nvPr/>
        </p:nvSpPr>
        <p:spPr>
          <a:xfrm>
            <a:off x="4131224" y="-562495"/>
            <a:ext cx="2007856" cy="3146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spc="-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1500" y="-1100478"/>
            <a:ext cx="2618458" cy="946440"/>
          </a:xfrm>
        </p:spPr>
        <p:txBody>
          <a:bodyPr/>
          <a:lstStyle/>
          <a:p>
            <a:r>
              <a:rPr lang="en-US" spc="-1" dirty="0"/>
              <a:t>Bag </a:t>
            </a:r>
            <a:r>
              <a:rPr lang="en-US" spc="-1" dirty="0" smtClean="0"/>
              <a:t>page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67791" y="940854"/>
            <a:ext cx="23826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" dirty="0" smtClean="0"/>
              <a:t> </a:t>
            </a:r>
            <a:r>
              <a:rPr lang="en-US" sz="2400" spc="-1" dirty="0">
                <a:solidFill>
                  <a:schemeClr val="bg1"/>
                </a:solidFill>
              </a:rPr>
              <a:t>bag </a:t>
            </a:r>
            <a:r>
              <a:rPr lang="en-US" sz="2400" spc="-1" dirty="0" smtClean="0">
                <a:solidFill>
                  <a:schemeClr val="bg1"/>
                </a:solidFill>
              </a:rPr>
              <a:t>page</a:t>
            </a:r>
            <a:endParaRPr lang="en-US" sz="2400" spc="-1" dirty="0">
              <a:solidFill>
                <a:schemeClr val="bg1"/>
              </a:solidFill>
            </a:endParaRPr>
          </a:p>
          <a:p>
            <a:r>
              <a:rPr lang="en-US" sz="2400" spc="-1" dirty="0" smtClean="0">
                <a:solidFill>
                  <a:schemeClr val="bg1"/>
                </a:solidFill>
              </a:rPr>
              <a:t>- Edit </a:t>
            </a:r>
            <a:r>
              <a:rPr lang="en-US" sz="2400" spc="-1" dirty="0">
                <a:solidFill>
                  <a:schemeClr val="bg1"/>
                </a:solidFill>
              </a:rPr>
              <a:t>button(appear </a:t>
            </a:r>
            <a:r>
              <a:rPr lang="en-US" sz="2400" spc="-1" dirty="0" smtClean="0">
                <a:solidFill>
                  <a:schemeClr val="bg1"/>
                </a:solidFill>
              </a:rPr>
              <a:t>on same </a:t>
            </a:r>
            <a:r>
              <a:rPr lang="en-US" sz="2400" spc="-1" dirty="0">
                <a:solidFill>
                  <a:schemeClr val="bg1"/>
                </a:solidFill>
              </a:rPr>
              <a:t>line with bag </a:t>
            </a:r>
            <a:r>
              <a:rPr lang="en-US" sz="2400" spc="-1" dirty="0" smtClean="0">
                <a:solidFill>
                  <a:schemeClr val="bg1"/>
                </a:solidFill>
              </a:rPr>
              <a:t>name </a:t>
            </a:r>
            <a:r>
              <a:rPr lang="en-US" sz="2400" spc="-1" dirty="0">
                <a:solidFill>
                  <a:schemeClr val="bg1"/>
                </a:solidFill>
              </a:rPr>
              <a:t>on far right</a:t>
            </a:r>
            <a:r>
              <a:rPr lang="en-US" sz="2400" spc="-1" dirty="0" smtClean="0">
                <a:solidFill>
                  <a:schemeClr val="bg1"/>
                </a:solidFill>
              </a:rPr>
              <a:t>)</a:t>
            </a:r>
          </a:p>
          <a:p>
            <a:endParaRPr lang="en-US" sz="2400" spc="-1" dirty="0">
              <a:solidFill>
                <a:schemeClr val="bg1"/>
              </a:solidFill>
            </a:endParaRPr>
          </a:p>
          <a:p>
            <a:r>
              <a:rPr lang="en-US" sz="2400" spc="-1" dirty="0" smtClean="0">
                <a:solidFill>
                  <a:schemeClr val="bg1"/>
                </a:solidFill>
              </a:rPr>
              <a:t>- Add button on header and bottom</a:t>
            </a:r>
            <a:endParaRPr lang="en-US" sz="2400" spc="-1" dirty="0">
              <a:solidFill>
                <a:schemeClr val="bg1"/>
              </a:solidFill>
            </a:endParaRPr>
          </a:p>
          <a:p>
            <a:endParaRPr lang="en-US" sz="2400" spc="-1" dirty="0" smtClean="0">
              <a:solidFill>
                <a:schemeClr val="bg1"/>
              </a:solidFill>
            </a:endParaRPr>
          </a:p>
          <a:p>
            <a:r>
              <a:rPr lang="en-US" sz="2400" spc="-1" dirty="0">
                <a:solidFill>
                  <a:schemeClr val="bg1"/>
                </a:solidFill>
              </a:rPr>
              <a:t>-</a:t>
            </a:r>
            <a:r>
              <a:rPr lang="en-US" sz="2400" spc="-1" dirty="0" smtClean="0">
                <a:solidFill>
                  <a:schemeClr val="bg1"/>
                </a:solidFill>
              </a:rPr>
              <a:t>Totals </a:t>
            </a:r>
            <a:r>
              <a:rPr lang="en-US" sz="2400" spc="-1" dirty="0">
                <a:solidFill>
                  <a:schemeClr val="bg1"/>
                </a:solidFill>
              </a:rPr>
              <a:t>and diff</a:t>
            </a:r>
          </a:p>
          <a:p>
            <a:endParaRPr lang="en-US" dirty="0"/>
          </a:p>
        </p:txBody>
      </p:sp>
      <p:sp>
        <p:nvSpPr>
          <p:cNvPr id="36" name="CustomShape 2"/>
          <p:cNvSpPr/>
          <p:nvPr/>
        </p:nvSpPr>
        <p:spPr>
          <a:xfrm>
            <a:off x="368703" y="228600"/>
            <a:ext cx="3945865" cy="685800"/>
          </a:xfrm>
          <a:prstGeom prst="rect">
            <a:avLst/>
          </a:prstGeom>
          <a:solidFill>
            <a:srgbClr val="F7F7F7">
              <a:alpha val="61000"/>
            </a:srgbClr>
          </a:solidFill>
          <a:ln w="29160">
            <a:noFill/>
            <a:round/>
          </a:ln>
          <a:effectLst>
            <a:outerShdw blurRad="50800" dist="114300" dir="5400000" algn="t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5" name="Group 24"/>
          <p:cNvGrpSpPr/>
          <p:nvPr/>
        </p:nvGrpSpPr>
        <p:grpSpPr>
          <a:xfrm>
            <a:off x="483682" y="1571775"/>
            <a:ext cx="3726913" cy="802412"/>
            <a:chOff x="474839" y="1183142"/>
            <a:chExt cx="3726913" cy="802412"/>
          </a:xfrm>
        </p:grpSpPr>
        <p:sp>
          <p:nvSpPr>
            <p:cNvPr id="26" name="Rounded Rectangle 25"/>
            <p:cNvSpPr/>
            <p:nvPr/>
          </p:nvSpPr>
          <p:spPr>
            <a:xfrm>
              <a:off x="474839" y="1183142"/>
              <a:ext cx="3726913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086509" y="1227386"/>
              <a:ext cx="2356220" cy="677110"/>
              <a:chOff x="1086509" y="1227386"/>
              <a:chExt cx="2356220" cy="67711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086509" y="1227386"/>
                <a:ext cx="1471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Tomatoes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091587" y="1596719"/>
                <a:ext cx="2351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₵20     ₵20     2     ₵20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3710082" y="1435756"/>
              <a:ext cx="294878" cy="290124"/>
              <a:chOff x="3620774" y="1413009"/>
              <a:chExt cx="369342" cy="363388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sp>
        <p:nvSpPr>
          <p:cNvPr id="34" name="TextBox 33"/>
          <p:cNvSpPr txBox="1"/>
          <p:nvPr/>
        </p:nvSpPr>
        <p:spPr>
          <a:xfrm>
            <a:off x="446705" y="1021367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Jollof</a:t>
            </a: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3"/>
          <a:stretch/>
        </p:blipFill>
        <p:spPr>
          <a:xfrm>
            <a:off x="474839" y="319680"/>
            <a:ext cx="1440213" cy="499186"/>
          </a:xfrm>
          <a:prstGeom prst="rect">
            <a:avLst/>
          </a:prstGeom>
          <a:ln w="0">
            <a:noFill/>
          </a:ln>
        </p:spPr>
      </p:pic>
      <p:pic>
        <p:nvPicPr>
          <p:cNvPr id="38" name="Picture 37"/>
          <p:cNvPicPr/>
          <p:nvPr/>
        </p:nvPicPr>
        <p:blipFill>
          <a:blip r:embed="rId4"/>
          <a:stretch/>
        </p:blipFill>
        <p:spPr>
          <a:xfrm>
            <a:off x="3782847" y="409764"/>
            <a:ext cx="261647" cy="309492"/>
          </a:xfrm>
          <a:prstGeom prst="rect">
            <a:avLst/>
          </a:prstGeom>
          <a:ln w="0">
            <a:noFill/>
          </a:ln>
        </p:spPr>
      </p:pic>
      <p:pic>
        <p:nvPicPr>
          <p:cNvPr id="24" name="Picture 23"/>
          <p:cNvPicPr/>
          <p:nvPr/>
        </p:nvPicPr>
        <p:blipFill>
          <a:blip r:embed="rId5"/>
          <a:stretch/>
        </p:blipFill>
        <p:spPr>
          <a:xfrm>
            <a:off x="3142317" y="384341"/>
            <a:ext cx="367348" cy="375002"/>
          </a:xfrm>
          <a:prstGeom prst="rect">
            <a:avLst/>
          </a:prstGeom>
          <a:ln w="0">
            <a:noFill/>
          </a:ln>
        </p:spPr>
      </p:pic>
      <p:grpSp>
        <p:nvGrpSpPr>
          <p:cNvPr id="52" name="Group 51"/>
          <p:cNvGrpSpPr/>
          <p:nvPr/>
        </p:nvGrpSpPr>
        <p:grpSpPr>
          <a:xfrm>
            <a:off x="475707" y="2581516"/>
            <a:ext cx="3724256" cy="802412"/>
            <a:chOff x="474839" y="1183142"/>
            <a:chExt cx="3726913" cy="802412"/>
          </a:xfrm>
        </p:grpSpPr>
        <p:sp>
          <p:nvSpPr>
            <p:cNvPr id="53" name="Rounded Rectangle 52"/>
            <p:cNvSpPr/>
            <p:nvPr/>
          </p:nvSpPr>
          <p:spPr>
            <a:xfrm>
              <a:off x="474839" y="1183142"/>
              <a:ext cx="3726913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086509" y="1227386"/>
              <a:ext cx="2356220" cy="677110"/>
              <a:chOff x="1086509" y="1227386"/>
              <a:chExt cx="2356220" cy="677110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1086509" y="1227386"/>
                <a:ext cx="1471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Rice 5kg</a:t>
                </a:r>
                <a:r>
                  <a:rPr 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91587" y="1596719"/>
                <a:ext cx="2351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₵20     ₵0     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0</a:t>
                </a:r>
                <a:r>
                  <a:rPr 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₵0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3710082" y="1435756"/>
              <a:ext cx="294878" cy="290124"/>
              <a:chOff x="3620774" y="1413009"/>
              <a:chExt cx="369342" cy="363388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grpSp>
        <p:nvGrpSpPr>
          <p:cNvPr id="63" name="Group 62"/>
          <p:cNvGrpSpPr/>
          <p:nvPr/>
        </p:nvGrpSpPr>
        <p:grpSpPr>
          <a:xfrm>
            <a:off x="473049" y="3634651"/>
            <a:ext cx="3726913" cy="802412"/>
            <a:chOff x="474839" y="1183142"/>
            <a:chExt cx="3726913" cy="802412"/>
          </a:xfrm>
        </p:grpSpPr>
        <p:sp>
          <p:nvSpPr>
            <p:cNvPr id="64" name="Rounded Rectangle 63"/>
            <p:cNvSpPr/>
            <p:nvPr/>
          </p:nvSpPr>
          <p:spPr>
            <a:xfrm>
              <a:off x="474839" y="1183142"/>
              <a:ext cx="3726913" cy="802412"/>
            </a:xfrm>
            <a:prstGeom prst="roundRect">
              <a:avLst/>
            </a:prstGeom>
            <a:solidFill>
              <a:srgbClr val="F7F7F7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086508" y="1227386"/>
              <a:ext cx="2356221" cy="677110"/>
              <a:chOff x="1086508" y="1227386"/>
              <a:chExt cx="2356221" cy="677110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1086508" y="1227386"/>
                <a:ext cx="21277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strike="sngStrik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Tomato paste</a:t>
                </a:r>
                <a:endParaRPr lang="en-US" sz="2000" strike="sngStrik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091587" y="1596719"/>
                <a:ext cx="2351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strike="sngStrik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₵</a:t>
                </a:r>
                <a:r>
                  <a:rPr lang="en-US" sz="1400" strike="sngStrike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10     </a:t>
                </a:r>
                <a:r>
                  <a:rPr lang="en-US" sz="1400" strike="sngStrik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₵</a:t>
                </a:r>
                <a:r>
                  <a:rPr lang="en-US" sz="1400" strike="sngStrike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15.20     2     ₵40</a:t>
                </a:r>
                <a:endParaRPr lang="en-US" sz="1400" strike="sngStrike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3710082" y="1435756"/>
              <a:ext cx="294878" cy="290124"/>
              <a:chOff x="3620774" y="1413009"/>
              <a:chExt cx="369342" cy="36338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3620774" y="1413009"/>
                <a:ext cx="369342" cy="36338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971" y="1492509"/>
                <a:ext cx="159423" cy="204388"/>
              </a:xfrm>
              <a:prstGeom prst="rect">
                <a:avLst/>
              </a:prstGeom>
            </p:spPr>
          </p:pic>
        </p:grpSp>
      </p:grpSp>
      <p:sp>
        <p:nvSpPr>
          <p:cNvPr id="72" name="Rounded Rectangle 71"/>
          <p:cNvSpPr/>
          <p:nvPr/>
        </p:nvSpPr>
        <p:spPr>
          <a:xfrm>
            <a:off x="680920" y="1880802"/>
            <a:ext cx="228599" cy="218643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680920" y="3954154"/>
            <a:ext cx="228599" cy="218643"/>
          </a:xfrm>
          <a:prstGeom prst="roundRect">
            <a:avLst/>
          </a:prstGeom>
          <a:blipFill>
            <a:blip r:embed="rId6"/>
            <a:stretch>
              <a:fillRect/>
            </a:stretch>
          </a:blip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684459" y="2905075"/>
            <a:ext cx="228599" cy="218643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83682" y="4644540"/>
            <a:ext cx="3716280" cy="1137684"/>
          </a:xfrm>
          <a:prstGeom prst="roundRect">
            <a:avLst>
              <a:gd name="adj" fmla="val 0"/>
            </a:avLst>
          </a:prstGeom>
          <a:solidFill>
            <a:srgbClr val="BFBFBF"/>
          </a:solidFill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262626"/>
                </a:solidFill>
              </a:rPr>
              <a:t>Your Notes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One olonka of tomatoes is 1 quantity.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39" y="1128320"/>
            <a:ext cx="237436" cy="3375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569" y="-1037022"/>
            <a:ext cx="2864843" cy="946440"/>
          </a:xfrm>
        </p:spPr>
        <p:txBody>
          <a:bodyPr/>
          <a:lstStyle/>
          <a:p>
            <a:r>
              <a:rPr lang="en-US" spc="-1" dirty="0" smtClean="0"/>
              <a:t>add </a:t>
            </a:r>
            <a:r>
              <a:rPr lang="en-US" spc="-1" dirty="0" smtClean="0"/>
              <a:t>page</a:t>
            </a:r>
            <a:endParaRPr lang="en-US" dirty="0"/>
          </a:p>
        </p:txBody>
      </p:sp>
      <p:sp>
        <p:nvSpPr>
          <p:cNvPr id="49" name="CustomShape 1"/>
          <p:cNvSpPr/>
          <p:nvPr/>
        </p:nvSpPr>
        <p:spPr>
          <a:xfrm>
            <a:off x="513083" y="234680"/>
            <a:ext cx="3940920" cy="7882625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513083" y="212557"/>
            <a:ext cx="3945865" cy="685800"/>
          </a:xfrm>
          <a:prstGeom prst="rect">
            <a:avLst/>
          </a:prstGeom>
          <a:solidFill>
            <a:srgbClr val="F7F7F7">
              <a:alpha val="61000"/>
            </a:srgbClr>
          </a:solidFill>
          <a:ln w="29160">
            <a:noFill/>
            <a:round/>
          </a:ln>
          <a:effectLst>
            <a:outerShdw blurRad="50800" dist="114300" dir="5400000" algn="t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0" name="Picture 59"/>
          <p:cNvPicPr/>
          <p:nvPr/>
        </p:nvPicPr>
        <p:blipFill>
          <a:blip r:embed="rId2"/>
          <a:stretch/>
        </p:blipFill>
        <p:spPr>
          <a:xfrm>
            <a:off x="619219" y="303637"/>
            <a:ext cx="1440213" cy="499186"/>
          </a:xfrm>
          <a:prstGeom prst="rect">
            <a:avLst/>
          </a:prstGeom>
          <a:ln w="0">
            <a:noFill/>
          </a:ln>
        </p:spPr>
      </p:pic>
      <p:pic>
        <p:nvPicPr>
          <p:cNvPr id="61" name="Picture 60"/>
          <p:cNvPicPr/>
          <p:nvPr/>
        </p:nvPicPr>
        <p:blipFill>
          <a:blip r:embed="rId3"/>
          <a:stretch/>
        </p:blipFill>
        <p:spPr>
          <a:xfrm>
            <a:off x="3927227" y="393721"/>
            <a:ext cx="261647" cy="309492"/>
          </a:xfrm>
          <a:prstGeom prst="rect">
            <a:avLst/>
          </a:prstGeom>
          <a:ln w="0">
            <a:noFill/>
          </a:ln>
        </p:spPr>
      </p:pic>
      <p:pic>
        <p:nvPicPr>
          <p:cNvPr id="62" name="Picture 61"/>
          <p:cNvPicPr/>
          <p:nvPr/>
        </p:nvPicPr>
        <p:blipFill>
          <a:blip r:embed="rId4"/>
          <a:stretch/>
        </p:blipFill>
        <p:spPr>
          <a:xfrm>
            <a:off x="3286697" y="368298"/>
            <a:ext cx="367348" cy="375002"/>
          </a:xfrm>
          <a:prstGeom prst="rect">
            <a:avLst/>
          </a:prstGeom>
          <a:ln w="0">
            <a:noFill/>
          </a:ln>
        </p:spPr>
      </p:pic>
      <p:sp>
        <p:nvSpPr>
          <p:cNvPr id="95" name="Rounded Rectangle 94"/>
          <p:cNvSpPr/>
          <p:nvPr/>
        </p:nvSpPr>
        <p:spPr>
          <a:xfrm>
            <a:off x="620982" y="1558436"/>
            <a:ext cx="3725123" cy="493161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Name your shopping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267505" y="1119494"/>
            <a:ext cx="2432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Create bag and items to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ato" panose="020F0502020204030203" pitchFamily="34" charset="0"/>
              </a:rPr>
              <a:t>buy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620982" y="2245732"/>
            <a:ext cx="3725123" cy="493161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Some notes...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620982" y="2900944"/>
            <a:ext cx="3725123" cy="493161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Shopping item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20982" y="3556156"/>
            <a:ext cx="3725123" cy="493161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Budget price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620982" y="4211369"/>
            <a:ext cx="3725123" cy="493161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Market price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620982" y="4882622"/>
            <a:ext cx="3725123" cy="493161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Quantity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620982" y="5553874"/>
            <a:ext cx="3725123" cy="493161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Price you bought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835704" y="6471317"/>
            <a:ext cx="1295678" cy="458872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4E4E4"/>
                </a:solidFill>
              </a:rPr>
              <a:t>Add Item</a:t>
            </a:r>
            <a:endParaRPr lang="en-US" dirty="0">
              <a:solidFill>
                <a:srgbClr val="E4E4E4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619219" y="7268437"/>
            <a:ext cx="3724256" cy="528026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E4E4E4"/>
                </a:solidFill>
              </a:rPr>
              <a:t>Create Bag</a:t>
            </a:r>
            <a:endParaRPr lang="en-US" dirty="0">
              <a:solidFill>
                <a:srgbClr val="E4E4E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050" y="-1469370"/>
            <a:ext cx="3534600" cy="946440"/>
          </a:xfrm>
        </p:spPr>
        <p:txBody>
          <a:bodyPr/>
          <a:lstStyle/>
          <a:p>
            <a:r>
              <a:rPr lang="en-US" dirty="0" smtClean="0"/>
              <a:t>Search page</a:t>
            </a:r>
            <a:endParaRPr lang="en-US" dirty="0"/>
          </a:p>
        </p:txBody>
      </p:sp>
      <p:sp>
        <p:nvSpPr>
          <p:cNvPr id="4" name="CustomShape 1"/>
          <p:cNvSpPr/>
          <p:nvPr/>
        </p:nvSpPr>
        <p:spPr>
          <a:xfrm>
            <a:off x="513084" y="192505"/>
            <a:ext cx="3940920" cy="6224337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2"/>
          <p:cNvSpPr/>
          <p:nvPr/>
        </p:nvSpPr>
        <p:spPr>
          <a:xfrm>
            <a:off x="513084" y="170382"/>
            <a:ext cx="3945865" cy="685800"/>
          </a:xfrm>
          <a:prstGeom prst="rect">
            <a:avLst/>
          </a:prstGeom>
          <a:solidFill>
            <a:srgbClr val="F7F7F7">
              <a:alpha val="61000"/>
            </a:srgbClr>
          </a:solidFill>
          <a:ln w="29160">
            <a:noFill/>
            <a:round/>
          </a:ln>
          <a:effectLst>
            <a:outerShdw blurRad="50800" dist="114300" dir="5400000" algn="t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619220" y="261462"/>
            <a:ext cx="1440213" cy="499186"/>
          </a:xfrm>
          <a:prstGeom prst="rect">
            <a:avLst/>
          </a:prstGeom>
          <a:ln w="0">
            <a:noFill/>
          </a:ln>
        </p:spPr>
      </p:pic>
      <p:pic>
        <p:nvPicPr>
          <p:cNvPr id="7" name="Picture 6"/>
          <p:cNvPicPr/>
          <p:nvPr/>
        </p:nvPicPr>
        <p:blipFill>
          <a:blip r:embed="rId3"/>
          <a:stretch/>
        </p:blipFill>
        <p:spPr>
          <a:xfrm>
            <a:off x="3927228" y="351546"/>
            <a:ext cx="261647" cy="309492"/>
          </a:xfrm>
          <a:prstGeom prst="rect">
            <a:avLst/>
          </a:prstGeom>
          <a:ln w="0">
            <a:noFill/>
          </a:ln>
        </p:spPr>
      </p:pic>
      <p:pic>
        <p:nvPicPr>
          <p:cNvPr id="8" name="Picture 7"/>
          <p:cNvPicPr/>
          <p:nvPr/>
        </p:nvPicPr>
        <p:blipFill>
          <a:blip r:embed="rId4"/>
          <a:stretch/>
        </p:blipFill>
        <p:spPr>
          <a:xfrm>
            <a:off x="3286698" y="326123"/>
            <a:ext cx="367348" cy="375002"/>
          </a:xfrm>
          <a:prstGeom prst="rect">
            <a:avLst/>
          </a:prstGeom>
          <a:ln w="0">
            <a:noFill/>
          </a:ln>
        </p:spPr>
      </p:pic>
      <p:sp>
        <p:nvSpPr>
          <p:cNvPr id="9" name="Rounded Rectangle 8"/>
          <p:cNvSpPr/>
          <p:nvPr/>
        </p:nvSpPr>
        <p:spPr>
          <a:xfrm>
            <a:off x="620983" y="1194117"/>
            <a:ext cx="3725123" cy="493161"/>
          </a:xfrm>
          <a:prstGeom prst="roundRect">
            <a:avLst>
              <a:gd name="adj" fmla="val 50000"/>
            </a:avLst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Search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592" y="1285951"/>
            <a:ext cx="310527" cy="30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6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2410</TotalTime>
  <Words>219</Words>
  <Application>Microsoft Office PowerPoint</Application>
  <PresentationFormat>Custom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Microsoft YaHei</vt:lpstr>
      <vt:lpstr>Arial</vt:lpstr>
      <vt:lpstr>DejaVu Sans</vt:lpstr>
      <vt:lpstr>Lato</vt:lpstr>
      <vt:lpstr>Roboto</vt:lpstr>
      <vt:lpstr>Symbol</vt:lpstr>
      <vt:lpstr>Times New Roman</vt:lpstr>
      <vt:lpstr>Wingdings</vt:lpstr>
      <vt:lpstr>Office Theme</vt:lpstr>
      <vt:lpstr>PowerPoint Presentation</vt:lpstr>
      <vt:lpstr>Bags page</vt:lpstr>
      <vt:lpstr>Bag page</vt:lpstr>
      <vt:lpstr>add page</vt:lpstr>
      <vt:lpstr>Search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Tito</dc:creator>
  <dc:description/>
  <cp:lastModifiedBy>Tito</cp:lastModifiedBy>
  <cp:revision>41</cp:revision>
  <dcterms:created xsi:type="dcterms:W3CDTF">2021-02-25T17:58:19Z</dcterms:created>
  <dcterms:modified xsi:type="dcterms:W3CDTF">2021-02-27T15:08:13Z</dcterms:modified>
  <dc:language>en-US</dc:language>
</cp:coreProperties>
</file>