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7851-8C97-44FD-A819-DD72DF878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Concepts J3P2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3EEFA-DEA3-486B-9440-2CC2C75D8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Door: Guy van der </a:t>
            </a:r>
            <a:r>
              <a:rPr lang="en-US" dirty="0" err="1"/>
              <a:t>Meulen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2031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D96C-A7D0-4A58-AF0F-E2EA2A13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DC50-1A55-4A14-BC06-CA58BF34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1. “Building Blacksmith”</a:t>
            </a:r>
          </a:p>
          <a:p>
            <a:r>
              <a:rPr lang="en-US" dirty="0"/>
              <a:t>Concept 2. “My mine, our cavern”</a:t>
            </a:r>
          </a:p>
          <a:p>
            <a:r>
              <a:rPr lang="en-US" dirty="0" err="1"/>
              <a:t>Einde</a:t>
            </a: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4427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3866-D51C-4BB0-A32D-7C416F7C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1 “Building Blacksmith”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5082-7251-4981-8BCC-CA10E96C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34800" cy="3416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Main Character is a Miner/Blacksmith</a:t>
            </a:r>
          </a:p>
          <a:p>
            <a:r>
              <a:rPr lang="en-US" dirty="0"/>
              <a:t>3D</a:t>
            </a:r>
          </a:p>
          <a:p>
            <a:r>
              <a:rPr lang="en-US" dirty="0"/>
              <a:t>Building mechanics </a:t>
            </a:r>
            <a:r>
              <a:rPr lang="en-US" dirty="0" err="1"/>
              <a:t>Focussed</a:t>
            </a:r>
            <a:endParaRPr lang="en-US" dirty="0"/>
          </a:p>
          <a:p>
            <a:r>
              <a:rPr lang="en-US" dirty="0"/>
              <a:t>Expand house by creating rooms</a:t>
            </a:r>
          </a:p>
          <a:p>
            <a:pPr marL="0" indent="0">
              <a:buNone/>
            </a:pPr>
            <a:r>
              <a:rPr lang="en-US" dirty="0"/>
              <a:t>	- Types of rooms (Workshop, Smelting Room, Loom Room, Heavy Workshop)</a:t>
            </a:r>
          </a:p>
          <a:p>
            <a:pPr marL="0" indent="0">
              <a:buNone/>
            </a:pPr>
            <a:r>
              <a:rPr lang="en-US" dirty="0"/>
              <a:t>	- Upgrade rooms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Third-Person player</a:t>
            </a:r>
          </a:p>
          <a:p>
            <a:r>
              <a:rPr lang="en-US" dirty="0"/>
              <a:t>Day/Night system (Mobs spawn during night)</a:t>
            </a:r>
          </a:p>
          <a:p>
            <a:r>
              <a:rPr lang="en-US" dirty="0"/>
              <a:t>Gather minerals</a:t>
            </a:r>
          </a:p>
          <a:p>
            <a:r>
              <a:rPr lang="en-US" dirty="0"/>
              <a:t>EXTRA: Local Multiplayer??? *(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gericht</a:t>
            </a:r>
            <a:r>
              <a:rPr lang="en-US" dirty="0"/>
              <a:t> </a:t>
            </a:r>
            <a:r>
              <a:rPr lang="en-US" dirty="0" err="1"/>
              <a:t>persoonlijk</a:t>
            </a:r>
            <a:r>
              <a:rPr lang="en-US" dirty="0"/>
              <a:t> met al </a:t>
            </a:r>
            <a:r>
              <a:rPr lang="en-US" dirty="0" err="1"/>
              <a:t>deze</a:t>
            </a:r>
            <a:r>
              <a:rPr lang="en-US" dirty="0"/>
              <a:t> mechanics </a:t>
            </a:r>
            <a:r>
              <a:rPr lang="en-US" dirty="0" err="1"/>
              <a:t>erbij</a:t>
            </a:r>
            <a:r>
              <a:rPr lang="en-US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67793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A9FD-4FD9-44B2-8F93-8105760B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20569" cy="706964"/>
          </a:xfrm>
        </p:spPr>
        <p:txBody>
          <a:bodyPr/>
          <a:lstStyle/>
          <a:p>
            <a:r>
              <a:rPr lang="en-US" dirty="0"/>
              <a:t>References (How I came to the concept)</a:t>
            </a:r>
            <a:endParaRPr lang="en-NL" dirty="0"/>
          </a:p>
        </p:txBody>
      </p:sp>
      <p:pic>
        <p:nvPicPr>
          <p:cNvPr id="1026" name="Picture 2" descr="Afbeeldingsresultaat voor construction osrs">
            <a:extLst>
              <a:ext uri="{FF2B5EF4-FFF2-40B4-BE49-F238E27FC236}">
                <a16:creationId xmlns:a16="http://schemas.microsoft.com/office/drawing/2014/main" id="{884ED69A-0D87-4A39-8ADF-29F14D4B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6" y="2455333"/>
            <a:ext cx="2044011" cy="153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ACDE5-BECB-4E07-BDE1-B637900E7CA5}"/>
              </a:ext>
            </a:extLst>
          </p:cNvPr>
          <p:cNvSpPr txBox="1"/>
          <p:nvPr/>
        </p:nvSpPr>
        <p:spPr>
          <a:xfrm>
            <a:off x="2829549" y="245929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Construction skill van </a:t>
            </a:r>
            <a:r>
              <a:rPr lang="en-US" dirty="0" err="1"/>
              <a:t>Runescape</a:t>
            </a:r>
            <a:r>
              <a:rPr lang="en-US" dirty="0"/>
              <a:t>… yep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B2DE6-589F-4535-A289-2BE645F016FA}"/>
              </a:ext>
            </a:extLst>
          </p:cNvPr>
          <p:cNvSpPr txBox="1"/>
          <p:nvPr/>
        </p:nvSpPr>
        <p:spPr>
          <a:xfrm rot="18801183">
            <a:off x="2525620" y="4073768"/>
            <a:ext cx="6078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Sorry not sorry</a:t>
            </a:r>
            <a:endParaRPr lang="en-NL" sz="500" dirty="0"/>
          </a:p>
        </p:txBody>
      </p:sp>
      <p:pic>
        <p:nvPicPr>
          <p:cNvPr id="1028" name="Picture 4" descr="Afbeeldingsresultaat voor castle crashers black smith">
            <a:extLst>
              <a:ext uri="{FF2B5EF4-FFF2-40B4-BE49-F238E27FC236}">
                <a16:creationId xmlns:a16="http://schemas.microsoft.com/office/drawing/2014/main" id="{1171859C-ADD8-4120-9C82-EABA435E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6" y="4534875"/>
            <a:ext cx="2725347" cy="153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FC319E-0A36-42BD-A8E3-F2C2A7601E59}"/>
              </a:ext>
            </a:extLst>
          </p:cNvPr>
          <p:cNvSpPr txBox="1"/>
          <p:nvPr/>
        </p:nvSpPr>
        <p:spPr>
          <a:xfrm>
            <a:off x="3842426" y="5486400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Herinneringen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Castle Crashers character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333C8-C1BD-4B4D-A25A-C3660DE3AC1A}"/>
              </a:ext>
            </a:extLst>
          </p:cNvPr>
          <p:cNvSpPr txBox="1"/>
          <p:nvPr/>
        </p:nvSpPr>
        <p:spPr>
          <a:xfrm>
            <a:off x="6000540" y="3514179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Iedere</a:t>
            </a:r>
            <a:r>
              <a:rPr lang="en-US" dirty="0"/>
              <a:t> mobile game ever, </a:t>
            </a:r>
          </a:p>
          <a:p>
            <a:r>
              <a:rPr lang="en-US" dirty="0"/>
              <a:t>MAAR </a:t>
            </a:r>
            <a:r>
              <a:rPr lang="en-US" dirty="0" err="1"/>
              <a:t>dit</a:t>
            </a:r>
            <a:r>
              <a:rPr lang="en-US" dirty="0"/>
              <a:t> word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totaal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(hoop </a:t>
            </a:r>
            <a:r>
              <a:rPr lang="en-US" dirty="0" err="1"/>
              <a:t>ik</a:t>
            </a:r>
            <a:r>
              <a:rPr lang="en-US" dirty="0"/>
              <a:t>) </a:t>
            </a:r>
            <a:r>
              <a:rPr lang="en-US" dirty="0" err="1"/>
              <a:t>als</a:t>
            </a:r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432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075A-1B8D-4E43-A823-5BBCD94C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2 “My mine, our cavern”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8EC2-0BF9-4B44-BEBE-9E562392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2.5D</a:t>
            </a:r>
          </a:p>
          <a:p>
            <a:r>
              <a:rPr lang="en-US" dirty="0"/>
              <a:t>Time Trial based</a:t>
            </a:r>
          </a:p>
          <a:p>
            <a:r>
              <a:rPr lang="en-US" dirty="0"/>
              <a:t>Navigate through randomized mines</a:t>
            </a:r>
          </a:p>
          <a:p>
            <a:r>
              <a:rPr lang="en-US" dirty="0"/>
              <a:t>Randomized tier blocks (Regular, Regular + Gold, Gem Rocks)</a:t>
            </a:r>
          </a:p>
          <a:p>
            <a:r>
              <a:rPr lang="en-US" dirty="0"/>
              <a:t>Local Multiplayer</a:t>
            </a:r>
          </a:p>
          <a:p>
            <a:r>
              <a:rPr lang="en-US" dirty="0"/>
              <a:t>Hostile mobs</a:t>
            </a:r>
          </a:p>
          <a:p>
            <a:r>
              <a:rPr lang="en-US" dirty="0"/>
              <a:t>Randomized Levels w/ Themes</a:t>
            </a:r>
          </a:p>
          <a:p>
            <a:r>
              <a:rPr lang="en-US" dirty="0"/>
              <a:t>Random Minerals that need to be held (Not really collectable);</a:t>
            </a:r>
          </a:p>
          <a:p>
            <a:r>
              <a:rPr lang="en-US" dirty="0"/>
              <a:t>Shops OR create own items at randomized anvils (With random Minerals)</a:t>
            </a:r>
          </a:p>
          <a:p>
            <a:r>
              <a:rPr lang="en-US" dirty="0"/>
              <a:t>Goofy?</a:t>
            </a:r>
          </a:p>
        </p:txBody>
      </p:sp>
    </p:spTree>
    <p:extLst>
      <p:ext uri="{BB962C8B-B14F-4D97-AF65-F5344CB8AC3E}">
        <p14:creationId xmlns:p14="http://schemas.microsoft.com/office/powerpoint/2010/main" val="34764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C41E-0720-46BC-8B38-1F4AE98E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pic>
        <p:nvPicPr>
          <p:cNvPr id="2050" name="Picture 2" descr="Afbeeldingsresultaat voor Spelunky">
            <a:extLst>
              <a:ext uri="{FF2B5EF4-FFF2-40B4-BE49-F238E27FC236}">
                <a16:creationId xmlns:a16="http://schemas.microsoft.com/office/drawing/2014/main" id="{B497ADF9-69CB-424A-9485-C951DEFF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412" y="2266544"/>
            <a:ext cx="8162587" cy="4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fbeeldingsresultaat voor Spelunky">
            <a:extLst>
              <a:ext uri="{FF2B5EF4-FFF2-40B4-BE49-F238E27FC236}">
                <a16:creationId xmlns:a16="http://schemas.microsoft.com/office/drawing/2014/main" id="{385FF170-C719-49AA-8296-0870937A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8" y="2266543"/>
            <a:ext cx="8162587" cy="4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fbeeldingsresultaat voor Spelunky">
            <a:extLst>
              <a:ext uri="{FF2B5EF4-FFF2-40B4-BE49-F238E27FC236}">
                <a16:creationId xmlns:a16="http://schemas.microsoft.com/office/drawing/2014/main" id="{63D3D396-48AC-43F7-A5CD-53EFA028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66" y="3167974"/>
            <a:ext cx="8162587" cy="4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Spelunky">
            <a:extLst>
              <a:ext uri="{FF2B5EF4-FFF2-40B4-BE49-F238E27FC236}">
                <a16:creationId xmlns:a16="http://schemas.microsoft.com/office/drawing/2014/main" id="{26AD8D23-32E3-4258-947A-D371D15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55" y="269131"/>
            <a:ext cx="8162587" cy="4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fbeeldingsresultaat voor Spelunky">
            <a:extLst>
              <a:ext uri="{FF2B5EF4-FFF2-40B4-BE49-F238E27FC236}">
                <a16:creationId xmlns:a16="http://schemas.microsoft.com/office/drawing/2014/main" id="{1D7096BC-2673-4086-BED7-E96E7F96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09" y="-479900"/>
            <a:ext cx="8162587" cy="4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fbeeldingsresultaat voor Spelunky">
            <a:extLst>
              <a:ext uri="{FF2B5EF4-FFF2-40B4-BE49-F238E27FC236}">
                <a16:creationId xmlns:a16="http://schemas.microsoft.com/office/drawing/2014/main" id="{EA869ACB-EC87-4829-9332-CD8B2266D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974" y="5553772"/>
            <a:ext cx="8162587" cy="4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fbeeldingsresultaat voor Spelunky">
            <a:extLst>
              <a:ext uri="{FF2B5EF4-FFF2-40B4-BE49-F238E27FC236}">
                <a16:creationId xmlns:a16="http://schemas.microsoft.com/office/drawing/2014/main" id="{39F2DEDA-AF2A-4A94-87E9-B531DDFE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12" y="2418944"/>
            <a:ext cx="8162587" cy="4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Spelunky">
            <a:extLst>
              <a:ext uri="{FF2B5EF4-FFF2-40B4-BE49-F238E27FC236}">
                <a16:creationId xmlns:a16="http://schemas.microsoft.com/office/drawing/2014/main" id="{A104D1EB-6ADC-4206-9660-80CDEE3FF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12" y="2571344"/>
            <a:ext cx="8162587" cy="4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fbeeldingsresultaat voor Spelunky">
            <a:extLst>
              <a:ext uri="{FF2B5EF4-FFF2-40B4-BE49-F238E27FC236}">
                <a16:creationId xmlns:a16="http://schemas.microsoft.com/office/drawing/2014/main" id="{044E83FD-25C2-434B-A173-44DC707BC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12" y="2723744"/>
            <a:ext cx="8162587" cy="4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31122-FE63-46AB-8088-80954A4DC666}"/>
              </a:ext>
            </a:extLst>
          </p:cNvPr>
          <p:cNvSpPr txBox="1"/>
          <p:nvPr/>
        </p:nvSpPr>
        <p:spPr>
          <a:xfrm>
            <a:off x="1643088" y="145622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minecraft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0660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AFD4-ADD6-46DE-9C83-88F2787C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DB83-A10F-45E7-BB20-89E65B35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62938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168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Concepts J3P2</vt:lpstr>
      <vt:lpstr>Inleiding</vt:lpstr>
      <vt:lpstr>Concept 1 “Building Blacksmith”</vt:lpstr>
      <vt:lpstr>References (How I came to the concept)</vt:lpstr>
      <vt:lpstr>Concept 2 “My mine, our cavern”</vt:lpstr>
      <vt:lpstr>References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J3P2</dc:title>
  <dc:creator>G.U.I</dc:creator>
  <cp:lastModifiedBy>G.U.I</cp:lastModifiedBy>
  <cp:revision>3</cp:revision>
  <dcterms:created xsi:type="dcterms:W3CDTF">2018-11-18T22:04:41Z</dcterms:created>
  <dcterms:modified xsi:type="dcterms:W3CDTF">2018-11-18T22:25:28Z</dcterms:modified>
</cp:coreProperties>
</file>