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2"/>
  </p:notesMasterIdLst>
  <p:handoutMasterIdLst>
    <p:handoutMasterId r:id="rId23"/>
  </p:handoutMasterIdLst>
  <p:sldIdLst>
    <p:sldId id="289" r:id="rId5"/>
    <p:sldId id="288" r:id="rId6"/>
    <p:sldId id="276" r:id="rId7"/>
    <p:sldId id="261" r:id="rId8"/>
    <p:sldId id="283" r:id="rId9"/>
    <p:sldId id="257" r:id="rId10"/>
    <p:sldId id="290" r:id="rId11"/>
    <p:sldId id="291" r:id="rId12"/>
    <p:sldId id="293" r:id="rId13"/>
    <p:sldId id="264" r:id="rId14"/>
    <p:sldId id="265" r:id="rId15"/>
    <p:sldId id="292" r:id="rId16"/>
    <p:sldId id="263" r:id="rId17"/>
    <p:sldId id="268" r:id="rId18"/>
    <p:sldId id="294" r:id="rId19"/>
    <p:sldId id="266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>
        <p:scale>
          <a:sx n="50" d="100"/>
          <a:sy n="50" d="100"/>
        </p:scale>
        <p:origin x="2910" y="12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84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5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4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46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he-IL"/>
              <a:t>לחץ על הסמל כדי להוסיף טבלה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7872080" cy="4727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Weather UI  App </a:t>
            </a:r>
            <a:br>
              <a:rPr lang="en-US" sz="4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Full stack </a:t>
            </a:r>
            <a:r>
              <a:rPr lang="en-US" sz="4600" dirty="0">
                <a:solidFill>
                  <a:schemeClr val="tx2"/>
                </a:solidFill>
              </a:rPr>
              <a:t>:</a:t>
            </a:r>
            <a:r>
              <a:rPr lang="en-US" sz="4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	</a:t>
            </a:r>
            <a:br>
              <a:rPr lang="en-US" sz="4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600" dirty="0">
                <a:solidFill>
                  <a:schemeClr val="tx2"/>
                </a:solidFill>
              </a:rPr>
              <a:t>	</a:t>
            </a:r>
            <a:r>
              <a:rPr lang="en-US" sz="4600" i="1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BackEND</a:t>
            </a:r>
            <a:br>
              <a:rPr lang="en-US" sz="4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4600" i="1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FronTEND</a:t>
            </a:r>
            <a:br>
              <a:rPr lang="en-US" sz="4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800" b="1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Your Name:   Guy </a:t>
            </a:r>
            <a:r>
              <a:rPr lang="en-US" sz="1800" b="1" i="1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Yarhi</a:t>
            </a:r>
            <a:br>
              <a:rPr lang="en-US" sz="1800" b="1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800" b="1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Cycle:               DS17 </a:t>
            </a:r>
            <a:r>
              <a:rPr lang="en-US" sz="1800" b="1" i="1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2024</a:t>
            </a:r>
            <a:endParaRPr lang="en-US" sz="1800" b="1" i="1" kern="1200" cap="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" r="1926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6000" cy="609600"/>
          </a:xfrm>
          <a:noFill/>
        </p:spPr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6CC6CB73-5B85-2767-41B0-DA1DC744BB52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1483399" y="2512589"/>
            <a:ext cx="9225202" cy="4140615"/>
          </a:xfr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915F79F2-DC62-0512-73DB-9F33123B18F8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1143000" y="609600"/>
            <a:ext cx="771548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Request: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 requests data from the API server.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Manager: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Directs requests to the appropriate parser.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Fetches and processes data, converting it to a specific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Handling: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is saved and events are triggered.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Queue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Weather Manager handles the data in a queue. 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0"/>
            <a:ext cx="9906000" cy="876434"/>
          </a:xfrm>
          <a:noFill/>
        </p:spPr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15A00F-7C09-E7AC-2680-71430D6B92EF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868680" y="1016057"/>
            <a:ext cx="9906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3.11</a:t>
            </a: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frontend display.</a:t>
            </a: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PyCharm:</a:t>
            </a:r>
          </a:p>
          <a:p>
            <a:pPr lvl="3" indent="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Using:  Microservices, Cache. Events, Network, Encoding, queue, serializer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Utilities: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EncodingUtils.py for encoding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Key Handling: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Base64 UTF-8 encoding for secure key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48CB218-AE34-C644-66DB-C145A80B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48" y="4572000"/>
            <a:ext cx="6470000" cy="21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Diagram Flow</a:t>
            </a:r>
          </a:p>
        </p:txBody>
      </p:sp>
    </p:spTree>
    <p:extLst>
      <p:ext uri="{BB962C8B-B14F-4D97-AF65-F5344CB8AC3E}">
        <p14:creationId xmlns:p14="http://schemas.microsoft.com/office/powerpoint/2010/main" val="61678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49" y="-22860"/>
            <a:ext cx="9544051" cy="757555"/>
          </a:xfrm>
          <a:noFill/>
        </p:spPr>
        <p:txBody>
          <a:bodyPr/>
          <a:lstStyle/>
          <a:p>
            <a:r>
              <a:rPr lang="en-US" dirty="0"/>
              <a:t>diagram Flow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219" y="1066166"/>
            <a:ext cx="8324849" cy="504888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Process Flow:</a:t>
            </a:r>
          </a:p>
          <a:p>
            <a:pPr lvl="1"/>
            <a:r>
              <a:rPr lang="en-US" sz="3200" b="1" dirty="0"/>
              <a:t>Request Data:</a:t>
            </a:r>
            <a:r>
              <a:rPr lang="en-US" sz="3200" dirty="0"/>
              <a:t> From frontend to weather server.</a:t>
            </a:r>
          </a:p>
          <a:p>
            <a:pPr lvl="1"/>
            <a:r>
              <a:rPr lang="en-US" sz="3200" b="1" dirty="0"/>
              <a:t>Data Processing:</a:t>
            </a:r>
            <a:r>
              <a:rPr lang="en-US" sz="3200" dirty="0"/>
              <a:t> Through Weather Manager and Parser.</a:t>
            </a:r>
          </a:p>
          <a:p>
            <a:pPr lvl="1"/>
            <a:r>
              <a:rPr lang="en-US" sz="3200" b="1" dirty="0"/>
              <a:t>Display Data:</a:t>
            </a:r>
            <a:r>
              <a:rPr lang="en-US" sz="3200" dirty="0"/>
              <a:t> Results shown in </a:t>
            </a:r>
            <a:r>
              <a:rPr lang="en-US" sz="3200" dirty="0" err="1"/>
              <a:t>Streamlit</a:t>
            </a:r>
            <a:r>
              <a:rPr lang="en-US" sz="3200" dirty="0"/>
              <a:t> frontend.</a:t>
            </a:r>
          </a:p>
          <a:p>
            <a:endParaRPr lang="en-US" dirty="0"/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9129081" y="504508"/>
            <a:ext cx="3062919" cy="4572000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405" cy="758825"/>
          </a:xfrm>
          <a:noFill/>
        </p:spPr>
        <p:txBody>
          <a:bodyPr>
            <a:noAutofit/>
          </a:bodyPr>
          <a:lstStyle/>
          <a:p>
            <a:r>
              <a:rPr lang="en-US" dirty="0"/>
              <a:t>System Diagram Flow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75464"/>
            <a:ext cx="2816352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Detailed </a:t>
            </a:r>
            <a:r>
              <a:rPr lang="en-US" b="1" dirty="0" err="1"/>
              <a:t>Interaction:Weather</a:t>
            </a:r>
            <a:r>
              <a:rPr lang="en-US" b="1" dirty="0"/>
              <a:t> Service Printer:</a:t>
            </a:r>
            <a:r>
              <a:rPr lang="en-US" dirty="0"/>
              <a:t> Singleton class managing connections.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Weather Manager:</a:t>
            </a:r>
            <a:r>
              <a:rPr lang="en-US" dirty="0"/>
              <a:t> Manages data requests and queue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Parser:</a:t>
            </a:r>
            <a:r>
              <a:rPr lang="en-US" dirty="0"/>
              <a:t> Specific to each URL query.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API Server 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FAAFA46-B4CA-40C5-2D54-41B20511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84" y="1575464"/>
            <a:ext cx="6654269" cy="44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0261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0202"/>
            <a:ext cx="9906000" cy="628649"/>
          </a:xfrm>
          <a:noFill/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047751"/>
            <a:ext cx="7943850" cy="523759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Efficiently fetch, process, and display weather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Components: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Server Side:</a:t>
            </a:r>
            <a:r>
              <a:rPr lang="en-US" dirty="0"/>
              <a:t> Provides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Backend:</a:t>
            </a:r>
            <a:r>
              <a:rPr lang="en-US" dirty="0"/>
              <a:t> Manages requests and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Frontend:</a:t>
            </a:r>
            <a:r>
              <a:rPr lang="en-US" dirty="0"/>
              <a:t> Displays results using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Considerations:</a:t>
            </a:r>
            <a:r>
              <a:rPr lang="en-US" dirty="0"/>
              <a:t> Support for multiple GUI requests and handling bursts of queries.</a:t>
            </a:r>
          </a:p>
          <a:p>
            <a:pPr lvl="1"/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BB76B21-F02E-78CA-DC40-863BE6AC4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6" y="4025716"/>
            <a:ext cx="4121309" cy="245146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9582D2D-292C-2D37-7527-EAFC44AE0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231" y="3898716"/>
            <a:ext cx="3257012" cy="25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Workflow and Execution </a:t>
            </a:r>
          </a:p>
          <a:p>
            <a:r>
              <a:rPr lang="en-US" dirty="0"/>
              <a:t>Development Environment</a:t>
            </a:r>
          </a:p>
          <a:p>
            <a:r>
              <a:rPr lang="en-US" dirty="0"/>
              <a:t>System –Flow Diagram</a:t>
            </a:r>
          </a:p>
          <a:p>
            <a:r>
              <a:rPr lang="en-US" dirty="0"/>
              <a:t>Summary 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Introduction</a:t>
            </a: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116" y="185195"/>
            <a:ext cx="7644367" cy="777331"/>
          </a:xfrm>
          <a:noFill/>
        </p:spPr>
        <p:txBody>
          <a:bodyPr/>
          <a:lstStyle/>
          <a:p>
            <a:r>
              <a:rPr lang="en-US" dirty="0"/>
              <a:t>Weather Data Application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9ED6E0C-8CA3-F5D8-562F-7384FC5B4FC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793651" y="1859340"/>
            <a:ext cx="799729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Overview: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application interfaces with a weather server to fetch and display weather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Server Side (Weather Server):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data via API.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Our App (Frontend and Backend):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data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handles backend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>
          <a:xfrm>
            <a:off x="232199" y="1831699"/>
            <a:ext cx="1652886" cy="2305473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60037053-7200-9875-C3B9-2657F3F84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328" y="1123527"/>
            <a:ext cx="3517120" cy="3721819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B68738BB-175A-3DCD-2656-0AB333A2A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085" y="154783"/>
            <a:ext cx="6110827" cy="657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2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3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4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42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4">
            <a:extLst>
              <a:ext uri="{FF2B5EF4-FFF2-40B4-BE49-F238E27FC236}">
                <a16:creationId xmlns:a16="http://schemas.microsoft.com/office/drawing/2014/main" id="{DC829807-7791-462F-8C59-969B0EC7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906" y="533401"/>
            <a:ext cx="6427694" cy="13807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system Architecture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6" r="1" b="17577"/>
          <a:stretch/>
        </p:blipFill>
        <p:spPr>
          <a:xfrm>
            <a:off x="21" y="2"/>
            <a:ext cx="3021134" cy="6857998"/>
          </a:xfrm>
          <a:custGeom>
            <a:avLst/>
            <a:gdLst/>
            <a:ahLst/>
            <a:cxnLst/>
            <a:rect l="l" t="t" r="r" b="b"/>
            <a:pathLst>
              <a:path w="5049839" h="6857998">
                <a:moveTo>
                  <a:pt x="0" y="0"/>
                </a:moveTo>
                <a:lnTo>
                  <a:pt x="5049839" y="1331"/>
                </a:lnTo>
                <a:lnTo>
                  <a:pt x="3110749" y="6857998"/>
                </a:lnTo>
                <a:lnTo>
                  <a:pt x="0" y="6857998"/>
                </a:lnTo>
                <a:close/>
              </a:path>
            </a:pathLst>
          </a:custGeom>
          <a:noFill/>
        </p:spPr>
      </p:pic>
      <p:cxnSp>
        <p:nvCxnSpPr>
          <p:cNvPr id="59" name="Straight Connector 46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5859" y="0"/>
            <a:ext cx="699247" cy="685734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2312DA-BDBD-40EE-84AB-53293C1CD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210" y="5788959"/>
            <a:ext cx="7396312" cy="10690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B4C4A92F-9D23-9A75-40B2-57907884EBE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021174" y="2382857"/>
            <a:ext cx="917080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Side (Weather Server):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Server → Database → Client Request.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App: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(FE):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displaying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Requests data from the Backend (BE).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(BE):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Service Printer: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Singleton class handling connections and data printing.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Manager: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Manages requests, processes data, and handles events.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Fetches data from Weather Service via API and processes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1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64D2207-AA67-DAD1-D42E-7A07328C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D86851D7-955F-085C-8368-D9B65525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5811"/>
            <a:ext cx="4286053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799744D-C4F4-0234-A0F4-6B9AA6574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197929"/>
            <a:ext cx="4286052" cy="166007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3" r="2" b="19896"/>
          <a:stretch/>
        </p:blipFill>
        <p:spPr>
          <a:xfrm>
            <a:off x="727382" y="2008094"/>
            <a:ext cx="3410985" cy="430126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548639"/>
            <a:ext cx="3523686" cy="12943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/>
              <a:t>system 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4EDEEC-C6D2-385F-4C9A-675E213E33B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675695" y="548638"/>
            <a:ext cx="7126663" cy="57607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Frontend:</a:t>
            </a:r>
          </a:p>
          <a:p>
            <a:pPr marL="45720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for data display.</a:t>
            </a:r>
          </a:p>
          <a:p>
            <a:pPr marL="45720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Backend: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Weather Service Printer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Weather Manager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Parser</a:t>
            </a:r>
          </a:p>
          <a:p>
            <a:pPr marL="457200" marR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Libraries and Techniques: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Abstract Base Classes: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Define common interfaces for different parsers.</a:t>
            </a:r>
          </a:p>
          <a:p>
            <a:pPr marL="45720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Event Handling: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Asynchronous operations and event-driven architecture.</a:t>
            </a:r>
          </a:p>
          <a:p>
            <a:pPr marL="45720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Singleton Pattern: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Ensures single instance of Weather Service Printer.</a:t>
            </a:r>
          </a:p>
          <a:p>
            <a:pPr marL="45720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Encoding Utilities: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Base64 UTF-8 encoding for secure API key management</a:t>
            </a:r>
          </a:p>
          <a:p>
            <a:pPr marL="45720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700" dirty="0"/>
          </a:p>
          <a:p>
            <a:pPr marL="45720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28600" lvl="1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</a:endParaRPr>
          </a:p>
          <a:p>
            <a:pPr marL="0" marR="0"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589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64D2207-AA67-DAD1-D42E-7A07328C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D86851D7-955F-085C-8368-D9B65525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5811"/>
            <a:ext cx="4286053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799744D-C4F4-0234-A0F4-6B9AA6574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197929"/>
            <a:ext cx="4286052" cy="166007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3" r="2" b="19896"/>
          <a:stretch/>
        </p:blipFill>
        <p:spPr>
          <a:xfrm>
            <a:off x="727382" y="2008094"/>
            <a:ext cx="3410985" cy="430126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548639"/>
            <a:ext cx="3523686" cy="12943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/>
              <a:t>system 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4EDEEC-C6D2-385F-4C9A-675E213E33B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675695" y="548638"/>
            <a:ext cx="7126663" cy="57607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/>
              <a:t>Additional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Separation of Concerns:</a:t>
            </a:r>
            <a:r>
              <a:rPr lang="en-US" dirty="0"/>
              <a:t> The architecture maintains a clear modular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Process Flow: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Request Data:</a:t>
            </a:r>
            <a:r>
              <a:rPr lang="en-US" dirty="0"/>
              <a:t> From Frontend to Backend.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Data Processing:</a:t>
            </a:r>
            <a:r>
              <a:rPr lang="en-US" dirty="0"/>
              <a:t> Backend retrieves data via API from Weather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Display Data:</a:t>
            </a:r>
            <a:r>
              <a:rPr lang="en-US" dirty="0"/>
              <a:t> Results are shown on the Frontend using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Flexibility and Extensibility:</a:t>
            </a:r>
            <a:r>
              <a:rPr lang="en-US" dirty="0"/>
              <a:t> Abstract base classes and event handling support flexible and asynchronous operations.</a:t>
            </a:r>
          </a:p>
          <a:p>
            <a:pPr marL="45720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700" dirty="0"/>
          </a:p>
          <a:p>
            <a:pPr marL="45720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28600" lvl="1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</a:endParaRPr>
          </a:p>
          <a:p>
            <a:pPr marL="0" marR="0"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889691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{18F2D65D-1D99-4AAC-B2A8-EE2EFE900785}tf22797433_win32</Template>
  <TotalTime>43</TotalTime>
  <Words>565</Words>
  <Application>Microsoft Office PowerPoint</Application>
  <PresentationFormat>מסך רחב</PresentationFormat>
  <Paragraphs>116</Paragraphs>
  <Slides>17</Slides>
  <Notes>17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Neue Haas Grotesk Text Pro</vt:lpstr>
      <vt:lpstr>Univers Condensed Light</vt:lpstr>
      <vt:lpstr>Walbaum Display Light</vt:lpstr>
      <vt:lpstr>AngleLinesVTI</vt:lpstr>
      <vt:lpstr>Weather UI  App   Full stack :    BackEND  FronTEND  Your Name:   Guy Yarhi Cycle:               DS17  2024</vt:lpstr>
      <vt:lpstr>AGENDA</vt:lpstr>
      <vt:lpstr>Introduction</vt:lpstr>
      <vt:lpstr>Weather Data Application</vt:lpstr>
      <vt:lpstr>מצגת של PowerPoint‏</vt:lpstr>
      <vt:lpstr>Architecture</vt:lpstr>
      <vt:lpstr>system Architecture</vt:lpstr>
      <vt:lpstr>system architecture</vt:lpstr>
      <vt:lpstr>system architecture</vt:lpstr>
      <vt:lpstr>Workflow</vt:lpstr>
      <vt:lpstr>Development Environment</vt:lpstr>
      <vt:lpstr>Diagram Flow</vt:lpstr>
      <vt:lpstr>diagram Flow of the System</vt:lpstr>
      <vt:lpstr>System Diagram Flow</vt:lpstr>
      <vt:lpstr>Summary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איילה ירחי</dc:creator>
  <cp:lastModifiedBy>איילה ירחי</cp:lastModifiedBy>
  <cp:revision>1</cp:revision>
  <dcterms:created xsi:type="dcterms:W3CDTF">2024-09-07T23:56:37Z</dcterms:created>
  <dcterms:modified xsi:type="dcterms:W3CDTF">2024-09-08T00:40:27Z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