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5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14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6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9FDBE-F3B9-A7C2-3A8E-35187263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Flights Delays Project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00E2E-B7F5-8794-45C5-04DB76DF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Guy Yosef; Liran Vaiman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90ADFA-729C-A64B-A523-CDC30375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37" y="961776"/>
            <a:ext cx="32956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 overview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9" y="2112963"/>
            <a:ext cx="8770297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V="1">
            <a:off x="550863" y="2067480"/>
            <a:ext cx="529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977390"/>
            <a:ext cx="7570809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8479B5-C797-8DC3-73F0-3E04BA40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Project Data Flow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481949-78F0-F022-F58A-336600878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50734"/>
            <a:ext cx="7345363" cy="495811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358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61B48-496D-AF01-3A07-48D706A1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E920-A9FE-DDA0-09B5-0A593A41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Give real time delays in flights to clients</a:t>
            </a:r>
          </a:p>
          <a:p>
            <a:r>
              <a:rPr lang="en-US" sz="1600" dirty="0"/>
              <a:t>Give clients the ability to predict the upcoming delay based on flight’s origin, airline and destination</a:t>
            </a:r>
          </a:p>
          <a:p>
            <a:r>
              <a:rPr lang="en-US" sz="1600" dirty="0"/>
              <a:t>Give an easy-to-use graphic interface of delays data for clients using Grafana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588AB89-0305-162F-A6F0-2C626A560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6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82AD-8BE8-27FD-2288-A6A02675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2DAC-653B-4480-9ED0-9A47F2BD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Api calls from ‘</a:t>
            </a:r>
            <a:r>
              <a:rPr lang="en-US" dirty="0" err="1"/>
              <a:t>aviationstack</a:t>
            </a:r>
            <a:r>
              <a:rPr lang="en-US" dirty="0"/>
              <a:t>’ Web site using python to insert Data into </a:t>
            </a:r>
            <a:r>
              <a:rPr lang="en-US" dirty="0" err="1"/>
              <a:t>Kafaka</a:t>
            </a:r>
            <a:r>
              <a:rPr lang="en-US" dirty="0"/>
              <a:t>.</a:t>
            </a:r>
          </a:p>
          <a:p>
            <a:r>
              <a:rPr lang="en-US" dirty="0"/>
              <a:t>We read the data stored in Kafka using Python in order to insert it into Mysql</a:t>
            </a:r>
          </a:p>
          <a:p>
            <a:r>
              <a:rPr lang="en-US" dirty="0"/>
              <a:t>We read the data stored in Kafka using Python in order to insert it into HDFS</a:t>
            </a:r>
          </a:p>
          <a:p>
            <a:r>
              <a:rPr lang="en-US" dirty="0"/>
              <a:t>We’re using Grafana to read the data stored in Mysql and HDFS to  present it.</a:t>
            </a:r>
          </a:p>
          <a:p>
            <a:r>
              <a:rPr lang="en-US" dirty="0"/>
              <a:t>We’re using CHATBOT in order to provide AI capabilities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62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46" y="2112963"/>
            <a:ext cx="8329791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51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Sitka Heading</vt:lpstr>
      <vt:lpstr>Source Sans Pro</vt:lpstr>
      <vt:lpstr>3DFloatVTI</vt:lpstr>
      <vt:lpstr>Flights Delays Project</vt:lpstr>
      <vt:lpstr>Dashboard overview </vt:lpstr>
      <vt:lpstr>ChatBot</vt:lpstr>
      <vt:lpstr>Project Data Flow</vt:lpstr>
      <vt:lpstr>Project objectives:</vt:lpstr>
      <vt:lpstr> </vt:lpstr>
      <vt:lpstr>Python example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Delays project</dc:title>
  <dc:creator>Liran Vayman</dc:creator>
  <cp:lastModifiedBy>guy</cp:lastModifiedBy>
  <cp:revision>15</cp:revision>
  <dcterms:created xsi:type="dcterms:W3CDTF">2023-06-19T11:33:24Z</dcterms:created>
  <dcterms:modified xsi:type="dcterms:W3CDTF">2023-06-22T15:50:29Z</dcterms:modified>
</cp:coreProperties>
</file>