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58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67" r:id="rId19"/>
    <p:sldId id="273" r:id="rId20"/>
    <p:sldId id="263" r:id="rId21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D600-32A3-493E-955E-8385423FD0B6}" v="71" dt="2023-01-31T07:29:3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 Guyot" userId="92edcf39896b7356" providerId="LiveId" clId="{E43CD600-32A3-493E-955E-8385423FD0B6}"/>
    <pc:docChg chg="undo custSel addSld delSld modSld modMainMaster">
      <pc:chgData name="Antonin Guyot" userId="92edcf39896b7356" providerId="LiveId" clId="{E43CD600-32A3-493E-955E-8385423FD0B6}" dt="2023-01-31T07:36:48.367" v="2870" actId="20577"/>
      <pc:docMkLst>
        <pc:docMk/>
      </pc:docMkLst>
      <pc:sldChg chg="modSp mod">
        <pc:chgData name="Antonin Guyot" userId="92edcf39896b7356" providerId="LiveId" clId="{E43CD600-32A3-493E-955E-8385423FD0B6}" dt="2023-01-31T07:07:47.392" v="163" actId="20577"/>
        <pc:sldMkLst>
          <pc:docMk/>
          <pc:sldMk cId="1083574682" sldId="256"/>
        </pc:sldMkLst>
        <pc:spChg chg="mod">
          <ac:chgData name="Antonin Guyot" userId="92edcf39896b7356" providerId="LiveId" clId="{E43CD600-32A3-493E-955E-8385423FD0B6}" dt="2023-01-31T07:07:39.238" v="140"/>
          <ac:spMkLst>
            <pc:docMk/>
            <pc:sldMk cId="1083574682" sldId="256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07:47.392" v="163" actId="20577"/>
          <ac:spMkLst>
            <pc:docMk/>
            <pc:sldMk cId="1083574682" sldId="256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0:58.636" v="479" actId="47"/>
        <pc:sldMkLst>
          <pc:docMk/>
          <pc:sldMk cId="1518253606" sldId="257"/>
        </pc:sldMkLst>
      </pc:sldChg>
      <pc:sldChg chg="modSp mod">
        <pc:chgData name="Antonin Guyot" userId="92edcf39896b7356" providerId="LiveId" clId="{E43CD600-32A3-493E-955E-8385423FD0B6}" dt="2023-01-31T07:11:21.161" v="486" actId="6549"/>
        <pc:sldMkLst>
          <pc:docMk/>
          <pc:sldMk cId="746370004" sldId="258"/>
        </pc:sldMkLst>
        <pc:spChg chg="mod">
          <ac:chgData name="Antonin Guyot" userId="92edcf39896b7356" providerId="LiveId" clId="{E43CD600-32A3-493E-955E-8385423FD0B6}" dt="2023-01-31T07:08:11.576" v="171" actId="20577"/>
          <ac:spMkLst>
            <pc:docMk/>
            <pc:sldMk cId="746370004" sldId="258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1:21.161" v="486" actId="6549"/>
          <ac:spMkLst>
            <pc:docMk/>
            <pc:sldMk cId="746370004" sldId="258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3:39.339" v="487" actId="47"/>
        <pc:sldMkLst>
          <pc:docMk/>
          <pc:sldMk cId="3206274371" sldId="259"/>
        </pc:sldMkLst>
      </pc:sldChg>
      <pc:sldChg chg="del">
        <pc:chgData name="Antonin Guyot" userId="92edcf39896b7356" providerId="LiveId" clId="{E43CD600-32A3-493E-955E-8385423FD0B6}" dt="2023-01-31T07:13:41.048" v="488" actId="47"/>
        <pc:sldMkLst>
          <pc:docMk/>
          <pc:sldMk cId="1058297459" sldId="260"/>
        </pc:sldMkLst>
      </pc:sldChg>
      <pc:sldChg chg="modSp mod">
        <pc:chgData name="Antonin Guyot" userId="92edcf39896b7356" providerId="LiveId" clId="{E43CD600-32A3-493E-955E-8385423FD0B6}" dt="2023-01-31T07:14:20.975" v="625" actId="20577"/>
        <pc:sldMkLst>
          <pc:docMk/>
          <pc:sldMk cId="2808289303" sldId="261"/>
        </pc:sldMkLst>
        <pc:spChg chg="mod">
          <ac:chgData name="Antonin Guyot" userId="92edcf39896b7356" providerId="LiveId" clId="{E43CD600-32A3-493E-955E-8385423FD0B6}" dt="2023-01-31T07:13:51.215" v="511" actId="20577"/>
          <ac:spMkLst>
            <pc:docMk/>
            <pc:sldMk cId="2808289303" sldId="261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4:20.975" v="625" actId="20577"/>
          <ac:spMkLst>
            <pc:docMk/>
            <pc:sldMk cId="2808289303" sldId="261"/>
            <ac:spMk id="5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16:38.424" v="818" actId="20577"/>
        <pc:sldMkLst>
          <pc:docMk/>
          <pc:sldMk cId="575531034" sldId="262"/>
        </pc:sldMkLst>
        <pc:spChg chg="mod">
          <ac:chgData name="Antonin Guyot" userId="92edcf39896b7356" providerId="LiveId" clId="{E43CD600-32A3-493E-955E-8385423FD0B6}" dt="2023-01-31T07:14:52.505" v="628" actId="20577"/>
          <ac:spMkLst>
            <pc:docMk/>
            <pc:sldMk cId="575531034" sldId="262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6:38.424" v="818" actId="20577"/>
          <ac:spMkLst>
            <pc:docMk/>
            <pc:sldMk cId="575531034" sldId="262"/>
            <ac:spMk id="3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22:49.463" v="1261" actId="20577"/>
        <pc:sldMkLst>
          <pc:docMk/>
          <pc:sldMk cId="2151210281" sldId="263"/>
        </pc:sldMkLst>
        <pc:spChg chg="mod">
          <ac:chgData name="Antonin Guyot" userId="92edcf39896b7356" providerId="LiveId" clId="{E43CD600-32A3-493E-955E-8385423FD0B6}" dt="2023-01-31T07:22:49.463" v="1261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19:57.248" v="1015" actId="20577"/>
        <pc:sldMkLst>
          <pc:docMk/>
          <pc:sldMk cId="3265870747" sldId="264"/>
        </pc:sldMkLst>
        <pc:spChg chg="mod">
          <ac:chgData name="Antonin Guyot" userId="92edcf39896b7356" providerId="LiveId" clId="{E43CD600-32A3-493E-955E-8385423FD0B6}" dt="2023-01-31T07:16:45.444" v="819"/>
          <ac:spMkLst>
            <pc:docMk/>
            <pc:sldMk cId="3265870747" sldId="264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9:57.248" v="1015" actId="20577"/>
          <ac:spMkLst>
            <pc:docMk/>
            <pc:sldMk cId="3265870747" sldId="264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1:51.695" v="1233" actId="20577"/>
        <pc:sldMkLst>
          <pc:docMk/>
          <pc:sldMk cId="606159236" sldId="265"/>
        </pc:sldMkLst>
        <pc:spChg chg="mod">
          <ac:chgData name="Antonin Guyot" userId="92edcf39896b7356" providerId="LiveId" clId="{E43CD600-32A3-493E-955E-8385423FD0B6}" dt="2023-01-31T07:20:24.623" v="1036" actId="20577"/>
          <ac:spMkLst>
            <pc:docMk/>
            <pc:sldMk cId="606159236" sldId="265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1:51.695" v="1233" actId="20577"/>
          <ac:spMkLst>
            <pc:docMk/>
            <pc:sldMk cId="606159236" sldId="265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6:16.984" v="1674" actId="15"/>
        <pc:sldMkLst>
          <pc:docMk/>
          <pc:sldMk cId="2979524745" sldId="266"/>
        </pc:sldMkLst>
        <pc:spChg chg="mod">
          <ac:chgData name="Antonin Guyot" userId="92edcf39896b7356" providerId="LiveId" clId="{E43CD600-32A3-493E-955E-8385423FD0B6}" dt="2023-01-31T07:23:23.657" v="1341" actId="14100"/>
          <ac:spMkLst>
            <pc:docMk/>
            <pc:sldMk cId="2979524745" sldId="266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6:16.984" v="1674" actId="15"/>
          <ac:spMkLst>
            <pc:docMk/>
            <pc:sldMk cId="2979524745" sldId="266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1:18.671" v="2383" actId="20577"/>
        <pc:sldMkLst>
          <pc:docMk/>
          <pc:sldMk cId="1815499060" sldId="267"/>
        </pc:sldMkLst>
        <pc:spChg chg="mod">
          <ac:chgData name="Antonin Guyot" userId="92edcf39896b7356" providerId="LiveId" clId="{E43CD600-32A3-493E-955E-8385423FD0B6}" dt="2023-01-31T07:29:48.567" v="2087" actId="20577"/>
          <ac:spMkLst>
            <pc:docMk/>
            <pc:sldMk cId="1815499060" sldId="267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1:18.671" v="2383" actId="20577"/>
          <ac:spMkLst>
            <pc:docMk/>
            <pc:sldMk cId="1815499060" sldId="267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2:32.783" v="2406" actId="20577"/>
        <pc:sldMkLst>
          <pc:docMk/>
          <pc:sldMk cId="1598521386" sldId="268"/>
        </pc:sldMkLst>
        <pc:spChg chg="mod">
          <ac:chgData name="Antonin Guyot" userId="92edcf39896b7356" providerId="LiveId" clId="{E43CD600-32A3-493E-955E-8385423FD0B6}" dt="2023-01-31T07:32:32.783" v="2406" actId="20577"/>
          <ac:spMkLst>
            <pc:docMk/>
            <pc:sldMk cId="1598521386" sldId="268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9:31.717" v="2059" actId="20577"/>
        <pc:sldMkLst>
          <pc:docMk/>
          <pc:sldMk cId="2046171194" sldId="269"/>
        </pc:sldMkLst>
        <pc:spChg chg="mod">
          <ac:chgData name="Antonin Guyot" userId="92edcf39896b7356" providerId="LiveId" clId="{E43CD600-32A3-493E-955E-8385423FD0B6}" dt="2023-01-31T07:29:31.717" v="2059" actId="20577"/>
          <ac:spMkLst>
            <pc:docMk/>
            <pc:sldMk cId="2046171194" sldId="269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08.607" v="1917" actId="20577"/>
        <pc:sldMkLst>
          <pc:docMk/>
          <pc:sldMk cId="60080820" sldId="270"/>
        </pc:sldMkLst>
        <pc:spChg chg="mod">
          <ac:chgData name="Antonin Guyot" userId="92edcf39896b7356" providerId="LiveId" clId="{E43CD600-32A3-493E-955E-8385423FD0B6}" dt="2023-01-31T07:28:08.607" v="1917" actId="20577"/>
          <ac:spMkLst>
            <pc:docMk/>
            <pc:sldMk cId="60080820" sldId="270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41.448" v="1958" actId="20577"/>
        <pc:sldMkLst>
          <pc:docMk/>
          <pc:sldMk cId="291875127" sldId="271"/>
        </pc:sldMkLst>
        <pc:spChg chg="mod">
          <ac:chgData name="Antonin Guyot" userId="92edcf39896b7356" providerId="LiveId" clId="{E43CD600-32A3-493E-955E-8385423FD0B6}" dt="2023-01-31T07:28:41.448" v="1958" actId="20577"/>
          <ac:spMkLst>
            <pc:docMk/>
            <pc:sldMk cId="291875127" sldId="271"/>
            <ac:spMk id="3" creationId="{00000000-0000-0000-0000-000000000000}"/>
          </ac:spMkLst>
        </pc:spChg>
      </pc:sldChg>
      <pc:sldChg chg="add del">
        <pc:chgData name="Antonin Guyot" userId="92edcf39896b7356" providerId="LiveId" clId="{E43CD600-32A3-493E-955E-8385423FD0B6}" dt="2023-01-31T07:35:02.452" v="2713" actId="47"/>
        <pc:sldMkLst>
          <pc:docMk/>
          <pc:sldMk cId="1821925235" sldId="272"/>
        </pc:sldMkLst>
      </pc:sldChg>
      <pc:sldChg chg="modSp add mod">
        <pc:chgData name="Antonin Guyot" userId="92edcf39896b7356" providerId="LiveId" clId="{E43CD600-32A3-493E-955E-8385423FD0B6}" dt="2023-01-31T07:36:48.367" v="2870" actId="20577"/>
        <pc:sldMkLst>
          <pc:docMk/>
          <pc:sldMk cId="3591741461" sldId="273"/>
        </pc:sldMkLst>
        <pc:spChg chg="mod">
          <ac:chgData name="Antonin Guyot" userId="92edcf39896b7356" providerId="LiveId" clId="{E43CD600-32A3-493E-955E-8385423FD0B6}" dt="2023-01-31T07:29:38.320" v="2071" actId="20577"/>
          <ac:spMkLst>
            <pc:docMk/>
            <pc:sldMk cId="3591741461" sldId="273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6:48.367" v="2870" actId="20577"/>
          <ac:spMkLst>
            <pc:docMk/>
            <pc:sldMk cId="3591741461" sldId="273"/>
            <ac:spMk id="3" creationId="{00000000-0000-0000-0000-000000000000}"/>
          </ac:spMkLst>
        </pc:spChg>
      </pc:sldChg>
      <pc:sldMasterChg chg="modSldLayout">
        <pc:chgData name="Antonin Guyot" userId="92edcf39896b7356" providerId="LiveId" clId="{E43CD600-32A3-493E-955E-8385423FD0B6}" dt="2023-01-31T07:07:34.837" v="139" actId="20577"/>
        <pc:sldMasterMkLst>
          <pc:docMk/>
          <pc:sldMasterMk cId="0" sldId="2147483763"/>
        </pc:sldMasterMkLst>
        <pc:sldLayoutChg chg="addSp delSp modSp mod">
          <pc:chgData name="Antonin Guyot" userId="92edcf39896b7356" providerId="LiveId" clId="{E43CD600-32A3-493E-955E-8385423FD0B6}" dt="2023-01-31T07:07:34.837" v="139" actId="20577"/>
          <pc:sldLayoutMkLst>
            <pc:docMk/>
            <pc:sldMasterMk cId="0" sldId="2147483763"/>
            <pc:sldLayoutMk cId="2141378469" sldId="2147484404"/>
          </pc:sldLayoutMkLst>
          <pc:spChg chg="mod">
            <ac:chgData name="Antonin Guyot" userId="92edcf39896b7356" providerId="LiveId" clId="{E43CD600-32A3-493E-955E-8385423FD0B6}" dt="2023-01-31T07:07:31.067" v="138" actId="21"/>
            <ac:spMkLst>
              <pc:docMk/>
              <pc:sldMasterMk cId="0" sldId="2147483763"/>
              <pc:sldLayoutMk cId="2141378469" sldId="2147484404"/>
              <ac:spMk id="2" creationId="{00000000-0000-0000-0000-000000000000}"/>
            </ac:spMkLst>
          </pc:spChg>
          <pc:spChg chg="mod">
            <ac:chgData name="Antonin Guyot" userId="92edcf39896b7356" providerId="LiveId" clId="{E43CD600-32A3-493E-955E-8385423FD0B6}" dt="2023-01-31T07:07:34.837" v="139" actId="20577"/>
            <ac:spMkLst>
              <pc:docMk/>
              <pc:sldMasterMk cId="0" sldId="2147483763"/>
              <pc:sldLayoutMk cId="2141378469" sldId="2147484404"/>
              <ac:spMk id="3" creationId="{00000000-0000-0000-0000-00000000000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6" creationId="{B98D88BD-2FE6-3413-10DE-5E7626F12E8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7" creationId="{BFB0E41E-4496-D0D9-B5C2-F7E4209609A3}"/>
            </ac:spMkLst>
          </pc:spChg>
          <pc:spChg chg="add del mod">
            <ac:chgData name="Antonin Guyot" userId="92edcf39896b7356" providerId="LiveId" clId="{E43CD600-32A3-493E-955E-8385423FD0B6}" dt="2023-01-31T07:02:40.993" v="45" actId="478"/>
            <ac:spMkLst>
              <pc:docMk/>
              <pc:sldMasterMk cId="0" sldId="2147483763"/>
              <pc:sldLayoutMk cId="2141378469" sldId="2147484404"/>
              <ac:spMk id="8" creationId="{3E22671C-5B6A-D131-39ED-3B779D5E690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9" creationId="{7DC07805-55AB-DB41-3319-AD459EC0CD26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0" creationId="{2ED1EB1F-5D4B-0A22-EEDF-6199C839A082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2" creationId="{6D553FC0-95A9-750C-40DF-B0162E8D42BE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3" creationId="{645A544C-EB24-4E9F-E98E-E3D4EEF09AA9}"/>
            </ac:spMkLst>
          </pc:spChg>
          <pc:spChg chg="add del mod">
            <ac:chgData name="Antonin Guyot" userId="92edcf39896b7356" providerId="LiveId" clId="{E43CD600-32A3-493E-955E-8385423FD0B6}" dt="2023-01-31T07:03:57.783" v="59" actId="478"/>
            <ac:spMkLst>
              <pc:docMk/>
              <pc:sldMasterMk cId="0" sldId="2147483763"/>
              <pc:sldLayoutMk cId="2141378469" sldId="2147484404"/>
              <ac:spMk id="14" creationId="{F50370A9-DCB8-870C-A1C1-C94A3E104141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5" creationId="{48A121A6-F5A5-13FA-1E6B-C4F7D78A3484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6" creationId="{676CFE53-0F1B-011B-4AF8-768C471D2B0C}"/>
            </ac:spMkLst>
          </pc:spChg>
          <pc:spChg chg="add del mod">
            <ac:chgData name="Antonin Guyot" userId="92edcf39896b7356" providerId="LiveId" clId="{E43CD600-32A3-493E-955E-8385423FD0B6}" dt="2023-01-31T07:03:58.383" v="60" actId="478"/>
            <ac:spMkLst>
              <pc:docMk/>
              <pc:sldMasterMk cId="0" sldId="2147483763"/>
              <pc:sldLayoutMk cId="2141378469" sldId="2147484404"/>
              <ac:spMk id="17" creationId="{8A228F10-1179-3FF0-9DEB-D0E874C88C41}"/>
            </ac:spMkLst>
          </pc:spChg>
          <pc:spChg chg="add del mod">
            <ac:chgData name="Antonin Guyot" userId="92edcf39896b7356" providerId="LiveId" clId="{E43CD600-32A3-493E-955E-8385423FD0B6}" dt="2023-01-31T07:03:59.095" v="61" actId="478"/>
            <ac:spMkLst>
              <pc:docMk/>
              <pc:sldMasterMk cId="0" sldId="2147483763"/>
              <pc:sldLayoutMk cId="2141378469" sldId="2147484404"/>
              <ac:spMk id="18" creationId="{1D6D39AE-5C63-525D-A6CC-30CB722AC48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9" creationId="{008948FD-2C88-5B0D-0D38-8690C6C8122D}"/>
            </ac:spMkLst>
          </pc:spChg>
          <pc:picChg chg="del">
            <ac:chgData name="Antonin Guyot" userId="92edcf39896b7356" providerId="LiveId" clId="{E43CD600-32A3-493E-955E-8385423FD0B6}" dt="2023-01-31T06:57:54.081" v="0" actId="478"/>
            <ac:picMkLst>
              <pc:docMk/>
              <pc:sldMasterMk cId="0" sldId="2147483763"/>
              <pc:sldLayoutMk cId="2141378469" sldId="2147484404"/>
              <ac:picMk id="11" creationId="{00000000-0000-0000-0000-000000000000}"/>
            </ac:picMkLst>
          </pc:picChg>
          <pc:picChg chg="add mod">
            <ac:chgData name="Antonin Guyot" userId="92edcf39896b7356" providerId="LiveId" clId="{E43CD600-32A3-493E-955E-8385423FD0B6}" dt="2023-01-31T07:07:08.940" v="137" actId="1076"/>
            <ac:picMkLst>
              <pc:docMk/>
              <pc:sldMasterMk cId="0" sldId="2147483763"/>
              <pc:sldLayoutMk cId="2141378469" sldId="2147484404"/>
              <ac:picMk id="1026" creationId="{EE5C496A-CB20-3EEC-164D-7D8BF1918A1D}"/>
            </ac:picMkLst>
          </pc:pic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1" creationId="{BEAD9855-B96D-27C9-B685-E5D871F30EAD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2" creationId="{95049601-6E39-5830-CBC1-9C271B7EC0F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3" creationId="{EB8E8D39-A27E-C6DD-249A-FDB5C874DAA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4" creationId="{C6A40DD3-0DA5-3A95-BD99-6421963A6E6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5" creationId="{B4DB13B6-3A48-D477-BC26-79A32FF92750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6" creationId="{BF0EADA9-F153-A897-94BD-85FD521B8F3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7" creationId="{DFED6FC2-B0C7-8534-3B9E-5BAFF6E240C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8" creationId="{0F2AA85A-0518-976D-27C5-29A37621814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9" creationId="{10927CDB-C486-6914-09F1-78F58BCF6FD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0" creationId="{BEB9545D-0311-9061-BD09-9B316AF303D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1" creationId="{17BB4833-E660-1EEF-93A3-525A3BF7589B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2" creationId="{05D2F1BA-D291-6862-337D-858E3162217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6" creationId="{DE220A84-DEC1-766D-6E8E-7A1B055571C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7" creationId="{ED755BB2-F162-3E7A-EE94-07263B7C5C8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8" creationId="{69921D0D-C42E-BE96-C62D-F73DF3A37DB9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9" creationId="{BA5A1FF4-43E6-23D3-F82F-DB5DA08903B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0" creationId="{7964BB38-0FD6-9524-AC2D-95E46AADE75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1" creationId="{2B7AD1D3-6DC5-1EAB-3394-76C4AE84A882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2" creationId="{FCD13BDB-DA3A-8B9C-C3A8-FDE7CE7DC03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3" creationId="{125305CD-5AC9-6D4E-2EEB-8F1A7E3BDC75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98754"/>
            <a:ext cx="9144000" cy="2070341"/>
          </a:xfrm>
        </p:spPr>
        <p:txBody>
          <a:bodyPr anchor="b"/>
          <a:lstStyle>
            <a:lvl1pPr algn="ctr">
              <a:defRPr sz="4800"/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706097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026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EE5C496A-CB20-3EEC-164D-7D8BF1918A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54" y="2826632"/>
            <a:ext cx="3604174" cy="23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D88BD-2FE6-3413-10DE-5E7626F12E80}"/>
              </a:ext>
            </a:extLst>
          </p:cNvPr>
          <p:cNvSpPr/>
          <p:nvPr userDrawn="1"/>
        </p:nvSpPr>
        <p:spPr>
          <a:xfrm>
            <a:off x="2378544" y="3351264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B0E41E-4496-D0D9-B5C2-F7E4209609A3}"/>
              </a:ext>
            </a:extLst>
          </p:cNvPr>
          <p:cNvSpPr/>
          <p:nvPr userDrawn="1"/>
        </p:nvSpPr>
        <p:spPr>
          <a:xfrm>
            <a:off x="2361918" y="4080383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C07805-55AB-DB41-3319-AD459EC0CD26}"/>
              </a:ext>
            </a:extLst>
          </p:cNvPr>
          <p:cNvSpPr/>
          <p:nvPr userDrawn="1"/>
        </p:nvSpPr>
        <p:spPr>
          <a:xfrm>
            <a:off x="3500438" y="293803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ED1EB1F-5D4B-0A22-EEDF-6199C839A082}"/>
              </a:ext>
            </a:extLst>
          </p:cNvPr>
          <p:cNvSpPr/>
          <p:nvPr userDrawn="1"/>
        </p:nvSpPr>
        <p:spPr>
          <a:xfrm>
            <a:off x="3483812" y="3667149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553FC0-95A9-750C-40DF-B0162E8D42BE}"/>
              </a:ext>
            </a:extLst>
          </p:cNvPr>
          <p:cNvSpPr/>
          <p:nvPr userDrawn="1"/>
        </p:nvSpPr>
        <p:spPr>
          <a:xfrm>
            <a:off x="3500438" y="439629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5A544C-EB24-4E9F-E98E-E3D4EEF09AA9}"/>
              </a:ext>
            </a:extLst>
          </p:cNvPr>
          <p:cNvSpPr/>
          <p:nvPr userDrawn="1"/>
        </p:nvSpPr>
        <p:spPr>
          <a:xfrm>
            <a:off x="3483812" y="5125411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8A121A6-F5A5-13FA-1E6B-C4F7D78A3484}"/>
              </a:ext>
            </a:extLst>
          </p:cNvPr>
          <p:cNvSpPr/>
          <p:nvPr userDrawn="1"/>
        </p:nvSpPr>
        <p:spPr>
          <a:xfrm>
            <a:off x="4562408" y="3667147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6CFE53-0F1B-011B-4AF8-768C471D2B0C}"/>
              </a:ext>
            </a:extLst>
          </p:cNvPr>
          <p:cNvSpPr/>
          <p:nvPr userDrawn="1"/>
        </p:nvSpPr>
        <p:spPr>
          <a:xfrm>
            <a:off x="4560392" y="439629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8948FD-2C88-5B0D-0D38-8690C6C8122D}"/>
              </a:ext>
            </a:extLst>
          </p:cNvPr>
          <p:cNvSpPr/>
          <p:nvPr userDrawn="1"/>
        </p:nvSpPr>
        <p:spPr>
          <a:xfrm>
            <a:off x="2377894" y="480950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AD9855-B96D-27C9-B685-E5D871F30EAD}"/>
              </a:ext>
            </a:extLst>
          </p:cNvPr>
          <p:cNvCxnSpPr>
            <a:stCxn id="6" idx="6"/>
            <a:endCxn id="9" idx="2"/>
          </p:cNvCxnSpPr>
          <p:nvPr userDrawn="1"/>
        </p:nvCxnSpPr>
        <p:spPr>
          <a:xfrm flipV="1">
            <a:off x="2852369" y="3174943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049601-6E39-5830-CBC1-9C271B7EC0F5}"/>
              </a:ext>
            </a:extLst>
          </p:cNvPr>
          <p:cNvCxnSpPr>
            <a:cxnSpLocks/>
            <a:stCxn id="6" idx="6"/>
            <a:endCxn id="10" idx="2"/>
          </p:cNvCxnSpPr>
          <p:nvPr userDrawn="1"/>
        </p:nvCxnSpPr>
        <p:spPr>
          <a:xfrm>
            <a:off x="2852369" y="3588177"/>
            <a:ext cx="631443" cy="3158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8E8D39-A27E-C6DD-249A-FDB5C874DAA4}"/>
              </a:ext>
            </a:extLst>
          </p:cNvPr>
          <p:cNvCxnSpPr>
            <a:cxnSpLocks/>
            <a:stCxn id="6" idx="6"/>
            <a:endCxn id="12" idx="2"/>
          </p:cNvCxnSpPr>
          <p:nvPr userDrawn="1"/>
        </p:nvCxnSpPr>
        <p:spPr>
          <a:xfrm>
            <a:off x="2852369" y="3588177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A40DD3-0DA5-3A95-BD99-6421963A6E65}"/>
              </a:ext>
            </a:extLst>
          </p:cNvPr>
          <p:cNvCxnSpPr>
            <a:cxnSpLocks/>
            <a:stCxn id="6" idx="6"/>
            <a:endCxn id="13" idx="2"/>
          </p:cNvCxnSpPr>
          <p:nvPr userDrawn="1"/>
        </p:nvCxnSpPr>
        <p:spPr>
          <a:xfrm>
            <a:off x="2852369" y="3588177"/>
            <a:ext cx="631443" cy="17741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DB13B6-3A48-D477-BC26-79A32FF92750}"/>
              </a:ext>
            </a:extLst>
          </p:cNvPr>
          <p:cNvCxnSpPr>
            <a:cxnSpLocks/>
            <a:stCxn id="7" idx="6"/>
            <a:endCxn id="10" idx="2"/>
          </p:cNvCxnSpPr>
          <p:nvPr userDrawn="1"/>
        </p:nvCxnSpPr>
        <p:spPr>
          <a:xfrm flipV="1">
            <a:off x="2835743" y="3904062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0EADA9-F153-A897-94BD-85FD521B8F3F}"/>
              </a:ext>
            </a:extLst>
          </p:cNvPr>
          <p:cNvCxnSpPr>
            <a:cxnSpLocks/>
            <a:stCxn id="7" idx="6"/>
            <a:endCxn id="9" idx="2"/>
          </p:cNvCxnSpPr>
          <p:nvPr userDrawn="1"/>
        </p:nvCxnSpPr>
        <p:spPr>
          <a:xfrm flipV="1">
            <a:off x="2835743" y="3174943"/>
            <a:ext cx="664695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FED6FC2-B0C7-8534-3B9E-5BAFF6E240C5}"/>
              </a:ext>
            </a:extLst>
          </p:cNvPr>
          <p:cNvCxnSpPr>
            <a:cxnSpLocks/>
            <a:stCxn id="7" idx="6"/>
            <a:endCxn id="12" idx="2"/>
          </p:cNvCxnSpPr>
          <p:nvPr userDrawn="1"/>
        </p:nvCxnSpPr>
        <p:spPr>
          <a:xfrm>
            <a:off x="2835743" y="4317296"/>
            <a:ext cx="664695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F2AA85A-0518-976D-27C5-29A376218146}"/>
              </a:ext>
            </a:extLst>
          </p:cNvPr>
          <p:cNvCxnSpPr>
            <a:cxnSpLocks/>
            <a:stCxn id="7" idx="6"/>
            <a:endCxn id="13" idx="2"/>
          </p:cNvCxnSpPr>
          <p:nvPr userDrawn="1"/>
        </p:nvCxnSpPr>
        <p:spPr>
          <a:xfrm>
            <a:off x="2835743" y="4317296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0927CDB-C486-6914-09F1-78F58BCF6FDF}"/>
              </a:ext>
            </a:extLst>
          </p:cNvPr>
          <p:cNvCxnSpPr>
            <a:cxnSpLocks/>
            <a:stCxn id="19" idx="6"/>
            <a:endCxn id="13" idx="2"/>
          </p:cNvCxnSpPr>
          <p:nvPr userDrawn="1"/>
        </p:nvCxnSpPr>
        <p:spPr>
          <a:xfrm>
            <a:off x="2851719" y="5046415"/>
            <a:ext cx="632093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EB9545D-0311-9061-BD09-9B316AF303D6}"/>
              </a:ext>
            </a:extLst>
          </p:cNvPr>
          <p:cNvCxnSpPr>
            <a:cxnSpLocks/>
            <a:stCxn id="19" idx="6"/>
            <a:endCxn id="12" idx="2"/>
          </p:cNvCxnSpPr>
          <p:nvPr userDrawn="1"/>
        </p:nvCxnSpPr>
        <p:spPr>
          <a:xfrm flipV="1">
            <a:off x="2851719" y="4633205"/>
            <a:ext cx="648719" cy="4132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7BB4833-E660-1EEF-93A3-525A3BF7589B}"/>
              </a:ext>
            </a:extLst>
          </p:cNvPr>
          <p:cNvCxnSpPr>
            <a:cxnSpLocks/>
            <a:stCxn id="19" idx="6"/>
            <a:endCxn id="10" idx="2"/>
          </p:cNvCxnSpPr>
          <p:nvPr userDrawn="1"/>
        </p:nvCxnSpPr>
        <p:spPr>
          <a:xfrm flipV="1">
            <a:off x="2851719" y="3904062"/>
            <a:ext cx="632093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5D2F1BA-D291-6862-337D-858E31622176}"/>
              </a:ext>
            </a:extLst>
          </p:cNvPr>
          <p:cNvCxnSpPr>
            <a:cxnSpLocks/>
            <a:stCxn id="19" idx="6"/>
            <a:endCxn id="9" idx="2"/>
          </p:cNvCxnSpPr>
          <p:nvPr userDrawn="1"/>
        </p:nvCxnSpPr>
        <p:spPr>
          <a:xfrm flipV="1">
            <a:off x="2851719" y="3174943"/>
            <a:ext cx="648719" cy="18714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E220A84-DEC1-766D-6E8E-7A1B055571C8}"/>
              </a:ext>
            </a:extLst>
          </p:cNvPr>
          <p:cNvCxnSpPr>
            <a:cxnSpLocks/>
            <a:stCxn id="9" idx="6"/>
            <a:endCxn id="15" idx="2"/>
          </p:cNvCxnSpPr>
          <p:nvPr userDrawn="1"/>
        </p:nvCxnSpPr>
        <p:spPr>
          <a:xfrm>
            <a:off x="3974263" y="3174943"/>
            <a:ext cx="588145" cy="7291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755BB2-F162-3E7A-EE94-07263B7C5C85}"/>
              </a:ext>
            </a:extLst>
          </p:cNvPr>
          <p:cNvCxnSpPr>
            <a:cxnSpLocks/>
            <a:stCxn id="10" idx="6"/>
            <a:endCxn id="15" idx="2"/>
          </p:cNvCxnSpPr>
          <p:nvPr userDrawn="1"/>
        </p:nvCxnSpPr>
        <p:spPr>
          <a:xfrm flipV="1">
            <a:off x="3957637" y="3904060"/>
            <a:ext cx="604771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9921D0D-C42E-BE96-C62D-F73DF3A37DB9}"/>
              </a:ext>
            </a:extLst>
          </p:cNvPr>
          <p:cNvCxnSpPr>
            <a:cxnSpLocks/>
            <a:stCxn id="12" idx="6"/>
            <a:endCxn id="16" idx="2"/>
          </p:cNvCxnSpPr>
          <p:nvPr userDrawn="1"/>
        </p:nvCxnSpPr>
        <p:spPr>
          <a:xfrm flipV="1">
            <a:off x="3974263" y="4633203"/>
            <a:ext cx="586129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A5A1FF4-43E6-23D3-F82F-DB5DA08903B8}"/>
              </a:ext>
            </a:extLst>
          </p:cNvPr>
          <p:cNvCxnSpPr>
            <a:cxnSpLocks/>
            <a:stCxn id="13" idx="6"/>
            <a:endCxn id="16" idx="2"/>
          </p:cNvCxnSpPr>
          <p:nvPr userDrawn="1"/>
        </p:nvCxnSpPr>
        <p:spPr>
          <a:xfrm flipV="1">
            <a:off x="3957637" y="4633203"/>
            <a:ext cx="602755" cy="7291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64BB38-0FD6-9524-AC2D-95E46AADE754}"/>
              </a:ext>
            </a:extLst>
          </p:cNvPr>
          <p:cNvCxnSpPr>
            <a:cxnSpLocks/>
            <a:stCxn id="12" idx="6"/>
            <a:endCxn id="15" idx="2"/>
          </p:cNvCxnSpPr>
          <p:nvPr userDrawn="1"/>
        </p:nvCxnSpPr>
        <p:spPr>
          <a:xfrm flipV="1">
            <a:off x="3974263" y="3904060"/>
            <a:ext cx="588145" cy="7291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B7AD1D3-6DC5-1EAB-3394-76C4AE84A882}"/>
              </a:ext>
            </a:extLst>
          </p:cNvPr>
          <p:cNvCxnSpPr>
            <a:cxnSpLocks/>
            <a:stCxn id="13" idx="6"/>
            <a:endCxn id="15" idx="2"/>
          </p:cNvCxnSpPr>
          <p:nvPr userDrawn="1"/>
        </p:nvCxnSpPr>
        <p:spPr>
          <a:xfrm flipV="1">
            <a:off x="3957637" y="3904060"/>
            <a:ext cx="604771" cy="14582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CD13BDB-DA3A-8B9C-C3A8-FDE7CE7DC035}"/>
              </a:ext>
            </a:extLst>
          </p:cNvPr>
          <p:cNvCxnSpPr>
            <a:cxnSpLocks/>
            <a:stCxn id="10" idx="6"/>
            <a:endCxn id="16" idx="2"/>
          </p:cNvCxnSpPr>
          <p:nvPr userDrawn="1"/>
        </p:nvCxnSpPr>
        <p:spPr>
          <a:xfrm>
            <a:off x="3957637" y="3904062"/>
            <a:ext cx="602755" cy="7291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5305CD-5AC9-6D4E-2EEB-8F1A7E3BDC75}"/>
              </a:ext>
            </a:extLst>
          </p:cNvPr>
          <p:cNvCxnSpPr>
            <a:cxnSpLocks/>
            <a:stCxn id="9" idx="6"/>
            <a:endCxn id="16" idx="2"/>
          </p:cNvCxnSpPr>
          <p:nvPr userDrawn="1"/>
        </p:nvCxnSpPr>
        <p:spPr>
          <a:xfrm>
            <a:off x="3974263" y="3174943"/>
            <a:ext cx="586129" cy="14582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9782"/>
            <a:ext cx="12192000" cy="668735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" name="Image 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Apprentissage </a:t>
            </a:r>
            <a:br>
              <a:rPr lang="fr-FR" dirty="0"/>
            </a:br>
            <a:r>
              <a:rPr lang="fr-FR" dirty="0"/>
              <a:t>par renforcement pour </a:t>
            </a:r>
            <a:br>
              <a:rPr lang="fr-FR" dirty="0"/>
            </a:br>
            <a:r>
              <a:rPr lang="fr-FR" dirty="0"/>
              <a:t>véhicules autonomes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GUYOT Antonin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Implémentation de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Régulation de vitesse</a:t>
            </a:r>
          </a:p>
          <a:p>
            <a:endParaRPr lang="fr-FR" dirty="0"/>
          </a:p>
          <a:p>
            <a:pPr lvl="1"/>
            <a:r>
              <a:rPr lang="fr-FR" dirty="0"/>
              <a:t>Algo Point to Point =&gt; gérer vitesse via RL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Basé sur programme de Peter </a:t>
            </a:r>
            <a:r>
              <a:rPr lang="fr-FR" dirty="0" err="1"/>
              <a:t>Corke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0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Implémentation de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Régulation de vitesse</a:t>
            </a:r>
          </a:p>
          <a:p>
            <a:endParaRPr lang="fr-FR" dirty="0"/>
          </a:p>
          <a:p>
            <a:pPr lvl="1"/>
            <a:r>
              <a:rPr lang="fr-FR" dirty="0"/>
              <a:t>Résultats obtenus / Implémentation IRL</a:t>
            </a:r>
          </a:p>
        </p:txBody>
      </p:sp>
    </p:spTree>
    <p:extLst>
      <p:ext uri="{BB962C8B-B14F-4D97-AF65-F5344CB8AC3E}">
        <p14:creationId xmlns:p14="http://schemas.microsoft.com/office/powerpoint/2010/main" val="29187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annexes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et correction des travaux de Peter </a:t>
            </a:r>
            <a:r>
              <a:rPr lang="fr-FR" dirty="0" err="1"/>
              <a:t>Corke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Apprentissage d’utilisation de modèle bicyclette pour différentes tâches</a:t>
            </a:r>
          </a:p>
          <a:p>
            <a:endParaRPr lang="fr-FR" dirty="0"/>
          </a:p>
          <a:p>
            <a:pPr lvl="1"/>
            <a:r>
              <a:rPr lang="fr-FR" dirty="0"/>
              <a:t>Tuto installation </a:t>
            </a:r>
            <a:r>
              <a:rPr lang="fr-FR" dirty="0" err="1"/>
              <a:t>Robotics</a:t>
            </a:r>
            <a:r>
              <a:rPr lang="fr-FR" dirty="0"/>
              <a:t> Toolbox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Correction des programmes pour utilisation dans  le TP</a:t>
            </a:r>
          </a:p>
        </p:txBody>
      </p:sp>
    </p:spTree>
    <p:extLst>
      <p:ext uri="{BB962C8B-B14F-4D97-AF65-F5344CB8AC3E}">
        <p14:creationId xmlns:p14="http://schemas.microsoft.com/office/powerpoint/2010/main" val="18154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bonne découverte de RL</a:t>
            </a:r>
          </a:p>
          <a:p>
            <a:endParaRPr lang="fr-FR" dirty="0"/>
          </a:p>
          <a:p>
            <a:pPr lvl="1"/>
            <a:r>
              <a:rPr lang="fr-FR" dirty="0"/>
              <a:t>Réflexion sur simulation fidèle à réalité</a:t>
            </a:r>
          </a:p>
          <a:p>
            <a:pPr lvl="1"/>
            <a:r>
              <a:rPr lang="fr-FR" dirty="0"/>
              <a:t>Démarche d’analyse de résultats</a:t>
            </a:r>
          </a:p>
          <a:p>
            <a:pPr lvl="1"/>
            <a:r>
              <a:rPr lang="fr-FR" dirty="0"/>
              <a:t>Difficulté =&gt; prise en main de DDPG (fonctionnement boite noire)</a:t>
            </a:r>
          </a:p>
          <a:p>
            <a:pPr lvl="1"/>
            <a:r>
              <a:rPr lang="fr-FR" dirty="0"/>
              <a:t>Résultats obtenus et améliorations (IRL)</a:t>
            </a:r>
          </a:p>
          <a:p>
            <a:endParaRPr lang="fr-FR" dirty="0"/>
          </a:p>
          <a:p>
            <a:r>
              <a:rPr lang="fr-FR" dirty="0"/>
              <a:t>Découverte et appropriation d’un modèle simplifié mais complexe</a:t>
            </a:r>
          </a:p>
          <a:p>
            <a:endParaRPr lang="fr-FR" dirty="0"/>
          </a:p>
          <a:p>
            <a:r>
              <a:rPr lang="fr-FR" dirty="0"/>
              <a:t>Prise en main QCAR et technologies embarquées (et problème qui viennent avec)</a:t>
            </a:r>
          </a:p>
        </p:txBody>
      </p:sp>
    </p:spTree>
    <p:extLst>
      <p:ext uri="{BB962C8B-B14F-4D97-AF65-F5344CB8AC3E}">
        <p14:creationId xmlns:p14="http://schemas.microsoft.com/office/powerpoint/2010/main" val="359174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la QCAR</a:t>
            </a:r>
          </a:p>
          <a:p>
            <a:endParaRPr lang="fr-FR" dirty="0"/>
          </a:p>
          <a:p>
            <a:r>
              <a:rPr lang="fr-FR" dirty="0"/>
              <a:t>Introduction à l’apprentissage par renforcement</a:t>
            </a:r>
          </a:p>
          <a:p>
            <a:endParaRPr lang="fr-FR" dirty="0"/>
          </a:p>
          <a:p>
            <a:r>
              <a:rPr lang="fr-FR" dirty="0"/>
              <a:t>Introduction au modèle bicyclette</a:t>
            </a:r>
          </a:p>
          <a:p>
            <a:endParaRPr lang="fr-FR" dirty="0"/>
          </a:p>
          <a:p>
            <a:r>
              <a:rPr lang="fr-FR" dirty="0"/>
              <a:t>Implémentation de l’algorithme (simulation et conditions réelles)</a:t>
            </a:r>
          </a:p>
          <a:p>
            <a:endParaRPr lang="fr-FR" dirty="0"/>
          </a:p>
          <a:p>
            <a:r>
              <a:rPr lang="fr-FR" dirty="0"/>
              <a:t>Travaux annexes (préparation de TP)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QCAR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Développée par </a:t>
            </a:r>
            <a:r>
              <a:rPr lang="fr-FR" dirty="0" err="1"/>
              <a:t>Quanser</a:t>
            </a:r>
            <a:r>
              <a:rPr lang="fr-FR" dirty="0"/>
              <a:t> (MATLAB Toolbox)</a:t>
            </a:r>
          </a:p>
          <a:p>
            <a:endParaRPr lang="fr-FR" dirty="0"/>
          </a:p>
          <a:p>
            <a:r>
              <a:rPr lang="fr-FR" dirty="0"/>
              <a:t>Caractéristique techniques</a:t>
            </a:r>
          </a:p>
          <a:p>
            <a:endParaRPr lang="fr-FR" dirty="0"/>
          </a:p>
          <a:p>
            <a:r>
              <a:rPr lang="fr-FR" dirty="0"/>
              <a:t>Présentation des capteurs</a:t>
            </a:r>
          </a:p>
        </p:txBody>
      </p:sp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RL =&gt; démarche d’essai erreur pour apprendre une politique</a:t>
            </a:r>
          </a:p>
          <a:p>
            <a:endParaRPr lang="fr-FR" dirty="0"/>
          </a:p>
          <a:p>
            <a:r>
              <a:rPr lang="fr-FR" dirty="0"/>
              <a:t>Setup :</a:t>
            </a:r>
          </a:p>
          <a:p>
            <a:pPr lvl="1"/>
            <a:r>
              <a:rPr lang="fr-FR" dirty="0"/>
              <a:t>Observations</a:t>
            </a:r>
          </a:p>
          <a:p>
            <a:pPr lvl="1"/>
            <a:r>
              <a:rPr lang="fr-FR" dirty="0"/>
              <a:t>Actions</a:t>
            </a:r>
          </a:p>
          <a:p>
            <a:pPr lvl="1"/>
            <a:r>
              <a:rPr lang="fr-FR" dirty="0"/>
              <a:t>Récompense </a:t>
            </a:r>
          </a:p>
          <a:p>
            <a:pPr lvl="1"/>
            <a:endParaRPr lang="fr-FR" dirty="0"/>
          </a:p>
          <a:p>
            <a:r>
              <a:rPr lang="fr-FR" dirty="0"/>
              <a:t>Différence Value et Policy </a:t>
            </a:r>
            <a:r>
              <a:rPr lang="fr-FR" dirty="0" err="1"/>
              <a:t>Iteration</a:t>
            </a:r>
            <a:r>
              <a:rPr lang="fr-FR" dirty="0"/>
              <a:t> (escape discret pour VI)</a:t>
            </a:r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DDPG : Algo de Policy </a:t>
            </a:r>
            <a:r>
              <a:rPr lang="fr-FR" dirty="0" err="1"/>
              <a:t>Iteration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Architecture </a:t>
            </a:r>
            <a:r>
              <a:rPr lang="fr-FR" dirty="0" err="1"/>
              <a:t>actor-critic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Actor applique la politique actuelle selon observations (avec bruit pour 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Critique met a jour les valeurs de la politique</a:t>
            </a:r>
          </a:p>
        </p:txBody>
      </p:sp>
    </p:spTree>
    <p:extLst>
      <p:ext uri="{BB962C8B-B14F-4D97-AF65-F5344CB8AC3E}">
        <p14:creationId xmlns:p14="http://schemas.microsoft.com/office/powerpoint/2010/main" val="326587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modèle bicyclette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Représentation simplifiée de véhicules à 4 roues</a:t>
            </a:r>
          </a:p>
          <a:p>
            <a:endParaRPr lang="fr-FR" dirty="0"/>
          </a:p>
          <a:p>
            <a:r>
              <a:rPr lang="fr-FR" dirty="0"/>
              <a:t>Deux roues et une seule peut tourner</a:t>
            </a:r>
          </a:p>
          <a:p>
            <a:endParaRPr lang="fr-FR" dirty="0"/>
          </a:p>
          <a:p>
            <a:r>
              <a:rPr lang="fr-FR" dirty="0"/>
              <a:t>Représenté par une vélocité, une orientation et un </a:t>
            </a:r>
            <a:r>
              <a:rPr lang="fr-FR" dirty="0" err="1"/>
              <a:t>steering</a:t>
            </a:r>
            <a:r>
              <a:rPr lang="fr-FR" dirty="0"/>
              <a:t> angle (angle de braquage)</a:t>
            </a:r>
          </a:p>
        </p:txBody>
      </p:sp>
    </p:spTree>
    <p:extLst>
      <p:ext uri="{BB962C8B-B14F-4D97-AF65-F5344CB8AC3E}">
        <p14:creationId xmlns:p14="http://schemas.microsoft.com/office/powerpoint/2010/main" val="6061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Implémentation de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Rouler dans un espace clos en évitant les obstacles</a:t>
            </a:r>
          </a:p>
          <a:p>
            <a:endParaRPr lang="fr-FR" dirty="0"/>
          </a:p>
          <a:p>
            <a:pPr lvl="1"/>
            <a:r>
              <a:rPr lang="fr-FR" dirty="0"/>
              <a:t>Simulation LIDAR (explication </a:t>
            </a:r>
            <a:r>
              <a:rPr lang="fr-FR" dirty="0" err="1"/>
              <a:t>testDetectiondistance.mlx</a:t>
            </a:r>
            <a:r>
              <a:rPr lang="fr-FR" dirty="0"/>
              <a:t>)</a:t>
            </a:r>
          </a:p>
          <a:p>
            <a:endParaRPr lang="fr-FR" dirty="0"/>
          </a:p>
          <a:p>
            <a:pPr lvl="1"/>
            <a:r>
              <a:rPr lang="fr-FR" dirty="0"/>
              <a:t>Mise en place </a:t>
            </a:r>
            <a:r>
              <a:rPr lang="fr-FR" dirty="0" err="1"/>
              <a:t>BinaryMap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52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Implémentation de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Rouler dans un espace clos en évitant les obstacles</a:t>
            </a:r>
          </a:p>
          <a:p>
            <a:endParaRPr lang="fr-FR" dirty="0"/>
          </a:p>
          <a:p>
            <a:pPr lvl="1"/>
            <a:r>
              <a:rPr lang="fr-FR" dirty="0"/>
              <a:t>Détermination algo (stratégie)</a:t>
            </a:r>
          </a:p>
          <a:p>
            <a:pPr marL="0" indent="0">
              <a:buNone/>
            </a:pPr>
            <a:endParaRPr lang="fr-FR" dirty="0"/>
          </a:p>
          <a:p>
            <a:pPr lvl="2"/>
            <a:r>
              <a:rPr lang="fr-FR" dirty="0"/>
              <a:t>Fonction récompense choisie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Normalisation Min-Max pour améliorer convergence</a:t>
            </a:r>
          </a:p>
        </p:txBody>
      </p:sp>
    </p:spTree>
    <p:extLst>
      <p:ext uri="{BB962C8B-B14F-4D97-AF65-F5344CB8AC3E}">
        <p14:creationId xmlns:p14="http://schemas.microsoft.com/office/powerpoint/2010/main" val="159852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Implémentation de l’apprentissage par renforcement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Rouler dans un espace clos en évitant les obstacles</a:t>
            </a:r>
          </a:p>
          <a:p>
            <a:endParaRPr lang="fr-FR" dirty="0"/>
          </a:p>
          <a:p>
            <a:pPr lvl="1"/>
            <a:r>
              <a:rPr lang="fr-FR" dirty="0"/>
              <a:t>Résultats obtenus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Implémentation pas possible car dysfonctionnement LIDAR</a:t>
            </a:r>
          </a:p>
        </p:txBody>
      </p:sp>
    </p:spTree>
    <p:extLst>
      <p:ext uri="{BB962C8B-B14F-4D97-AF65-F5344CB8AC3E}">
        <p14:creationId xmlns:p14="http://schemas.microsoft.com/office/powerpoint/2010/main" val="2046171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65</TotalTime>
  <Words>360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Apprentissage  par renforcement pour  véhicules autonomes</vt:lpstr>
      <vt:lpstr>Sommaire</vt:lpstr>
      <vt:lpstr>Présentation de la QCAR</vt:lpstr>
      <vt:lpstr>Introduction à l’apprentissage par renforcement</vt:lpstr>
      <vt:lpstr>Introduction à l’apprentissage par renforcement</vt:lpstr>
      <vt:lpstr>Introduction au modèle bicyclette</vt:lpstr>
      <vt:lpstr>Implémentation de l’apprentissage par renforcement</vt:lpstr>
      <vt:lpstr>Implémentation de l’apprentissage par renforcement</vt:lpstr>
      <vt:lpstr>Implémentation de l’apprentissage par renforcement</vt:lpstr>
      <vt:lpstr>Implémentation de l’apprentissage par renforcement</vt:lpstr>
      <vt:lpstr>Implémentation de l’apprentissage par renforcement</vt:lpstr>
      <vt:lpstr>Travaux annexes</vt:lpstr>
      <vt:lpstr>Conclusion</vt:lpstr>
      <vt:lpstr>Merci de votre attention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Antonin Guyot</cp:lastModifiedBy>
  <cp:revision>9</cp:revision>
  <dcterms:created xsi:type="dcterms:W3CDTF">2017-09-17T21:12:38Z</dcterms:created>
  <dcterms:modified xsi:type="dcterms:W3CDTF">2023-01-31T07:36:52Z</dcterms:modified>
</cp:coreProperties>
</file>