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notesMasterIdLst>
    <p:notesMasterId r:id="rId31"/>
  </p:notesMasterIdLst>
  <p:sldIdLst>
    <p:sldId id="256" r:id="rId8"/>
    <p:sldId id="258" r:id="rId9"/>
    <p:sldId id="261" r:id="rId10"/>
    <p:sldId id="262" r:id="rId11"/>
    <p:sldId id="283" r:id="rId12"/>
    <p:sldId id="265" r:id="rId13"/>
    <p:sldId id="274" r:id="rId14"/>
    <p:sldId id="275" r:id="rId15"/>
    <p:sldId id="266" r:id="rId16"/>
    <p:sldId id="277" r:id="rId17"/>
    <p:sldId id="276" r:id="rId18"/>
    <p:sldId id="268" r:id="rId19"/>
    <p:sldId id="280" r:id="rId20"/>
    <p:sldId id="278" r:id="rId21"/>
    <p:sldId id="279" r:id="rId22"/>
    <p:sldId id="269" r:id="rId23"/>
    <p:sldId id="270" r:id="rId24"/>
    <p:sldId id="271" r:id="rId25"/>
    <p:sldId id="267" r:id="rId26"/>
    <p:sldId id="281" r:id="rId27"/>
    <p:sldId id="282" r:id="rId28"/>
    <p:sldId id="273" r:id="rId29"/>
    <p:sldId id="263" r:id="rId30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7"/>
    <a:srgbClr val="009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CD600-32A3-493E-955E-8385423FD0B6}" v="182" dt="2023-02-07T23:22:19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-2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n Guyot" userId="92edcf39896b7356" providerId="LiveId" clId="{E43CD600-32A3-493E-955E-8385423FD0B6}"/>
    <pc:docChg chg="undo custSel addSld delSld modSld modMainMaster">
      <pc:chgData name="Antonin Guyot" userId="92edcf39896b7356" providerId="LiveId" clId="{E43CD600-32A3-493E-955E-8385423FD0B6}" dt="2023-02-07T23:26:12.089" v="3655" actId="20577"/>
      <pc:docMkLst>
        <pc:docMk/>
      </pc:docMkLst>
      <pc:sldChg chg="modSp mod">
        <pc:chgData name="Antonin Guyot" userId="92edcf39896b7356" providerId="LiveId" clId="{E43CD600-32A3-493E-955E-8385423FD0B6}" dt="2023-01-31T07:07:47.392" v="163" actId="20577"/>
        <pc:sldMkLst>
          <pc:docMk/>
          <pc:sldMk cId="1083574682" sldId="256"/>
        </pc:sldMkLst>
        <pc:spChg chg="mod">
          <ac:chgData name="Antonin Guyot" userId="92edcf39896b7356" providerId="LiveId" clId="{E43CD600-32A3-493E-955E-8385423FD0B6}" dt="2023-01-31T07:07:39.238" v="140"/>
          <ac:spMkLst>
            <pc:docMk/>
            <pc:sldMk cId="1083574682" sldId="256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07:47.392" v="163" actId="20577"/>
          <ac:spMkLst>
            <pc:docMk/>
            <pc:sldMk cId="1083574682" sldId="256"/>
            <ac:spMk id="5" creationId="{00000000-0000-0000-0000-000000000000}"/>
          </ac:spMkLst>
        </pc:spChg>
      </pc:sldChg>
      <pc:sldChg chg="del">
        <pc:chgData name="Antonin Guyot" userId="92edcf39896b7356" providerId="LiveId" clId="{E43CD600-32A3-493E-955E-8385423FD0B6}" dt="2023-01-31T07:10:58.636" v="479" actId="47"/>
        <pc:sldMkLst>
          <pc:docMk/>
          <pc:sldMk cId="1518253606" sldId="257"/>
        </pc:sldMkLst>
      </pc:sldChg>
      <pc:sldChg chg="modSp mod">
        <pc:chgData name="Antonin Guyot" userId="92edcf39896b7356" providerId="LiveId" clId="{E43CD600-32A3-493E-955E-8385423FD0B6}" dt="2023-01-31T07:11:21.161" v="486" actId="6549"/>
        <pc:sldMkLst>
          <pc:docMk/>
          <pc:sldMk cId="746370004" sldId="258"/>
        </pc:sldMkLst>
        <pc:spChg chg="mod">
          <ac:chgData name="Antonin Guyot" userId="92edcf39896b7356" providerId="LiveId" clId="{E43CD600-32A3-493E-955E-8385423FD0B6}" dt="2023-01-31T07:08:11.576" v="171" actId="20577"/>
          <ac:spMkLst>
            <pc:docMk/>
            <pc:sldMk cId="746370004" sldId="258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1:21.161" v="486" actId="6549"/>
          <ac:spMkLst>
            <pc:docMk/>
            <pc:sldMk cId="746370004" sldId="258"/>
            <ac:spMk id="5" creationId="{00000000-0000-0000-0000-000000000000}"/>
          </ac:spMkLst>
        </pc:spChg>
      </pc:sldChg>
      <pc:sldChg chg="del">
        <pc:chgData name="Antonin Guyot" userId="92edcf39896b7356" providerId="LiveId" clId="{E43CD600-32A3-493E-955E-8385423FD0B6}" dt="2023-01-31T07:13:39.339" v="487" actId="47"/>
        <pc:sldMkLst>
          <pc:docMk/>
          <pc:sldMk cId="3206274371" sldId="259"/>
        </pc:sldMkLst>
      </pc:sldChg>
      <pc:sldChg chg="del">
        <pc:chgData name="Antonin Guyot" userId="92edcf39896b7356" providerId="LiveId" clId="{E43CD600-32A3-493E-955E-8385423FD0B6}" dt="2023-01-31T07:13:41.048" v="488" actId="47"/>
        <pc:sldMkLst>
          <pc:docMk/>
          <pc:sldMk cId="1058297459" sldId="260"/>
        </pc:sldMkLst>
      </pc:sldChg>
      <pc:sldChg chg="modSp mod">
        <pc:chgData name="Antonin Guyot" userId="92edcf39896b7356" providerId="LiveId" clId="{E43CD600-32A3-493E-955E-8385423FD0B6}" dt="2023-01-31T07:14:20.975" v="625" actId="20577"/>
        <pc:sldMkLst>
          <pc:docMk/>
          <pc:sldMk cId="2808289303" sldId="261"/>
        </pc:sldMkLst>
        <pc:spChg chg="mod">
          <ac:chgData name="Antonin Guyot" userId="92edcf39896b7356" providerId="LiveId" clId="{E43CD600-32A3-493E-955E-8385423FD0B6}" dt="2023-01-31T07:13:51.215" v="511" actId="20577"/>
          <ac:spMkLst>
            <pc:docMk/>
            <pc:sldMk cId="2808289303" sldId="261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4:20.975" v="625" actId="20577"/>
          <ac:spMkLst>
            <pc:docMk/>
            <pc:sldMk cId="2808289303" sldId="261"/>
            <ac:spMk id="5" creationId="{00000000-0000-0000-0000-000000000000}"/>
          </ac:spMkLst>
        </pc:spChg>
      </pc:sldChg>
      <pc:sldChg chg="modSp mod">
        <pc:chgData name="Antonin Guyot" userId="92edcf39896b7356" providerId="LiveId" clId="{E43CD600-32A3-493E-955E-8385423FD0B6}" dt="2023-01-31T07:16:38.424" v="818" actId="20577"/>
        <pc:sldMkLst>
          <pc:docMk/>
          <pc:sldMk cId="575531034" sldId="262"/>
        </pc:sldMkLst>
        <pc:spChg chg="mod">
          <ac:chgData name="Antonin Guyot" userId="92edcf39896b7356" providerId="LiveId" clId="{E43CD600-32A3-493E-955E-8385423FD0B6}" dt="2023-01-31T07:14:52.505" v="628" actId="20577"/>
          <ac:spMkLst>
            <pc:docMk/>
            <pc:sldMk cId="575531034" sldId="262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6:38.424" v="818" actId="20577"/>
          <ac:spMkLst>
            <pc:docMk/>
            <pc:sldMk cId="575531034" sldId="262"/>
            <ac:spMk id="3" creationId="{00000000-0000-0000-0000-000000000000}"/>
          </ac:spMkLst>
        </pc:spChg>
      </pc:sldChg>
      <pc:sldChg chg="modSp mod">
        <pc:chgData name="Antonin Guyot" userId="92edcf39896b7356" providerId="LiveId" clId="{E43CD600-32A3-493E-955E-8385423FD0B6}" dt="2023-01-31T07:22:49.463" v="1261" actId="20577"/>
        <pc:sldMkLst>
          <pc:docMk/>
          <pc:sldMk cId="2151210281" sldId="263"/>
        </pc:sldMkLst>
        <pc:spChg chg="mod">
          <ac:chgData name="Antonin Guyot" userId="92edcf39896b7356" providerId="LiveId" clId="{E43CD600-32A3-493E-955E-8385423FD0B6}" dt="2023-01-31T07:22:49.463" v="1261" actId="20577"/>
          <ac:spMkLst>
            <pc:docMk/>
            <pc:sldMk cId="2151210281" sldId="263"/>
            <ac:spMk id="4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19:57.248" v="1015" actId="20577"/>
        <pc:sldMkLst>
          <pc:docMk/>
          <pc:sldMk cId="3265870747" sldId="264"/>
        </pc:sldMkLst>
        <pc:spChg chg="mod">
          <ac:chgData name="Antonin Guyot" userId="92edcf39896b7356" providerId="LiveId" clId="{E43CD600-32A3-493E-955E-8385423FD0B6}" dt="2023-01-31T07:16:45.444" v="819"/>
          <ac:spMkLst>
            <pc:docMk/>
            <pc:sldMk cId="3265870747" sldId="264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9:57.248" v="1015" actId="20577"/>
          <ac:spMkLst>
            <pc:docMk/>
            <pc:sldMk cId="3265870747" sldId="264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1:51.695" v="1233" actId="20577"/>
        <pc:sldMkLst>
          <pc:docMk/>
          <pc:sldMk cId="606159236" sldId="265"/>
        </pc:sldMkLst>
        <pc:spChg chg="mod">
          <ac:chgData name="Antonin Guyot" userId="92edcf39896b7356" providerId="LiveId" clId="{E43CD600-32A3-493E-955E-8385423FD0B6}" dt="2023-01-31T07:20:24.623" v="1036" actId="20577"/>
          <ac:spMkLst>
            <pc:docMk/>
            <pc:sldMk cId="606159236" sldId="265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21:51.695" v="1233" actId="20577"/>
          <ac:spMkLst>
            <pc:docMk/>
            <pc:sldMk cId="606159236" sldId="265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6:16.984" v="1674" actId="15"/>
        <pc:sldMkLst>
          <pc:docMk/>
          <pc:sldMk cId="2979524745" sldId="266"/>
        </pc:sldMkLst>
        <pc:spChg chg="mod">
          <ac:chgData name="Antonin Guyot" userId="92edcf39896b7356" providerId="LiveId" clId="{E43CD600-32A3-493E-955E-8385423FD0B6}" dt="2023-01-31T07:23:23.657" v="1341" actId="14100"/>
          <ac:spMkLst>
            <pc:docMk/>
            <pc:sldMk cId="2979524745" sldId="266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26:16.984" v="1674" actId="15"/>
          <ac:spMkLst>
            <pc:docMk/>
            <pc:sldMk cId="2979524745" sldId="266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31:18.671" v="2383" actId="20577"/>
        <pc:sldMkLst>
          <pc:docMk/>
          <pc:sldMk cId="1815499060" sldId="267"/>
        </pc:sldMkLst>
        <pc:spChg chg="mod">
          <ac:chgData name="Antonin Guyot" userId="92edcf39896b7356" providerId="LiveId" clId="{E43CD600-32A3-493E-955E-8385423FD0B6}" dt="2023-01-31T07:29:48.567" v="2087" actId="20577"/>
          <ac:spMkLst>
            <pc:docMk/>
            <pc:sldMk cId="1815499060" sldId="267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31:18.671" v="2383" actId="20577"/>
          <ac:spMkLst>
            <pc:docMk/>
            <pc:sldMk cId="1815499060" sldId="267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32:32.783" v="2406" actId="20577"/>
        <pc:sldMkLst>
          <pc:docMk/>
          <pc:sldMk cId="1598521386" sldId="268"/>
        </pc:sldMkLst>
        <pc:spChg chg="mod">
          <ac:chgData name="Antonin Guyot" userId="92edcf39896b7356" providerId="LiveId" clId="{E43CD600-32A3-493E-955E-8385423FD0B6}" dt="2023-01-31T07:32:32.783" v="2406" actId="20577"/>
          <ac:spMkLst>
            <pc:docMk/>
            <pc:sldMk cId="1598521386" sldId="268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9:31.717" v="2059" actId="20577"/>
        <pc:sldMkLst>
          <pc:docMk/>
          <pc:sldMk cId="2046171194" sldId="269"/>
        </pc:sldMkLst>
        <pc:spChg chg="mod">
          <ac:chgData name="Antonin Guyot" userId="92edcf39896b7356" providerId="LiveId" clId="{E43CD600-32A3-493E-955E-8385423FD0B6}" dt="2023-01-31T07:29:31.717" v="2059" actId="20577"/>
          <ac:spMkLst>
            <pc:docMk/>
            <pc:sldMk cId="2046171194" sldId="269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8:08.607" v="1917" actId="20577"/>
        <pc:sldMkLst>
          <pc:docMk/>
          <pc:sldMk cId="60080820" sldId="270"/>
        </pc:sldMkLst>
        <pc:spChg chg="mod">
          <ac:chgData name="Antonin Guyot" userId="92edcf39896b7356" providerId="LiveId" clId="{E43CD600-32A3-493E-955E-8385423FD0B6}" dt="2023-01-31T07:28:08.607" v="1917" actId="20577"/>
          <ac:spMkLst>
            <pc:docMk/>
            <pc:sldMk cId="60080820" sldId="270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8:41.448" v="1958" actId="20577"/>
        <pc:sldMkLst>
          <pc:docMk/>
          <pc:sldMk cId="291875127" sldId="271"/>
        </pc:sldMkLst>
        <pc:spChg chg="mod">
          <ac:chgData name="Antonin Guyot" userId="92edcf39896b7356" providerId="LiveId" clId="{E43CD600-32A3-493E-955E-8385423FD0B6}" dt="2023-01-31T07:28:41.448" v="1958" actId="20577"/>
          <ac:spMkLst>
            <pc:docMk/>
            <pc:sldMk cId="291875127" sldId="271"/>
            <ac:spMk id="3" creationId="{00000000-0000-0000-0000-000000000000}"/>
          </ac:spMkLst>
        </pc:spChg>
      </pc:sldChg>
      <pc:sldChg chg="add del">
        <pc:chgData name="Antonin Guyot" userId="92edcf39896b7356" providerId="LiveId" clId="{E43CD600-32A3-493E-955E-8385423FD0B6}" dt="2023-01-31T07:35:02.452" v="2713" actId="47"/>
        <pc:sldMkLst>
          <pc:docMk/>
          <pc:sldMk cId="1821925235" sldId="272"/>
        </pc:sldMkLst>
      </pc:sldChg>
      <pc:sldChg chg="modSp add mod">
        <pc:chgData name="Antonin Guyot" userId="92edcf39896b7356" providerId="LiveId" clId="{E43CD600-32A3-493E-955E-8385423FD0B6}" dt="2023-01-31T07:36:48.367" v="2870" actId="20577"/>
        <pc:sldMkLst>
          <pc:docMk/>
          <pc:sldMk cId="3591741461" sldId="273"/>
        </pc:sldMkLst>
        <pc:spChg chg="mod">
          <ac:chgData name="Antonin Guyot" userId="92edcf39896b7356" providerId="LiveId" clId="{E43CD600-32A3-493E-955E-8385423FD0B6}" dt="2023-01-31T07:29:38.320" v="2071" actId="20577"/>
          <ac:spMkLst>
            <pc:docMk/>
            <pc:sldMk cId="3591741461" sldId="273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36:48.367" v="2870" actId="20577"/>
          <ac:spMkLst>
            <pc:docMk/>
            <pc:sldMk cId="3591741461" sldId="273"/>
            <ac:spMk id="3" creationId="{00000000-0000-0000-0000-000000000000}"/>
          </ac:spMkLst>
        </pc:spChg>
      </pc:sldChg>
      <pc:sldChg chg="addSp delSp modSp add mod modNotesTx">
        <pc:chgData name="Antonin Guyot" userId="92edcf39896b7356" providerId="LiveId" clId="{E43CD600-32A3-493E-955E-8385423FD0B6}" dt="2023-02-07T23:26:12.089" v="3655" actId="20577"/>
        <pc:sldMkLst>
          <pc:docMk/>
          <pc:sldMk cId="2698336446" sldId="283"/>
        </pc:sldMkLst>
        <pc:spChg chg="mod">
          <ac:chgData name="Antonin Guyot" userId="92edcf39896b7356" providerId="LiveId" clId="{E43CD600-32A3-493E-955E-8385423FD0B6}" dt="2023-02-07T23:22:19.969" v="3306" actId="255"/>
          <ac:spMkLst>
            <pc:docMk/>
            <pc:sldMk cId="2698336446" sldId="283"/>
            <ac:spMk id="3" creationId="{00000000-0000-0000-0000-000000000000}"/>
          </ac:spMkLst>
        </pc:spChg>
        <pc:spChg chg="add mod">
          <ac:chgData name="Antonin Guyot" userId="92edcf39896b7356" providerId="LiveId" clId="{E43CD600-32A3-493E-955E-8385423FD0B6}" dt="2023-02-07T23:15:50.501" v="3156" actId="1076"/>
          <ac:spMkLst>
            <pc:docMk/>
            <pc:sldMk cId="2698336446" sldId="283"/>
            <ac:spMk id="4" creationId="{A4FDE96B-775A-A3C7-3D34-51E5D79E0A1B}"/>
          </ac:spMkLst>
        </pc:spChg>
        <pc:spChg chg="add mod">
          <ac:chgData name="Antonin Guyot" userId="92edcf39896b7356" providerId="LiveId" clId="{E43CD600-32A3-493E-955E-8385423FD0B6}" dt="2023-02-07T23:15:50.501" v="3156" actId="1076"/>
          <ac:spMkLst>
            <pc:docMk/>
            <pc:sldMk cId="2698336446" sldId="283"/>
            <ac:spMk id="5" creationId="{181ECE93-F8FB-1899-9760-A34A0F2D91DF}"/>
          </ac:spMkLst>
        </pc:spChg>
        <pc:spChg chg="add mod">
          <ac:chgData name="Antonin Guyot" userId="92edcf39896b7356" providerId="LiveId" clId="{E43CD600-32A3-493E-955E-8385423FD0B6}" dt="2023-02-07T23:15:50.501" v="3156" actId="1076"/>
          <ac:spMkLst>
            <pc:docMk/>
            <pc:sldMk cId="2698336446" sldId="283"/>
            <ac:spMk id="18" creationId="{056A440A-C487-0DAB-F5A8-AB74304E385A}"/>
          </ac:spMkLst>
        </pc:spChg>
        <pc:spChg chg="add mod">
          <ac:chgData name="Antonin Guyot" userId="92edcf39896b7356" providerId="LiveId" clId="{E43CD600-32A3-493E-955E-8385423FD0B6}" dt="2023-02-07T23:15:50.501" v="3156" actId="1076"/>
          <ac:spMkLst>
            <pc:docMk/>
            <pc:sldMk cId="2698336446" sldId="283"/>
            <ac:spMk id="19" creationId="{76E89143-43C8-1468-D1ED-C90E415E401F}"/>
          </ac:spMkLst>
        </pc:spChg>
        <pc:spChg chg="add del mod">
          <ac:chgData name="Antonin Guyot" userId="92edcf39896b7356" providerId="LiveId" clId="{E43CD600-32A3-493E-955E-8385423FD0B6}" dt="2023-02-07T23:15:40.795" v="3155"/>
          <ac:spMkLst>
            <pc:docMk/>
            <pc:sldMk cId="2698336446" sldId="283"/>
            <ac:spMk id="20" creationId="{04C49AF3-D930-C6EE-6837-BF2784F7ADBA}"/>
          </ac:spMkLst>
        </pc:spChg>
        <pc:spChg chg="add mod">
          <ac:chgData name="Antonin Guyot" userId="92edcf39896b7356" providerId="LiveId" clId="{E43CD600-32A3-493E-955E-8385423FD0B6}" dt="2023-02-07T23:15:40.248" v="3153" actId="1076"/>
          <ac:spMkLst>
            <pc:docMk/>
            <pc:sldMk cId="2698336446" sldId="283"/>
            <ac:spMk id="21" creationId="{10E64347-7C5C-6DA4-D520-3092A386A9B0}"/>
          </ac:spMkLst>
        </pc:spChg>
        <pc:spChg chg="add mod">
          <ac:chgData name="Antonin Guyot" userId="92edcf39896b7356" providerId="LiveId" clId="{E43CD600-32A3-493E-955E-8385423FD0B6}" dt="2023-02-07T23:15:40.248" v="3153" actId="1076"/>
          <ac:spMkLst>
            <pc:docMk/>
            <pc:sldMk cId="2698336446" sldId="283"/>
            <ac:spMk id="26" creationId="{58ED07D8-918F-F16A-24C2-712106C46228}"/>
          </ac:spMkLst>
        </pc:spChg>
        <pc:spChg chg="add mod">
          <ac:chgData name="Antonin Guyot" userId="92edcf39896b7356" providerId="LiveId" clId="{E43CD600-32A3-493E-955E-8385423FD0B6}" dt="2023-02-07T23:15:40.248" v="3153" actId="1076"/>
          <ac:spMkLst>
            <pc:docMk/>
            <pc:sldMk cId="2698336446" sldId="283"/>
            <ac:spMk id="28" creationId="{17BA9B8A-FC39-1ADF-2A1B-7273C74BF54C}"/>
          </ac:spMkLst>
        </pc:spChg>
        <pc:spChg chg="add mod">
          <ac:chgData name="Antonin Guyot" userId="92edcf39896b7356" providerId="LiveId" clId="{E43CD600-32A3-493E-955E-8385423FD0B6}" dt="2023-02-07T23:16:22.334" v="3173" actId="1076"/>
          <ac:spMkLst>
            <pc:docMk/>
            <pc:sldMk cId="2698336446" sldId="283"/>
            <ac:spMk id="30" creationId="{39312568-BAD9-3E32-6C7D-3EC79EFCD8EA}"/>
          </ac:spMkLst>
        </pc:spChg>
        <pc:spChg chg="add mod">
          <ac:chgData name="Antonin Guyot" userId="92edcf39896b7356" providerId="LiveId" clId="{E43CD600-32A3-493E-955E-8385423FD0B6}" dt="2023-02-07T23:16:35.121" v="3180" actId="14100"/>
          <ac:spMkLst>
            <pc:docMk/>
            <pc:sldMk cId="2698336446" sldId="283"/>
            <ac:spMk id="31" creationId="{77293D99-1EF5-0DA7-19D8-B888FA802F47}"/>
          </ac:spMkLst>
        </pc:spChg>
        <pc:cxnChg chg="add mod">
          <ac:chgData name="Antonin Guyot" userId="92edcf39896b7356" providerId="LiveId" clId="{E43CD600-32A3-493E-955E-8385423FD0B6}" dt="2023-02-07T23:15:50.501" v="3156" actId="1076"/>
          <ac:cxnSpMkLst>
            <pc:docMk/>
            <pc:sldMk cId="2698336446" sldId="283"/>
            <ac:cxnSpMk id="7" creationId="{FB816436-5761-65E0-93A1-BFAB749FFC41}"/>
          </ac:cxnSpMkLst>
        </pc:cxnChg>
        <pc:cxnChg chg="add mod">
          <ac:chgData name="Antonin Guyot" userId="92edcf39896b7356" providerId="LiveId" clId="{E43CD600-32A3-493E-955E-8385423FD0B6}" dt="2023-02-07T23:15:50.501" v="3156" actId="1076"/>
          <ac:cxnSpMkLst>
            <pc:docMk/>
            <pc:sldMk cId="2698336446" sldId="283"/>
            <ac:cxnSpMk id="9" creationId="{40572CFA-684C-7886-515E-95F067A8587B}"/>
          </ac:cxnSpMkLst>
        </pc:cxnChg>
        <pc:cxnChg chg="add mod">
          <ac:chgData name="Antonin Guyot" userId="92edcf39896b7356" providerId="LiveId" clId="{E43CD600-32A3-493E-955E-8385423FD0B6}" dt="2023-02-07T23:15:50.501" v="3156" actId="1076"/>
          <ac:cxnSpMkLst>
            <pc:docMk/>
            <pc:sldMk cId="2698336446" sldId="283"/>
            <ac:cxnSpMk id="11" creationId="{1E6BF17D-43A3-9FED-A684-5EB0C725BF2E}"/>
          </ac:cxnSpMkLst>
        </pc:cxnChg>
        <pc:cxnChg chg="add mod">
          <ac:chgData name="Antonin Guyot" userId="92edcf39896b7356" providerId="LiveId" clId="{E43CD600-32A3-493E-955E-8385423FD0B6}" dt="2023-02-07T23:15:50.501" v="3156" actId="1076"/>
          <ac:cxnSpMkLst>
            <pc:docMk/>
            <pc:sldMk cId="2698336446" sldId="283"/>
            <ac:cxnSpMk id="15" creationId="{B902D612-843A-0CB5-9897-1F245CC6FECD}"/>
          </ac:cxnSpMkLst>
        </pc:cxnChg>
        <pc:cxnChg chg="add mod">
          <ac:chgData name="Antonin Guyot" userId="92edcf39896b7356" providerId="LiveId" clId="{E43CD600-32A3-493E-955E-8385423FD0B6}" dt="2023-02-07T23:15:40.248" v="3153" actId="1076"/>
          <ac:cxnSpMkLst>
            <pc:docMk/>
            <pc:sldMk cId="2698336446" sldId="283"/>
            <ac:cxnSpMk id="22" creationId="{F6F7A9A1-55DA-FB70-E28C-5DD8ECDA7195}"/>
          </ac:cxnSpMkLst>
        </pc:cxnChg>
        <pc:cxnChg chg="add mod">
          <ac:chgData name="Antonin Guyot" userId="92edcf39896b7356" providerId="LiveId" clId="{E43CD600-32A3-493E-955E-8385423FD0B6}" dt="2023-02-07T23:15:40.248" v="3153" actId="1076"/>
          <ac:cxnSpMkLst>
            <pc:docMk/>
            <pc:sldMk cId="2698336446" sldId="283"/>
            <ac:cxnSpMk id="25" creationId="{5131E44E-932B-D28C-CD2D-12BE0428E3B6}"/>
          </ac:cxnSpMkLst>
        </pc:cxnChg>
        <pc:cxnChg chg="add mod">
          <ac:chgData name="Antonin Guyot" userId="92edcf39896b7356" providerId="LiveId" clId="{E43CD600-32A3-493E-955E-8385423FD0B6}" dt="2023-02-07T23:15:40.248" v="3153" actId="1076"/>
          <ac:cxnSpMkLst>
            <pc:docMk/>
            <pc:sldMk cId="2698336446" sldId="283"/>
            <ac:cxnSpMk id="27" creationId="{EAED62DD-5F85-60AA-E73A-5BA154FC35A0}"/>
          </ac:cxnSpMkLst>
        </pc:cxnChg>
      </pc:sldChg>
      <pc:sldMasterChg chg="modSldLayout">
        <pc:chgData name="Antonin Guyot" userId="92edcf39896b7356" providerId="LiveId" clId="{E43CD600-32A3-493E-955E-8385423FD0B6}" dt="2023-01-31T07:07:34.837" v="139" actId="20577"/>
        <pc:sldMasterMkLst>
          <pc:docMk/>
          <pc:sldMasterMk cId="0" sldId="2147483763"/>
        </pc:sldMasterMkLst>
        <pc:sldLayoutChg chg="addSp delSp modSp mod">
          <pc:chgData name="Antonin Guyot" userId="92edcf39896b7356" providerId="LiveId" clId="{E43CD600-32A3-493E-955E-8385423FD0B6}" dt="2023-01-31T07:07:34.837" v="139" actId="20577"/>
          <pc:sldLayoutMkLst>
            <pc:docMk/>
            <pc:sldMasterMk cId="0" sldId="2147483763"/>
            <pc:sldLayoutMk cId="2141378469" sldId="2147484404"/>
          </pc:sldLayoutMkLst>
          <pc:spChg chg="mod">
            <ac:chgData name="Antonin Guyot" userId="92edcf39896b7356" providerId="LiveId" clId="{E43CD600-32A3-493E-955E-8385423FD0B6}" dt="2023-01-31T07:07:31.067" v="138" actId="21"/>
            <ac:spMkLst>
              <pc:docMk/>
              <pc:sldMasterMk cId="0" sldId="2147483763"/>
              <pc:sldLayoutMk cId="2141378469" sldId="2147484404"/>
              <ac:spMk id="2" creationId="{00000000-0000-0000-0000-000000000000}"/>
            </ac:spMkLst>
          </pc:spChg>
          <pc:spChg chg="mod">
            <ac:chgData name="Antonin Guyot" userId="92edcf39896b7356" providerId="LiveId" clId="{E43CD600-32A3-493E-955E-8385423FD0B6}" dt="2023-01-31T07:07:34.837" v="139" actId="20577"/>
            <ac:spMkLst>
              <pc:docMk/>
              <pc:sldMasterMk cId="0" sldId="2147483763"/>
              <pc:sldLayoutMk cId="2141378469" sldId="2147484404"/>
              <ac:spMk id="3" creationId="{00000000-0000-0000-0000-000000000000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6" creationId="{B98D88BD-2FE6-3413-10DE-5E7626F12E80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7" creationId="{BFB0E41E-4496-D0D9-B5C2-F7E4209609A3}"/>
            </ac:spMkLst>
          </pc:spChg>
          <pc:spChg chg="add del mod">
            <ac:chgData name="Antonin Guyot" userId="92edcf39896b7356" providerId="LiveId" clId="{E43CD600-32A3-493E-955E-8385423FD0B6}" dt="2023-01-31T07:02:40.993" v="45" actId="478"/>
            <ac:spMkLst>
              <pc:docMk/>
              <pc:sldMasterMk cId="0" sldId="2147483763"/>
              <pc:sldLayoutMk cId="2141378469" sldId="2147484404"/>
              <ac:spMk id="8" creationId="{3E22671C-5B6A-D131-39ED-3B779D5E6909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9" creationId="{7DC07805-55AB-DB41-3319-AD459EC0CD26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0" creationId="{2ED1EB1F-5D4B-0A22-EEDF-6199C839A082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2" creationId="{6D553FC0-95A9-750C-40DF-B0162E8D42BE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3" creationId="{645A544C-EB24-4E9F-E98E-E3D4EEF09AA9}"/>
            </ac:spMkLst>
          </pc:spChg>
          <pc:spChg chg="add del mod">
            <ac:chgData name="Antonin Guyot" userId="92edcf39896b7356" providerId="LiveId" clId="{E43CD600-32A3-493E-955E-8385423FD0B6}" dt="2023-01-31T07:03:57.783" v="59" actId="478"/>
            <ac:spMkLst>
              <pc:docMk/>
              <pc:sldMasterMk cId="0" sldId="2147483763"/>
              <pc:sldLayoutMk cId="2141378469" sldId="2147484404"/>
              <ac:spMk id="14" creationId="{F50370A9-DCB8-870C-A1C1-C94A3E104141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5" creationId="{48A121A6-F5A5-13FA-1E6B-C4F7D78A3484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6" creationId="{676CFE53-0F1B-011B-4AF8-768C471D2B0C}"/>
            </ac:spMkLst>
          </pc:spChg>
          <pc:spChg chg="add del mod">
            <ac:chgData name="Antonin Guyot" userId="92edcf39896b7356" providerId="LiveId" clId="{E43CD600-32A3-493E-955E-8385423FD0B6}" dt="2023-01-31T07:03:58.383" v="60" actId="478"/>
            <ac:spMkLst>
              <pc:docMk/>
              <pc:sldMasterMk cId="0" sldId="2147483763"/>
              <pc:sldLayoutMk cId="2141378469" sldId="2147484404"/>
              <ac:spMk id="17" creationId="{8A228F10-1179-3FF0-9DEB-D0E874C88C41}"/>
            </ac:spMkLst>
          </pc:spChg>
          <pc:spChg chg="add del mod">
            <ac:chgData name="Antonin Guyot" userId="92edcf39896b7356" providerId="LiveId" clId="{E43CD600-32A3-493E-955E-8385423FD0B6}" dt="2023-01-31T07:03:59.095" v="61" actId="478"/>
            <ac:spMkLst>
              <pc:docMk/>
              <pc:sldMasterMk cId="0" sldId="2147483763"/>
              <pc:sldLayoutMk cId="2141378469" sldId="2147484404"/>
              <ac:spMk id="18" creationId="{1D6D39AE-5C63-525D-A6CC-30CB722AC489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9" creationId="{008948FD-2C88-5B0D-0D38-8690C6C8122D}"/>
            </ac:spMkLst>
          </pc:spChg>
          <pc:picChg chg="del">
            <ac:chgData name="Antonin Guyot" userId="92edcf39896b7356" providerId="LiveId" clId="{E43CD600-32A3-493E-955E-8385423FD0B6}" dt="2023-01-31T06:57:54.081" v="0" actId="478"/>
            <ac:picMkLst>
              <pc:docMk/>
              <pc:sldMasterMk cId="0" sldId="2147483763"/>
              <pc:sldLayoutMk cId="2141378469" sldId="2147484404"/>
              <ac:picMk id="11" creationId="{00000000-0000-0000-0000-000000000000}"/>
            </ac:picMkLst>
          </pc:picChg>
          <pc:picChg chg="add mod">
            <ac:chgData name="Antonin Guyot" userId="92edcf39896b7356" providerId="LiveId" clId="{E43CD600-32A3-493E-955E-8385423FD0B6}" dt="2023-01-31T07:07:08.940" v="137" actId="1076"/>
            <ac:picMkLst>
              <pc:docMk/>
              <pc:sldMasterMk cId="0" sldId="2147483763"/>
              <pc:sldLayoutMk cId="2141378469" sldId="2147484404"/>
              <ac:picMk id="1026" creationId="{EE5C496A-CB20-3EEC-164D-7D8BF1918A1D}"/>
            </ac:picMkLst>
          </pc:pic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1" creationId="{BEAD9855-B96D-27C9-B685-E5D871F30EAD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2" creationId="{95049601-6E39-5830-CBC1-9C271B7EC0F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3" creationId="{EB8E8D39-A27E-C6DD-249A-FDB5C874DAA4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4" creationId="{C6A40DD3-0DA5-3A95-BD99-6421963A6E6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5" creationId="{B4DB13B6-3A48-D477-BC26-79A32FF92750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6" creationId="{BF0EADA9-F153-A897-94BD-85FD521B8F3F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7" creationId="{DFED6FC2-B0C7-8534-3B9E-5BAFF6E240C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8" creationId="{0F2AA85A-0518-976D-27C5-29A37621814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9" creationId="{10927CDB-C486-6914-09F1-78F58BCF6FDF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0" creationId="{BEB9545D-0311-9061-BD09-9B316AF303D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1" creationId="{17BB4833-E660-1EEF-93A3-525A3BF7589B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2" creationId="{05D2F1BA-D291-6862-337D-858E3162217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6" creationId="{DE220A84-DEC1-766D-6E8E-7A1B055571C8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7" creationId="{ED755BB2-F162-3E7A-EE94-07263B7C5C8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8" creationId="{69921D0D-C42E-BE96-C62D-F73DF3A37DB9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9" creationId="{BA5A1FF4-43E6-23D3-F82F-DB5DA08903B8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0" creationId="{7964BB38-0FD6-9524-AC2D-95E46AADE754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1" creationId="{2B7AD1D3-6DC5-1EAB-3394-76C4AE84A882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2" creationId="{FCD13BDB-DA3A-8B9C-C3A8-FDE7CE7DC03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3" creationId="{125305CD-5AC9-6D4E-2EEB-8F1A7E3BDC75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5F8AD-BDD8-4811-A8D9-C908346ACE12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31108-E555-4F32-A518-627CBF0F6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6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Iteration</a:t>
            </a:r>
            <a:r>
              <a:rPr lang="fr-FR" dirty="0"/>
              <a:t> =&gt; </a:t>
            </a:r>
            <a:r>
              <a:rPr lang="fr-FR" dirty="0" err="1"/>
              <a:t>Learn</a:t>
            </a:r>
            <a:r>
              <a:rPr lang="fr-FR" dirty="0"/>
              <a:t> a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maximises 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observations in a </a:t>
            </a:r>
            <a:r>
              <a:rPr lang="fr-FR" dirty="0" err="1"/>
              <a:t>continuous</a:t>
            </a:r>
            <a:r>
              <a:rPr lang="fr-FR" dirty="0"/>
              <a:t> state</a:t>
            </a:r>
          </a:p>
          <a:p>
            <a:endParaRPr lang="fr-FR" dirty="0"/>
          </a:p>
          <a:p>
            <a:r>
              <a:rPr lang="fr-FR" dirty="0"/>
              <a:t>Actor </a:t>
            </a:r>
            <a:r>
              <a:rPr lang="fr-FR" dirty="0" err="1"/>
              <a:t>critic</a:t>
            </a:r>
            <a:r>
              <a:rPr lang="fr-FR" dirty="0"/>
              <a:t> architecture =&gt;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24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Gamma : discount (0,99</a:t>
            </a:r>
            <a:r>
              <a:rPr lang="fr-FR"/>
              <a:t>) =&gt; </a:t>
            </a:r>
            <a:r>
              <a:rPr lang="fr-FR" dirty="0"/>
              <a:t>long 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reward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of a </a:t>
            </a:r>
            <a:r>
              <a:rPr lang="fr-FR" dirty="0" err="1"/>
              <a:t>target</a:t>
            </a:r>
            <a:r>
              <a:rPr lang="fr-FR" dirty="0"/>
              <a:t> network to freeze the </a:t>
            </a:r>
            <a:r>
              <a:rPr lang="fr-FR" dirty="0" err="1"/>
              <a:t>critic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training the </a:t>
            </a:r>
            <a:r>
              <a:rPr lang="fr-FR" dirty="0" err="1"/>
              <a:t>actor</a:t>
            </a:r>
            <a:r>
              <a:rPr lang="fr-FR" dirty="0"/>
              <a:t>, and freeze the </a:t>
            </a:r>
            <a:r>
              <a:rPr lang="fr-FR" dirty="0" err="1"/>
              <a:t>actor</a:t>
            </a:r>
            <a:r>
              <a:rPr lang="fr-FR" dirty="0"/>
              <a:t> and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critic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training the </a:t>
            </a:r>
            <a:r>
              <a:rPr lang="fr-FR" dirty="0" err="1"/>
              <a:t>critic</a:t>
            </a:r>
            <a:endParaRPr lang="fr-FR" dirty="0"/>
          </a:p>
          <a:p>
            <a:endParaRPr lang="fr-FR" dirty="0"/>
          </a:p>
          <a:p>
            <a:r>
              <a:rPr lang="fr-FR" dirty="0"/>
              <a:t>Train </a:t>
            </a:r>
            <a:r>
              <a:rPr lang="fr-FR" dirty="0" err="1"/>
              <a:t>actor</a:t>
            </a:r>
            <a:r>
              <a:rPr lang="fr-FR" dirty="0"/>
              <a:t> =&gt; </a:t>
            </a:r>
            <a:r>
              <a:rPr lang="fr-FR" dirty="0" err="1"/>
              <a:t>inject</a:t>
            </a:r>
            <a:r>
              <a:rPr lang="fr-FR" dirty="0"/>
              <a:t> observation and </a:t>
            </a:r>
            <a:r>
              <a:rPr lang="fr-FR" dirty="0" err="1"/>
              <a:t>try</a:t>
            </a:r>
            <a:r>
              <a:rPr lang="fr-FR" dirty="0"/>
              <a:t> to maximise Q</a:t>
            </a:r>
          </a:p>
          <a:p>
            <a:r>
              <a:rPr lang="fr-FR" dirty="0"/>
              <a:t>Train </a:t>
            </a:r>
            <a:r>
              <a:rPr lang="fr-FR" dirty="0" err="1"/>
              <a:t>critic</a:t>
            </a:r>
            <a:r>
              <a:rPr lang="fr-FR" dirty="0"/>
              <a:t> =&gt; </a:t>
            </a:r>
            <a:r>
              <a:rPr lang="fr-FR" dirty="0" err="1"/>
              <a:t>inject</a:t>
            </a:r>
            <a:r>
              <a:rPr lang="fr-FR" dirty="0"/>
              <a:t> observation, action and </a:t>
            </a:r>
            <a:r>
              <a:rPr lang="fr-FR" dirty="0" err="1"/>
              <a:t>next</a:t>
            </a:r>
            <a:r>
              <a:rPr lang="fr-FR" dirty="0"/>
              <a:t> observation and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minimize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89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Had</a:t>
            </a:r>
            <a:r>
              <a:rPr lang="fr-FR" dirty="0"/>
              <a:t> to update </a:t>
            </a:r>
            <a:r>
              <a:rPr lang="fr-FR" dirty="0" err="1"/>
              <a:t>it</a:t>
            </a:r>
            <a:r>
              <a:rPr lang="fr-FR" dirty="0"/>
              <a:t> =&gt; TP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6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Calculation AND supervision of the system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81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J’ai pris en main =&gt; I </a:t>
            </a:r>
            <a:r>
              <a:rPr lang="fr-FR" dirty="0" err="1"/>
              <a:t>got</a:t>
            </a:r>
            <a:r>
              <a:rPr lang="fr-FR" dirty="0"/>
              <a:t> the </a:t>
            </a:r>
            <a:r>
              <a:rPr lang="fr-FR" dirty="0" err="1"/>
              <a:t>hang</a:t>
            </a:r>
            <a:r>
              <a:rPr lang="fr-FR" dirty="0"/>
              <a:t> of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98754"/>
            <a:ext cx="9144000" cy="2070341"/>
          </a:xfrm>
        </p:spPr>
        <p:txBody>
          <a:bodyPr anchor="b"/>
          <a:lstStyle>
            <a:lvl1pPr algn="ctr">
              <a:defRPr sz="4800"/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706097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 dirty="0"/>
          </a:p>
        </p:txBody>
      </p:sp>
      <p:pic>
        <p:nvPicPr>
          <p:cNvPr id="1026" name="Picture 2" descr="QUANSER - Voiture Autonome QCar - Mesureur - Enseignement &amp; Recherche">
            <a:extLst>
              <a:ext uri="{FF2B5EF4-FFF2-40B4-BE49-F238E27FC236}">
                <a16:creationId xmlns:a16="http://schemas.microsoft.com/office/drawing/2014/main" id="{EE5C496A-CB20-3EEC-164D-7D8BF1918A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54" y="2826632"/>
            <a:ext cx="3604174" cy="23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98D88BD-2FE6-3413-10DE-5E7626F12E80}"/>
              </a:ext>
            </a:extLst>
          </p:cNvPr>
          <p:cNvSpPr/>
          <p:nvPr userDrawn="1"/>
        </p:nvSpPr>
        <p:spPr>
          <a:xfrm>
            <a:off x="2378544" y="3351264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B0E41E-4496-D0D9-B5C2-F7E4209609A3}"/>
              </a:ext>
            </a:extLst>
          </p:cNvPr>
          <p:cNvSpPr/>
          <p:nvPr userDrawn="1"/>
        </p:nvSpPr>
        <p:spPr>
          <a:xfrm>
            <a:off x="2361918" y="4080383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C07805-55AB-DB41-3319-AD459EC0CD26}"/>
              </a:ext>
            </a:extLst>
          </p:cNvPr>
          <p:cNvSpPr/>
          <p:nvPr userDrawn="1"/>
        </p:nvSpPr>
        <p:spPr>
          <a:xfrm>
            <a:off x="3500438" y="2938030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ED1EB1F-5D4B-0A22-EEDF-6199C839A082}"/>
              </a:ext>
            </a:extLst>
          </p:cNvPr>
          <p:cNvSpPr/>
          <p:nvPr userDrawn="1"/>
        </p:nvSpPr>
        <p:spPr>
          <a:xfrm>
            <a:off x="3483812" y="3667149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D553FC0-95A9-750C-40DF-B0162E8D42BE}"/>
              </a:ext>
            </a:extLst>
          </p:cNvPr>
          <p:cNvSpPr/>
          <p:nvPr userDrawn="1"/>
        </p:nvSpPr>
        <p:spPr>
          <a:xfrm>
            <a:off x="3500438" y="4396292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5A544C-EB24-4E9F-E98E-E3D4EEF09AA9}"/>
              </a:ext>
            </a:extLst>
          </p:cNvPr>
          <p:cNvSpPr/>
          <p:nvPr userDrawn="1"/>
        </p:nvSpPr>
        <p:spPr>
          <a:xfrm>
            <a:off x="3483812" y="5125411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8A121A6-F5A5-13FA-1E6B-C4F7D78A3484}"/>
              </a:ext>
            </a:extLst>
          </p:cNvPr>
          <p:cNvSpPr/>
          <p:nvPr userDrawn="1"/>
        </p:nvSpPr>
        <p:spPr>
          <a:xfrm>
            <a:off x="4562408" y="3667147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76CFE53-0F1B-011B-4AF8-768C471D2B0C}"/>
              </a:ext>
            </a:extLst>
          </p:cNvPr>
          <p:cNvSpPr/>
          <p:nvPr userDrawn="1"/>
        </p:nvSpPr>
        <p:spPr>
          <a:xfrm>
            <a:off x="4560392" y="4396290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8948FD-2C88-5B0D-0D38-8690C6C8122D}"/>
              </a:ext>
            </a:extLst>
          </p:cNvPr>
          <p:cNvSpPr/>
          <p:nvPr userDrawn="1"/>
        </p:nvSpPr>
        <p:spPr>
          <a:xfrm>
            <a:off x="2377894" y="4809502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AD9855-B96D-27C9-B685-E5D871F30EAD}"/>
              </a:ext>
            </a:extLst>
          </p:cNvPr>
          <p:cNvCxnSpPr>
            <a:stCxn id="6" idx="6"/>
            <a:endCxn id="9" idx="2"/>
          </p:cNvCxnSpPr>
          <p:nvPr userDrawn="1"/>
        </p:nvCxnSpPr>
        <p:spPr>
          <a:xfrm flipV="1">
            <a:off x="2852369" y="3174943"/>
            <a:ext cx="648069" cy="4132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049601-6E39-5830-CBC1-9C271B7EC0F5}"/>
              </a:ext>
            </a:extLst>
          </p:cNvPr>
          <p:cNvCxnSpPr>
            <a:cxnSpLocks/>
            <a:stCxn id="6" idx="6"/>
            <a:endCxn id="10" idx="2"/>
          </p:cNvCxnSpPr>
          <p:nvPr userDrawn="1"/>
        </p:nvCxnSpPr>
        <p:spPr>
          <a:xfrm>
            <a:off x="2852369" y="3588177"/>
            <a:ext cx="631443" cy="3158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B8E8D39-A27E-C6DD-249A-FDB5C874DAA4}"/>
              </a:ext>
            </a:extLst>
          </p:cNvPr>
          <p:cNvCxnSpPr>
            <a:cxnSpLocks/>
            <a:stCxn id="6" idx="6"/>
            <a:endCxn id="12" idx="2"/>
          </p:cNvCxnSpPr>
          <p:nvPr userDrawn="1"/>
        </p:nvCxnSpPr>
        <p:spPr>
          <a:xfrm>
            <a:off x="2852369" y="3588177"/>
            <a:ext cx="648069" cy="10450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A40DD3-0DA5-3A95-BD99-6421963A6E65}"/>
              </a:ext>
            </a:extLst>
          </p:cNvPr>
          <p:cNvCxnSpPr>
            <a:cxnSpLocks/>
            <a:stCxn id="6" idx="6"/>
            <a:endCxn id="13" idx="2"/>
          </p:cNvCxnSpPr>
          <p:nvPr userDrawn="1"/>
        </p:nvCxnSpPr>
        <p:spPr>
          <a:xfrm>
            <a:off x="2852369" y="3588177"/>
            <a:ext cx="631443" cy="17741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DB13B6-3A48-D477-BC26-79A32FF92750}"/>
              </a:ext>
            </a:extLst>
          </p:cNvPr>
          <p:cNvCxnSpPr>
            <a:cxnSpLocks/>
            <a:stCxn id="7" idx="6"/>
            <a:endCxn id="10" idx="2"/>
          </p:cNvCxnSpPr>
          <p:nvPr userDrawn="1"/>
        </p:nvCxnSpPr>
        <p:spPr>
          <a:xfrm flipV="1">
            <a:off x="2835743" y="3904062"/>
            <a:ext cx="648069" cy="4132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F0EADA9-F153-A897-94BD-85FD521B8F3F}"/>
              </a:ext>
            </a:extLst>
          </p:cNvPr>
          <p:cNvCxnSpPr>
            <a:cxnSpLocks/>
            <a:stCxn id="7" idx="6"/>
            <a:endCxn id="9" idx="2"/>
          </p:cNvCxnSpPr>
          <p:nvPr userDrawn="1"/>
        </p:nvCxnSpPr>
        <p:spPr>
          <a:xfrm flipV="1">
            <a:off x="2835743" y="3174943"/>
            <a:ext cx="664695" cy="1142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FED6FC2-B0C7-8534-3B9E-5BAFF6E240C5}"/>
              </a:ext>
            </a:extLst>
          </p:cNvPr>
          <p:cNvCxnSpPr>
            <a:cxnSpLocks/>
            <a:stCxn id="7" idx="6"/>
            <a:endCxn id="12" idx="2"/>
          </p:cNvCxnSpPr>
          <p:nvPr userDrawn="1"/>
        </p:nvCxnSpPr>
        <p:spPr>
          <a:xfrm>
            <a:off x="2835743" y="4317296"/>
            <a:ext cx="664695" cy="3159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F2AA85A-0518-976D-27C5-29A376218146}"/>
              </a:ext>
            </a:extLst>
          </p:cNvPr>
          <p:cNvCxnSpPr>
            <a:cxnSpLocks/>
            <a:stCxn id="7" idx="6"/>
            <a:endCxn id="13" idx="2"/>
          </p:cNvCxnSpPr>
          <p:nvPr userDrawn="1"/>
        </p:nvCxnSpPr>
        <p:spPr>
          <a:xfrm>
            <a:off x="2835743" y="4317296"/>
            <a:ext cx="648069" cy="10450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0927CDB-C486-6914-09F1-78F58BCF6FDF}"/>
              </a:ext>
            </a:extLst>
          </p:cNvPr>
          <p:cNvCxnSpPr>
            <a:cxnSpLocks/>
            <a:stCxn id="19" idx="6"/>
            <a:endCxn id="13" idx="2"/>
          </p:cNvCxnSpPr>
          <p:nvPr userDrawn="1"/>
        </p:nvCxnSpPr>
        <p:spPr>
          <a:xfrm>
            <a:off x="2851719" y="5046415"/>
            <a:ext cx="632093" cy="3159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EB9545D-0311-9061-BD09-9B316AF303D6}"/>
              </a:ext>
            </a:extLst>
          </p:cNvPr>
          <p:cNvCxnSpPr>
            <a:cxnSpLocks/>
            <a:stCxn id="19" idx="6"/>
            <a:endCxn id="12" idx="2"/>
          </p:cNvCxnSpPr>
          <p:nvPr userDrawn="1"/>
        </p:nvCxnSpPr>
        <p:spPr>
          <a:xfrm flipV="1">
            <a:off x="2851719" y="4633205"/>
            <a:ext cx="648719" cy="4132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7BB4833-E660-1EEF-93A3-525A3BF7589B}"/>
              </a:ext>
            </a:extLst>
          </p:cNvPr>
          <p:cNvCxnSpPr>
            <a:cxnSpLocks/>
            <a:stCxn id="19" idx="6"/>
            <a:endCxn id="10" idx="2"/>
          </p:cNvCxnSpPr>
          <p:nvPr userDrawn="1"/>
        </p:nvCxnSpPr>
        <p:spPr>
          <a:xfrm flipV="1">
            <a:off x="2851719" y="3904062"/>
            <a:ext cx="632093" cy="1142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5D2F1BA-D291-6862-337D-858E31622176}"/>
              </a:ext>
            </a:extLst>
          </p:cNvPr>
          <p:cNvCxnSpPr>
            <a:cxnSpLocks/>
            <a:stCxn id="19" idx="6"/>
            <a:endCxn id="9" idx="2"/>
          </p:cNvCxnSpPr>
          <p:nvPr userDrawn="1"/>
        </p:nvCxnSpPr>
        <p:spPr>
          <a:xfrm flipV="1">
            <a:off x="2851719" y="3174943"/>
            <a:ext cx="648719" cy="18714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E220A84-DEC1-766D-6E8E-7A1B055571C8}"/>
              </a:ext>
            </a:extLst>
          </p:cNvPr>
          <p:cNvCxnSpPr>
            <a:cxnSpLocks/>
            <a:stCxn id="9" idx="6"/>
            <a:endCxn id="15" idx="2"/>
          </p:cNvCxnSpPr>
          <p:nvPr userDrawn="1"/>
        </p:nvCxnSpPr>
        <p:spPr>
          <a:xfrm>
            <a:off x="3974263" y="3174943"/>
            <a:ext cx="588145" cy="7291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755BB2-F162-3E7A-EE94-07263B7C5C85}"/>
              </a:ext>
            </a:extLst>
          </p:cNvPr>
          <p:cNvCxnSpPr>
            <a:cxnSpLocks/>
            <a:stCxn id="10" idx="6"/>
            <a:endCxn id="15" idx="2"/>
          </p:cNvCxnSpPr>
          <p:nvPr userDrawn="1"/>
        </p:nvCxnSpPr>
        <p:spPr>
          <a:xfrm flipV="1">
            <a:off x="3957637" y="3904060"/>
            <a:ext cx="604771" cy="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9921D0D-C42E-BE96-C62D-F73DF3A37DB9}"/>
              </a:ext>
            </a:extLst>
          </p:cNvPr>
          <p:cNvCxnSpPr>
            <a:cxnSpLocks/>
            <a:stCxn id="12" idx="6"/>
            <a:endCxn id="16" idx="2"/>
          </p:cNvCxnSpPr>
          <p:nvPr userDrawn="1"/>
        </p:nvCxnSpPr>
        <p:spPr>
          <a:xfrm flipV="1">
            <a:off x="3974263" y="4633203"/>
            <a:ext cx="586129" cy="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A5A1FF4-43E6-23D3-F82F-DB5DA08903B8}"/>
              </a:ext>
            </a:extLst>
          </p:cNvPr>
          <p:cNvCxnSpPr>
            <a:cxnSpLocks/>
            <a:stCxn id="13" idx="6"/>
            <a:endCxn id="16" idx="2"/>
          </p:cNvCxnSpPr>
          <p:nvPr userDrawn="1"/>
        </p:nvCxnSpPr>
        <p:spPr>
          <a:xfrm flipV="1">
            <a:off x="3957637" y="4633203"/>
            <a:ext cx="602755" cy="7291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64BB38-0FD6-9524-AC2D-95E46AADE754}"/>
              </a:ext>
            </a:extLst>
          </p:cNvPr>
          <p:cNvCxnSpPr>
            <a:cxnSpLocks/>
            <a:stCxn id="12" idx="6"/>
            <a:endCxn id="15" idx="2"/>
          </p:cNvCxnSpPr>
          <p:nvPr userDrawn="1"/>
        </p:nvCxnSpPr>
        <p:spPr>
          <a:xfrm flipV="1">
            <a:off x="3974263" y="3904060"/>
            <a:ext cx="588145" cy="7291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B7AD1D3-6DC5-1EAB-3394-76C4AE84A882}"/>
              </a:ext>
            </a:extLst>
          </p:cNvPr>
          <p:cNvCxnSpPr>
            <a:cxnSpLocks/>
            <a:stCxn id="13" idx="6"/>
            <a:endCxn id="15" idx="2"/>
          </p:cNvCxnSpPr>
          <p:nvPr userDrawn="1"/>
        </p:nvCxnSpPr>
        <p:spPr>
          <a:xfrm flipV="1">
            <a:off x="3957637" y="3904060"/>
            <a:ext cx="604771" cy="14582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CD13BDB-DA3A-8B9C-C3A8-FDE7CE7DC035}"/>
              </a:ext>
            </a:extLst>
          </p:cNvPr>
          <p:cNvCxnSpPr>
            <a:cxnSpLocks/>
            <a:stCxn id="10" idx="6"/>
            <a:endCxn id="16" idx="2"/>
          </p:cNvCxnSpPr>
          <p:nvPr userDrawn="1"/>
        </p:nvCxnSpPr>
        <p:spPr>
          <a:xfrm>
            <a:off x="3957637" y="3904062"/>
            <a:ext cx="602755" cy="7291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25305CD-5AC9-6D4E-2EEB-8F1A7E3BDC75}"/>
              </a:ext>
            </a:extLst>
          </p:cNvPr>
          <p:cNvCxnSpPr>
            <a:cxnSpLocks/>
            <a:stCxn id="9" idx="6"/>
            <a:endCxn id="16" idx="2"/>
          </p:cNvCxnSpPr>
          <p:nvPr userDrawn="1"/>
        </p:nvCxnSpPr>
        <p:spPr>
          <a:xfrm>
            <a:off x="3974263" y="3174943"/>
            <a:ext cx="586129" cy="145826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2966"/>
            <a:ext cx="1998676" cy="621146"/>
          </a:xfrm>
          <a:prstGeom prst="rect">
            <a:avLst/>
          </a:prstGeom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4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e 8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0" name="Imag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9782"/>
            <a:ext cx="12192000" cy="668735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8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8" name="Groupe 7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4" name="Image 3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3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9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Learning </a:t>
            </a:r>
            <a:r>
              <a:rPr lang="fr-FR" dirty="0" err="1"/>
              <a:t>Applied</a:t>
            </a:r>
            <a:r>
              <a:rPr lang="fr-FR" dirty="0"/>
              <a:t> to </a:t>
            </a:r>
            <a:br>
              <a:rPr lang="fr-FR" dirty="0"/>
            </a:br>
            <a:r>
              <a:rPr lang="fr-FR" dirty="0" err="1"/>
              <a:t>Autonomous</a:t>
            </a:r>
            <a:r>
              <a:rPr lang="fr-FR" dirty="0"/>
              <a:t> </a:t>
            </a:r>
            <a:r>
              <a:rPr lang="fr-FR" dirty="0" err="1"/>
              <a:t>Vehicles</a:t>
            </a:r>
            <a:endParaRPr lang="fr-FR" dirty="0">
              <a:latin typeface="+mn-lt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GUYOT Antonin</a:t>
            </a:r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RL Toolbox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D793EF-F5EA-0492-06A4-50869B8F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20" y="2755786"/>
            <a:ext cx="2841606" cy="20914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435654-FB18-27DB-3992-172ED528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2" y="2451691"/>
            <a:ext cx="1279494" cy="33310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86746A-4B11-DC76-0B8B-E27033976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4"/>
          <a:stretch/>
        </p:blipFill>
        <p:spPr>
          <a:xfrm>
            <a:off x="2689934" y="2057515"/>
            <a:ext cx="6067355" cy="41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0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468593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First </a:t>
            </a:r>
            <a:r>
              <a:rPr lang="fr-FR" dirty="0" err="1"/>
              <a:t>experiment</a:t>
            </a:r>
            <a:r>
              <a:rPr lang="fr-FR" dirty="0"/>
              <a:t> : move </a:t>
            </a:r>
            <a:r>
              <a:rPr lang="fr-FR" dirty="0" err="1"/>
              <a:t>freely</a:t>
            </a:r>
            <a:r>
              <a:rPr lang="fr-FR" dirty="0"/>
              <a:t> in a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obstacles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avoiding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Observations</a:t>
            </a:r>
          </a:p>
          <a:p>
            <a:endParaRPr lang="fr-FR" dirty="0"/>
          </a:p>
          <a:p>
            <a:r>
              <a:rPr lang="fr-FR" dirty="0"/>
              <a:t>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Velocity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Steering</a:t>
            </a:r>
            <a:r>
              <a:rPr lang="fr-FR" dirty="0"/>
              <a:t> control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 err="1"/>
              <a:t>Reward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D4704ED-501D-C298-45C7-A819E191057C}"/>
              </a:ext>
            </a:extLst>
          </p:cNvPr>
          <p:cNvSpPr/>
          <p:nvPr/>
        </p:nvSpPr>
        <p:spPr>
          <a:xfrm>
            <a:off x="8105312" y="913555"/>
            <a:ext cx="1899822" cy="614331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measurement</a:t>
            </a:r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B2E74E7A-9953-0CCA-697B-A104E22F7787}"/>
              </a:ext>
            </a:extLst>
          </p:cNvPr>
          <p:cNvSpPr/>
          <p:nvPr/>
        </p:nvSpPr>
        <p:spPr>
          <a:xfrm>
            <a:off x="7992122" y="2192796"/>
            <a:ext cx="2126202" cy="830957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Collision ?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8E92B13-0EB0-491D-FF5A-BE357FF366A4}"/>
              </a:ext>
            </a:extLst>
          </p:cNvPr>
          <p:cNvSpPr/>
          <p:nvPr/>
        </p:nvSpPr>
        <p:spPr>
          <a:xfrm>
            <a:off x="10189345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-10</a:t>
            </a:r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2290E190-498D-7640-721D-33CB639C0595}"/>
              </a:ext>
            </a:extLst>
          </p:cNvPr>
          <p:cNvSpPr/>
          <p:nvPr/>
        </p:nvSpPr>
        <p:spPr>
          <a:xfrm>
            <a:off x="7360697" y="3739241"/>
            <a:ext cx="2126202" cy="830957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Near the </a:t>
            </a:r>
            <a:r>
              <a:rPr lang="fr-FR" dirty="0" err="1"/>
              <a:t>wall</a:t>
            </a:r>
            <a:r>
              <a:rPr lang="fr-FR" dirty="0"/>
              <a:t> ?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4340DA2-D444-A1FF-F814-640BC479FAB9}"/>
              </a:ext>
            </a:extLst>
          </p:cNvPr>
          <p:cNvSpPr/>
          <p:nvPr/>
        </p:nvSpPr>
        <p:spPr>
          <a:xfrm>
            <a:off x="7473887" y="5285687"/>
            <a:ext cx="1899822" cy="810154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distance to </a:t>
            </a:r>
            <a:r>
              <a:rPr lang="fr-FR" dirty="0" err="1"/>
              <a:t>wall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18B4A29-264E-AED6-1CB0-E622908AE965}"/>
              </a:ext>
            </a:extLst>
          </p:cNvPr>
          <p:cNvSpPr/>
          <p:nvPr/>
        </p:nvSpPr>
        <p:spPr>
          <a:xfrm>
            <a:off x="4758430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distance to </a:t>
            </a:r>
            <a:r>
              <a:rPr lang="fr-FR" dirty="0" err="1"/>
              <a:t>wall</a:t>
            </a:r>
            <a:r>
              <a:rPr lang="fr-FR" dirty="0"/>
              <a:t> + speed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782EEA7-E8AE-610E-C9E0-F5FD318D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D1D904D-8664-58E5-ED3B-FDFD3D7E688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055223" y="1527886"/>
            <a:ext cx="0" cy="664910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2260A4ED-AED5-AD2C-F448-8B9F426BBE52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10118324" y="2608275"/>
            <a:ext cx="1020932" cy="2677412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AB571CF3-02A5-F126-31E7-144DDDA1E86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8381767" y="3065785"/>
            <a:ext cx="715488" cy="631425"/>
          </a:xfrm>
          <a:prstGeom prst="bentConnector3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82BBC12-9677-C200-3588-1A63607673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23798" y="4570198"/>
            <a:ext cx="0" cy="715489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BA7CFD86-D6E8-A4E9-C467-20052D92B070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V="1">
            <a:off x="5708341" y="4154719"/>
            <a:ext cx="1652356" cy="1130967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61D4795-4D9E-7E7F-83A2-EDF2F40908C2}"/>
              </a:ext>
            </a:extLst>
          </p:cNvPr>
          <p:cNvSpPr txBox="1"/>
          <p:nvPr/>
        </p:nvSpPr>
        <p:spPr>
          <a:xfrm>
            <a:off x="10113556" y="235838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24E7F7-2A79-3460-9601-A0B25D1CA719}"/>
              </a:ext>
            </a:extLst>
          </p:cNvPr>
          <p:cNvSpPr txBox="1"/>
          <p:nvPr/>
        </p:nvSpPr>
        <p:spPr>
          <a:xfrm>
            <a:off x="8414653" y="455977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C1BDB3-3CCE-ACDE-7ADA-9D5AF3C2042C}"/>
              </a:ext>
            </a:extLst>
          </p:cNvPr>
          <p:cNvSpPr txBox="1"/>
          <p:nvPr/>
        </p:nvSpPr>
        <p:spPr>
          <a:xfrm>
            <a:off x="9007903" y="302304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85045B-9E17-7FD4-204B-603E62A6F266}"/>
              </a:ext>
            </a:extLst>
          </p:cNvPr>
          <p:cNvSpPr txBox="1"/>
          <p:nvPr/>
        </p:nvSpPr>
        <p:spPr>
          <a:xfrm>
            <a:off x="7051486" y="391517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2431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E66FC27-7D56-1B96-969B-348C518E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46" y="2032986"/>
            <a:ext cx="11432554" cy="41439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880533"/>
            <a:ext cx="11013489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Help convergence : </a:t>
                </a:r>
                <a:r>
                  <a:rPr lang="fr-FR" dirty="0" err="1"/>
                  <a:t>MinMax</a:t>
                </a:r>
                <a:r>
                  <a:rPr lang="fr-FR" dirty="0"/>
                  <a:t> </a:t>
                </a:r>
                <a:r>
                  <a:rPr lang="fr-FR" dirty="0" err="1"/>
                  <a:t>normalization</a:t>
                </a: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52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result</a:t>
            </a:r>
            <a:r>
              <a:rPr lang="fr-FR" dirty="0"/>
              <a:t> : no good </a:t>
            </a:r>
            <a:r>
              <a:rPr lang="fr-FR" dirty="0" err="1"/>
              <a:t>policy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57091E-070D-A42C-FBA1-1D2D897E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" y="2192630"/>
            <a:ext cx="3613210" cy="37848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9FF91C-A46C-2233-AFA0-DF41E99AD0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3051" r="24562" b="12393"/>
          <a:stretch/>
        </p:blipFill>
        <p:spPr>
          <a:xfrm>
            <a:off x="4979285" y="1626129"/>
            <a:ext cx="7097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B4599E5-F599-B142-89FC-BA35316DB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8" y="2192630"/>
            <a:ext cx="3757930" cy="37848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Second </a:t>
            </a:r>
            <a:r>
              <a:rPr lang="fr-FR" dirty="0" err="1"/>
              <a:t>result</a:t>
            </a:r>
            <a:r>
              <a:rPr lang="fr-FR" dirty="0"/>
              <a:t> : convergence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7B449B-45FB-FFAC-BB3A-983DCBEE1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3454" r="24636" b="13335"/>
          <a:stretch/>
        </p:blipFill>
        <p:spPr>
          <a:xfrm>
            <a:off x="5223138" y="1762849"/>
            <a:ext cx="6871437" cy="41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3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Improvements</a:t>
            </a:r>
            <a:endParaRPr lang="fr-FR" dirty="0"/>
          </a:p>
          <a:p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Let </a:t>
            </a:r>
            <a:r>
              <a:rPr lang="fr-FR" dirty="0" err="1"/>
              <a:t>it</a:t>
            </a:r>
            <a:r>
              <a:rPr lang="fr-FR" dirty="0"/>
              <a:t> train for longer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Better</a:t>
            </a:r>
            <a:r>
              <a:rPr lang="fr-FR" dirty="0"/>
              <a:t> control of </a:t>
            </a:r>
            <a:r>
              <a:rPr lang="fr-FR" dirty="0" err="1"/>
              <a:t>velocity</a:t>
            </a:r>
            <a:r>
              <a:rPr lang="fr-FR" dirty="0"/>
              <a:t> (</a:t>
            </a:r>
            <a:r>
              <a:rPr lang="fr-FR" dirty="0" err="1"/>
              <a:t>backtracking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51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F040833-8E8A-149B-E61A-C5A0A5483454}"/>
              </a:ext>
            </a:extLst>
          </p:cNvPr>
          <p:cNvSpPr txBox="1">
            <a:spLocks/>
          </p:cNvSpPr>
          <p:nvPr/>
        </p:nvSpPr>
        <p:spPr bwMode="auto">
          <a:xfrm>
            <a:off x="838200" y="1730375"/>
            <a:ext cx="468593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/>
              <a:t>Second </a:t>
            </a:r>
            <a:r>
              <a:rPr lang="fr-FR" dirty="0" err="1"/>
              <a:t>experiment</a:t>
            </a:r>
            <a:r>
              <a:rPr lang="fr-FR" dirty="0"/>
              <a:t> : Point to point drive</a:t>
            </a:r>
          </a:p>
          <a:p>
            <a:pPr lvl="1"/>
            <a:endParaRPr lang="fr-FR" dirty="0"/>
          </a:p>
          <a:p>
            <a:r>
              <a:rPr lang="fr-FR" dirty="0"/>
              <a:t>Observations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Distance and orientation </a:t>
            </a:r>
            <a:r>
              <a:rPr lang="fr-FR" dirty="0" err="1"/>
              <a:t>from</a:t>
            </a:r>
            <a:r>
              <a:rPr lang="fr-FR" dirty="0"/>
              <a:t> goal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Relative position </a:t>
            </a:r>
            <a:r>
              <a:rPr lang="fr-FR" dirty="0" err="1"/>
              <a:t>from</a:t>
            </a:r>
            <a:r>
              <a:rPr lang="fr-FR" dirty="0"/>
              <a:t> goal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Actions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r>
              <a:rPr lang="fr-FR" dirty="0" err="1"/>
              <a:t>Reward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03981C4-64E0-1D47-E27A-D7984B493BDB}"/>
              </a:ext>
            </a:extLst>
          </p:cNvPr>
          <p:cNvSpPr/>
          <p:nvPr/>
        </p:nvSpPr>
        <p:spPr>
          <a:xfrm>
            <a:off x="8105312" y="913555"/>
            <a:ext cx="1899822" cy="614331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Measure</a:t>
            </a:r>
            <a:r>
              <a:rPr lang="fr-FR" dirty="0"/>
              <a:t> relative position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35A557A3-C30A-FA93-8F37-35FC346C2707}"/>
              </a:ext>
            </a:extLst>
          </p:cNvPr>
          <p:cNvSpPr/>
          <p:nvPr/>
        </p:nvSpPr>
        <p:spPr>
          <a:xfrm>
            <a:off x="7992122" y="1967083"/>
            <a:ext cx="2126202" cy="1151675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Aligned</a:t>
            </a:r>
            <a:r>
              <a:rPr lang="fr-FR" dirty="0"/>
              <a:t> in one axis ?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17B686E-23F3-D6B1-6DF0-C95FC6A48C90}"/>
              </a:ext>
            </a:extLst>
          </p:cNvPr>
          <p:cNvSpPr/>
          <p:nvPr/>
        </p:nvSpPr>
        <p:spPr>
          <a:xfrm>
            <a:off x="10189345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0</a:t>
            </a:r>
          </a:p>
        </p:txBody>
      </p:sp>
      <p:sp>
        <p:nvSpPr>
          <p:cNvPr id="16" name="Losange 15">
            <a:extLst>
              <a:ext uri="{FF2B5EF4-FFF2-40B4-BE49-F238E27FC236}">
                <a16:creationId xmlns:a16="http://schemas.microsoft.com/office/drawing/2014/main" id="{849663B7-7A59-D9B9-6BDA-F77C20F322E8}"/>
              </a:ext>
            </a:extLst>
          </p:cNvPr>
          <p:cNvSpPr/>
          <p:nvPr/>
        </p:nvSpPr>
        <p:spPr>
          <a:xfrm>
            <a:off x="7360697" y="3623063"/>
            <a:ext cx="2126202" cy="1151675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Arrived</a:t>
            </a:r>
            <a:r>
              <a:rPr lang="fr-FR" dirty="0"/>
              <a:t> to goal ?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4007521-50B6-BF9C-7AB0-F69F0FE27CE8}"/>
              </a:ext>
            </a:extLst>
          </p:cNvPr>
          <p:cNvSpPr/>
          <p:nvPr/>
        </p:nvSpPr>
        <p:spPr>
          <a:xfrm>
            <a:off x="7473887" y="5285687"/>
            <a:ext cx="1899822" cy="810154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5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9B092F0-A00D-BD51-3858-2EDE1165849B}"/>
              </a:ext>
            </a:extLst>
          </p:cNvPr>
          <p:cNvSpPr/>
          <p:nvPr/>
        </p:nvSpPr>
        <p:spPr>
          <a:xfrm>
            <a:off x="4758430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2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C7E005-20B6-553F-2CAC-20AE319DAF4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055223" y="1527886"/>
            <a:ext cx="0" cy="439197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BCE7F145-1950-0933-C1B3-F7EB00D259CC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10118324" y="2542921"/>
            <a:ext cx="1020932" cy="2742766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F9E41DEE-CAB3-5ACD-599F-F3D95C93CB9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8487359" y="3055198"/>
            <a:ext cx="504305" cy="631425"/>
          </a:xfrm>
          <a:prstGeom prst="bentConnector3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06F3F99-3990-AD7B-6A94-54DA9D9D20F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423798" y="4774738"/>
            <a:ext cx="0" cy="510949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1DCC538D-E842-13F9-7856-5A800469D2F7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5708341" y="4198901"/>
            <a:ext cx="1652356" cy="1086786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2B861EB-D5CC-7848-723D-6711790C2673}"/>
              </a:ext>
            </a:extLst>
          </p:cNvPr>
          <p:cNvSpPr txBox="1"/>
          <p:nvPr/>
        </p:nvSpPr>
        <p:spPr>
          <a:xfrm>
            <a:off x="8379141" y="473732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A129DC4-2C4D-AF0E-E810-B053B404AC28}"/>
              </a:ext>
            </a:extLst>
          </p:cNvPr>
          <p:cNvSpPr txBox="1"/>
          <p:nvPr/>
        </p:nvSpPr>
        <p:spPr>
          <a:xfrm>
            <a:off x="7051486" y="397731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3EF008-4AD4-E07C-53FF-8F0BC4A36463}"/>
              </a:ext>
            </a:extLst>
          </p:cNvPr>
          <p:cNvSpPr txBox="1"/>
          <p:nvPr/>
        </p:nvSpPr>
        <p:spPr>
          <a:xfrm>
            <a:off x="10113556" y="231399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868CC39-956F-1A86-39D1-EB7AD88E809C}"/>
              </a:ext>
            </a:extLst>
          </p:cNvPr>
          <p:cNvSpPr txBox="1"/>
          <p:nvPr/>
        </p:nvSpPr>
        <p:spPr>
          <a:xfrm>
            <a:off x="9007903" y="307631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46171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AABC9DB-8720-6BB0-021E-A1551B88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0" y="2164250"/>
            <a:ext cx="11091169" cy="40106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Point to Point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environment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065581-D366-D4DE-E9A1-CD9B3B321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1" y="2124563"/>
            <a:ext cx="2368648" cy="24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Point to Point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: no good </a:t>
            </a:r>
            <a:r>
              <a:rPr lang="fr-FR" dirty="0" err="1"/>
              <a:t>policy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A45AED-6C56-DA99-0636-77C5697F3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3458" r="24453" b="13977"/>
          <a:stretch/>
        </p:blipFill>
        <p:spPr>
          <a:xfrm>
            <a:off x="4886324" y="1617894"/>
            <a:ext cx="7212697" cy="43595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2756AE-92E5-A99E-6C36-921AE530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7992"/>
            <a:ext cx="341125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Use of </a:t>
            </a:r>
            <a:r>
              <a:rPr lang="fr-FR" dirty="0" err="1"/>
              <a:t>Quanser</a:t>
            </a:r>
            <a:r>
              <a:rPr lang="fr-FR" dirty="0"/>
              <a:t> Toolbox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Velocity and </a:t>
            </a:r>
            <a:r>
              <a:rPr lang="fr-FR" dirty="0" err="1"/>
              <a:t>steering</a:t>
            </a:r>
            <a:r>
              <a:rPr lang="fr-FR" dirty="0"/>
              <a:t> control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BE86B2-1CC8-4F47-9C59-FA26495C1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12" y="2068497"/>
            <a:ext cx="3139487" cy="39089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E9E64A7-453F-4C34-846B-3C3F74C4DA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"/>
          <a:stretch/>
        </p:blipFill>
        <p:spPr>
          <a:xfrm>
            <a:off x="5127511" y="1807626"/>
            <a:ext cx="3154206" cy="41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QCAR </a:t>
            </a:r>
            <a:r>
              <a:rPr lang="fr-FR" dirty="0" err="1"/>
              <a:t>presentation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Reinforcement</a:t>
            </a:r>
            <a:r>
              <a:rPr lang="fr-FR" dirty="0"/>
              <a:t> Learning introduction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 err="1"/>
              <a:t>Strategy</a:t>
            </a:r>
            <a:r>
              <a:rPr lang="fr-FR" dirty="0"/>
              <a:t> and </a:t>
            </a:r>
            <a:r>
              <a:rPr lang="fr-FR" dirty="0" err="1"/>
              <a:t>results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Bicycle model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MATLAB/Simulink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LIDAR informations acquisition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49A7FEE-C594-4788-B41C-D94FB7CD6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63" y="2059620"/>
            <a:ext cx="8137507" cy="41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Calculations</a:t>
            </a:r>
            <a:r>
              <a:rPr lang="fr-FR" dirty="0"/>
              <a:t> made on bicycle model and control </a:t>
            </a:r>
            <a:r>
              <a:rPr lang="fr-FR" dirty="0" err="1"/>
              <a:t>injected</a:t>
            </a:r>
            <a:r>
              <a:rPr lang="fr-FR" dirty="0"/>
              <a:t> to the QCAR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6FF215-7D59-4D68-82CD-78D50C74B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" y="2112714"/>
            <a:ext cx="10851472" cy="40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8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470400"/>
          </a:xfrm>
        </p:spPr>
        <p:txBody>
          <a:bodyPr/>
          <a:lstStyle/>
          <a:p>
            <a:r>
              <a:rPr lang="fr-FR" dirty="0"/>
              <a:t>Discovery of RL </a:t>
            </a:r>
            <a:r>
              <a:rPr lang="fr-FR" dirty="0" err="1"/>
              <a:t>algorithms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simulation and reality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Difficulty</a:t>
            </a:r>
            <a:r>
              <a:rPr lang="fr-FR" dirty="0"/>
              <a:t> =&gt; DDPG </a:t>
            </a:r>
            <a:r>
              <a:rPr lang="fr-FR" dirty="0" err="1"/>
              <a:t>complete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(black box)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Next </a:t>
            </a:r>
            <a:r>
              <a:rPr lang="fr-FR" dirty="0" err="1"/>
              <a:t>step</a:t>
            </a:r>
            <a:r>
              <a:rPr lang="fr-FR" dirty="0"/>
              <a:t> =&gt;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integrate</a:t>
            </a:r>
            <a:r>
              <a:rPr lang="fr-FR" dirty="0"/>
              <a:t> </a:t>
            </a:r>
            <a:r>
              <a:rPr lang="fr-FR" dirty="0" err="1"/>
              <a:t>HiL</a:t>
            </a:r>
            <a:r>
              <a:rPr lang="fr-FR" dirty="0"/>
              <a:t> and </a:t>
            </a:r>
            <a:r>
              <a:rPr lang="fr-FR" dirty="0" err="1"/>
              <a:t>try</a:t>
            </a:r>
            <a:r>
              <a:rPr lang="fr-FR" dirty="0"/>
              <a:t> more </a:t>
            </a:r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Appropriation of a </a:t>
            </a:r>
            <a:r>
              <a:rPr lang="fr-FR" dirty="0" err="1"/>
              <a:t>simplified</a:t>
            </a:r>
            <a:r>
              <a:rPr lang="fr-FR" dirty="0"/>
              <a:t> but </a:t>
            </a:r>
            <a:r>
              <a:rPr lang="fr-FR" dirty="0" err="1"/>
              <a:t>complex</a:t>
            </a:r>
            <a:r>
              <a:rPr lang="fr-FR" dirty="0"/>
              <a:t> model</a:t>
            </a:r>
          </a:p>
          <a:p>
            <a:endParaRPr lang="fr-FR" dirty="0"/>
          </a:p>
          <a:p>
            <a:r>
              <a:rPr lang="fr-FR" dirty="0"/>
              <a:t>Hang of the QCAR and </a:t>
            </a:r>
            <a:r>
              <a:rPr lang="fr-FR" dirty="0" err="1"/>
              <a:t>embedded</a:t>
            </a:r>
            <a:r>
              <a:rPr lang="fr-FR" dirty="0"/>
              <a:t> system (and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174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listening</a:t>
            </a:r>
            <a:r>
              <a:rPr lang="fr-FR" dirty="0"/>
              <a:t> !</a:t>
            </a:r>
            <a:br>
              <a:rPr lang="fr-FR" dirty="0"/>
            </a:br>
            <a:r>
              <a:rPr lang="fr-FR" dirty="0" err="1"/>
              <a:t>Any</a:t>
            </a:r>
            <a:r>
              <a:rPr lang="fr-FR" dirty="0"/>
              <a:t> questions ?</a:t>
            </a:r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QCAR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Developped</a:t>
            </a:r>
            <a:r>
              <a:rPr lang="fr-FR" dirty="0"/>
              <a:t> by </a:t>
            </a:r>
            <a:r>
              <a:rPr lang="fr-FR" dirty="0" err="1"/>
              <a:t>Quanser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MATLAB Toolbox</a:t>
            </a:r>
          </a:p>
          <a:p>
            <a:endParaRPr lang="fr-FR" dirty="0"/>
          </a:p>
          <a:p>
            <a:r>
              <a:rPr lang="fr-FR" dirty="0"/>
              <a:t>Control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WiFi</a:t>
            </a:r>
            <a:endParaRPr lang="fr-FR" dirty="0"/>
          </a:p>
          <a:p>
            <a:endParaRPr lang="fr-FR" dirty="0"/>
          </a:p>
          <a:p>
            <a:r>
              <a:rPr lang="fr-FR" dirty="0"/>
              <a:t>LIDAR, 360 Vision, RGBD Camera, </a:t>
            </a:r>
            <a:r>
              <a:rPr lang="fr-FR" dirty="0" err="1"/>
              <a:t>Accelerometers</a:t>
            </a:r>
            <a:endParaRPr lang="fr-FR" dirty="0"/>
          </a:p>
        </p:txBody>
      </p:sp>
      <p:pic>
        <p:nvPicPr>
          <p:cNvPr id="2" name="Picture 2" descr="QUANSER - Voiture Autonome QCar - Mesureur - Enseignement &amp; Recherche">
            <a:extLst>
              <a:ext uri="{FF2B5EF4-FFF2-40B4-BE49-F238E27FC236}">
                <a16:creationId xmlns:a16="http://schemas.microsoft.com/office/drawing/2014/main" id="{9916DFB5-EA07-B333-74E9-C19D4D32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60" y="880533"/>
            <a:ext cx="51307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Learning (RL)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RL =&gt; an agent tries to </a:t>
            </a:r>
            <a:r>
              <a:rPr lang="fr-FR" dirty="0" err="1"/>
              <a:t>learn</a:t>
            </a:r>
            <a:r>
              <a:rPr lang="fr-FR" dirty="0"/>
              <a:t> a </a:t>
            </a:r>
            <a:r>
              <a:rPr lang="fr-FR" dirty="0" err="1"/>
              <a:t>policy</a:t>
            </a:r>
            <a:r>
              <a:rPr lang="fr-FR" dirty="0"/>
              <a:t> by trial and </a:t>
            </a:r>
            <a:r>
              <a:rPr lang="fr-FR" dirty="0" err="1"/>
              <a:t>error</a:t>
            </a:r>
            <a:endParaRPr lang="fr-FR" dirty="0"/>
          </a:p>
          <a:p>
            <a:endParaRPr lang="fr-FR" dirty="0"/>
          </a:p>
          <a:p>
            <a:r>
              <a:rPr lang="fr-FR" dirty="0"/>
              <a:t>Setup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Observations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Reward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r>
              <a:rPr lang="fr-FR" dirty="0"/>
              <a:t>DDPG =&gt; Policy </a:t>
            </a:r>
            <a:r>
              <a:rPr lang="fr-FR" dirty="0" err="1"/>
              <a:t>Iteration</a:t>
            </a:r>
            <a:r>
              <a:rPr lang="fr-FR" dirty="0"/>
              <a:t> (</a:t>
            </a:r>
            <a:r>
              <a:rPr lang="fr-FR" dirty="0" err="1"/>
              <a:t>actor</a:t>
            </a:r>
            <a:r>
              <a:rPr lang="fr-FR" dirty="0"/>
              <a:t>/</a:t>
            </a:r>
            <a:r>
              <a:rPr lang="fr-FR" dirty="0" err="1"/>
              <a:t>critic</a:t>
            </a:r>
            <a:r>
              <a:rPr lang="fr-FR" dirty="0"/>
              <a:t> architecture)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Actor </a:t>
            </a:r>
            <a:r>
              <a:rPr lang="fr-FR" dirty="0" err="1"/>
              <a:t>applies</a:t>
            </a:r>
            <a:r>
              <a:rPr lang="fr-FR" dirty="0"/>
              <a:t> the </a:t>
            </a:r>
            <a:r>
              <a:rPr lang="fr-FR" dirty="0" err="1"/>
              <a:t>policy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Critic</a:t>
            </a:r>
            <a:r>
              <a:rPr lang="fr-FR" dirty="0"/>
              <a:t> looks at the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to tune the </a:t>
            </a:r>
            <a:r>
              <a:rPr lang="fr-FR" dirty="0" err="1"/>
              <a:t>policy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53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Learning (RL) 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Actor-</a:t>
                </a:r>
                <a:r>
                  <a:rPr lang="fr-FR" dirty="0" err="1"/>
                  <a:t>critic</a:t>
                </a:r>
                <a:r>
                  <a:rPr lang="fr-FR" dirty="0"/>
                  <a:t> network</a:t>
                </a:r>
              </a:p>
              <a:p>
                <a:endParaRPr lang="fr-FR" dirty="0"/>
              </a:p>
              <a:p>
                <a:r>
                  <a:rPr lang="fr-FR" dirty="0"/>
                  <a:t>Q-value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</m:oMath>
                </a14:m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dirty="0"/>
                  <a:t>Train </a:t>
                </a:r>
                <a:r>
                  <a:rPr lang="fr-FR" dirty="0" err="1"/>
                  <a:t>actor</a:t>
                </a:r>
                <a:r>
                  <a:rPr lang="fr-FR" dirty="0"/>
                  <a:t> : </a:t>
                </a:r>
                <a:r>
                  <a:rPr lang="fr-FR" dirty="0" err="1"/>
                  <a:t>Maximize</a:t>
                </a:r>
                <a:r>
                  <a:rPr lang="fr-FR" dirty="0"/>
                  <a:t> Q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dirty="0"/>
                  <a:t>Train </a:t>
                </a:r>
                <a:r>
                  <a:rPr lang="fr-FR" dirty="0" err="1"/>
                  <a:t>critic</a:t>
                </a:r>
                <a:r>
                  <a:rPr lang="fr-FR" dirty="0"/>
                  <a:t> : </a:t>
                </a:r>
                <a:r>
                  <a:rPr lang="fr-FR" dirty="0" err="1"/>
                  <a:t>Minimize</a:t>
                </a:r>
                <a:r>
                  <a:rPr lang="fr-FR" dirty="0"/>
                  <a:t> Q – (</a:t>
                </a:r>
                <a:r>
                  <a:rPr lang="fr-FR" dirty="0" err="1"/>
                  <a:t>reward</a:t>
                </a:r>
                <a:r>
                  <a:rPr lang="fr-FR" dirty="0"/>
                  <a:t> + </a:t>
                </a:r>
                <a:r>
                  <a:rPr lang="el-GR" dirty="0"/>
                  <a:t>γ</a:t>
                </a:r>
                <a:r>
                  <a:rPr lang="fr-FR" dirty="0"/>
                  <a:t> </a:t>
                </a:r>
                <a:r>
                  <a:rPr lang="fr-FR" dirty="0" err="1"/>
                  <a:t>Q</a:t>
                </a:r>
                <a:r>
                  <a:rPr lang="fr-FR" baseline="-25000" dirty="0" err="1"/>
                  <a:t>next</a:t>
                </a:r>
                <a:r>
                  <a:rPr lang="fr-FR" dirty="0"/>
                  <a:t>)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Replay Buffer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[&lt;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&gt;]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4FDE96B-775A-A3C7-3D34-51E5D79E0A1B}"/>
              </a:ext>
            </a:extLst>
          </p:cNvPr>
          <p:cNvSpPr/>
          <p:nvPr/>
        </p:nvSpPr>
        <p:spPr>
          <a:xfrm>
            <a:off x="8128616" y="2539414"/>
            <a:ext cx="1972322" cy="712029"/>
          </a:xfrm>
          <a:prstGeom prst="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Critic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ECE93-F8FB-1899-9760-A34A0F2D91DF}"/>
              </a:ext>
            </a:extLst>
          </p:cNvPr>
          <p:cNvSpPr/>
          <p:nvPr/>
        </p:nvSpPr>
        <p:spPr>
          <a:xfrm>
            <a:off x="8600612" y="3728487"/>
            <a:ext cx="1500326" cy="685800"/>
          </a:xfrm>
          <a:prstGeom prst="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Actor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B816436-5761-65E0-93A1-BFAB749FFC41}"/>
              </a:ext>
            </a:extLst>
          </p:cNvPr>
          <p:cNvCxnSpPr>
            <a:endCxn id="5" idx="2"/>
          </p:cNvCxnSpPr>
          <p:nvPr/>
        </p:nvCxnSpPr>
        <p:spPr>
          <a:xfrm flipV="1">
            <a:off x="9350775" y="4414287"/>
            <a:ext cx="0" cy="601593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40572CFA-684C-7886-515E-95F067A8587B}"/>
              </a:ext>
            </a:extLst>
          </p:cNvPr>
          <p:cNvCxnSpPr/>
          <p:nvPr/>
        </p:nvCxnSpPr>
        <p:spPr>
          <a:xfrm rot="16200000" flipV="1">
            <a:off x="8083336" y="3447643"/>
            <a:ext cx="1463640" cy="1071239"/>
          </a:xfrm>
          <a:prstGeom prst="bentConnector3">
            <a:avLst>
              <a:gd name="adj1" fmla="val -344"/>
            </a:avLst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E6BF17D-43A3-9FED-A684-5EB0C725BF2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350775" y="3251442"/>
            <a:ext cx="0" cy="477045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02D612-843A-0CB5-9897-1F245CC6FEC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114777" y="2062369"/>
            <a:ext cx="0" cy="477045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56A440A-C487-0DAB-F5A8-AB74304E385A}"/>
              </a:ext>
            </a:extLst>
          </p:cNvPr>
          <p:cNvSpPr txBox="1"/>
          <p:nvPr/>
        </p:nvSpPr>
        <p:spPr>
          <a:xfrm>
            <a:off x="9350775" y="4778568"/>
            <a:ext cx="589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obs</a:t>
            </a:r>
            <a:r>
              <a:rPr lang="fr-FR" sz="1200" baseline="-25000" dirty="0" err="1"/>
              <a:t>next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E89143-43C8-1468-D1ED-C90E415E401F}"/>
              </a:ext>
            </a:extLst>
          </p:cNvPr>
          <p:cNvSpPr txBox="1"/>
          <p:nvPr/>
        </p:nvSpPr>
        <p:spPr>
          <a:xfrm>
            <a:off x="9319143" y="3388003"/>
            <a:ext cx="558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act</a:t>
            </a:r>
            <a:r>
              <a:rPr lang="fr-FR" sz="1200" baseline="-25000" dirty="0" err="1"/>
              <a:t>next</a:t>
            </a:r>
            <a:endParaRPr lang="fr-F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E64347-7C5C-6DA4-D520-3092A386A9B0}"/>
              </a:ext>
            </a:extLst>
          </p:cNvPr>
          <p:cNvSpPr/>
          <p:nvPr/>
        </p:nvSpPr>
        <p:spPr>
          <a:xfrm>
            <a:off x="5160146" y="2539414"/>
            <a:ext cx="1972322" cy="712029"/>
          </a:xfrm>
          <a:prstGeom prst="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Critic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6F7A9A1-55DA-FB70-E28C-5DD8ECDA719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146307" y="2062370"/>
            <a:ext cx="0" cy="477044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131E44E-932B-D28C-CD2D-12BE0428E3B6}"/>
              </a:ext>
            </a:extLst>
          </p:cNvPr>
          <p:cNvCxnSpPr>
            <a:cxnSpLocks/>
          </p:cNvCxnSpPr>
          <p:nvPr/>
        </p:nvCxnSpPr>
        <p:spPr>
          <a:xfrm flipV="1">
            <a:off x="6523977" y="3251443"/>
            <a:ext cx="0" cy="477045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8ED07D8-918F-F16A-24C2-712106C46228}"/>
              </a:ext>
            </a:extLst>
          </p:cNvPr>
          <p:cNvSpPr txBox="1"/>
          <p:nvPr/>
        </p:nvSpPr>
        <p:spPr>
          <a:xfrm>
            <a:off x="6501604" y="338800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act</a:t>
            </a:r>
            <a:endParaRPr lang="fr-FR" sz="120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AED62DD-5F85-60AA-E73A-5BA154FC35A0}"/>
              </a:ext>
            </a:extLst>
          </p:cNvPr>
          <p:cNvCxnSpPr>
            <a:cxnSpLocks/>
          </p:cNvCxnSpPr>
          <p:nvPr/>
        </p:nvCxnSpPr>
        <p:spPr>
          <a:xfrm flipV="1">
            <a:off x="5736462" y="3251443"/>
            <a:ext cx="0" cy="477045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17BA9B8A-FC39-1ADF-2A1B-7273C74BF54C}"/>
              </a:ext>
            </a:extLst>
          </p:cNvPr>
          <p:cNvSpPr txBox="1"/>
          <p:nvPr/>
        </p:nvSpPr>
        <p:spPr>
          <a:xfrm>
            <a:off x="5714089" y="3388003"/>
            <a:ext cx="406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obs</a:t>
            </a:r>
            <a:endParaRPr lang="fr-FR" sz="12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312568-BAD9-3E32-6C7D-3EC79EFCD8EA}"/>
              </a:ext>
            </a:extLst>
          </p:cNvPr>
          <p:cNvSpPr txBox="1"/>
          <p:nvPr/>
        </p:nvSpPr>
        <p:spPr>
          <a:xfrm>
            <a:off x="5997511" y="1771921"/>
            <a:ext cx="439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sz="1400" dirty="0"/>
              <a:t>Q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293D99-1EF5-0DA7-19D8-B888FA802F47}"/>
              </a:ext>
            </a:extLst>
          </p:cNvPr>
          <p:cNvSpPr txBox="1"/>
          <p:nvPr/>
        </p:nvSpPr>
        <p:spPr>
          <a:xfrm>
            <a:off x="8911142" y="1771921"/>
            <a:ext cx="730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sz="1400" dirty="0" err="1"/>
              <a:t>Q</a:t>
            </a:r>
            <a:r>
              <a:rPr lang="fr-FR" sz="1400" baseline="-25000" dirty="0" err="1"/>
              <a:t>next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9833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Understanding of Kinematic Bicycle Model | by Yan Ding | Medium">
            <a:extLst>
              <a:ext uri="{FF2B5EF4-FFF2-40B4-BE49-F238E27FC236}">
                <a16:creationId xmlns:a16="http://schemas.microsoft.com/office/drawing/2014/main" id="{5FA36EDB-82C4-02DB-F2EC-B5DBFB99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13310"/>
            <a:ext cx="6096000" cy="286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9135794" cy="4351338"/>
              </a:xfrm>
            </p:spPr>
            <p:txBody>
              <a:bodyPr/>
              <a:lstStyle/>
              <a:p>
                <a:r>
                  <a:rPr lang="fr-FR" dirty="0"/>
                  <a:t>Simplified </a:t>
                </a:r>
                <a:r>
                  <a:rPr lang="fr-FR" dirty="0" err="1"/>
                  <a:t>representation</a:t>
                </a:r>
                <a:r>
                  <a:rPr lang="fr-FR" dirty="0"/>
                  <a:t> of a 4 </a:t>
                </a:r>
                <a:r>
                  <a:rPr lang="fr-FR" dirty="0" err="1"/>
                  <a:t>wheels</a:t>
                </a:r>
                <a:r>
                  <a:rPr lang="fr-FR" dirty="0"/>
                  <a:t> </a:t>
                </a:r>
                <a:r>
                  <a:rPr lang="fr-FR" dirty="0" err="1"/>
                  <a:t>vehicle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2 </a:t>
                </a:r>
                <a:r>
                  <a:rPr lang="fr-FR" dirty="0" err="1"/>
                  <a:t>wheels</a:t>
                </a:r>
                <a:r>
                  <a:rPr lang="fr-FR" dirty="0"/>
                  <a:t>, one </a:t>
                </a:r>
                <a:r>
                  <a:rPr lang="fr-FR" dirty="0" err="1"/>
                  <a:t>steering</a:t>
                </a:r>
                <a:r>
                  <a:rPr lang="fr-FR" dirty="0"/>
                  <a:t> </a:t>
                </a:r>
                <a:r>
                  <a:rPr lang="fr-FR" dirty="0" err="1"/>
                  <a:t>wheel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Represented</a:t>
                </a:r>
                <a:r>
                  <a:rPr lang="fr-FR" dirty="0"/>
                  <a:t> by a position and an orientation, </a:t>
                </a:r>
                <a:r>
                  <a:rPr lang="fr-FR" dirty="0" err="1"/>
                  <a:t>controled</a:t>
                </a:r>
                <a:r>
                  <a:rPr lang="fr-FR" dirty="0"/>
                  <a:t> by a </a:t>
                </a:r>
                <a:r>
                  <a:rPr lang="fr-FR" dirty="0" err="1"/>
                  <a:t>velocity</a:t>
                </a:r>
                <a:r>
                  <a:rPr lang="fr-FR" dirty="0"/>
                  <a:t> and a </a:t>
                </a:r>
                <a:r>
                  <a:rPr lang="fr-FR" dirty="0" err="1"/>
                  <a:t>steering</a:t>
                </a:r>
                <a:r>
                  <a:rPr lang="fr-FR" dirty="0"/>
                  <a:t>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9135794" cy="4351338"/>
              </a:xfrm>
              <a:blipFill>
                <a:blip r:embed="rId3"/>
                <a:stretch>
                  <a:fillRect l="-935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15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A9CCBD4-36E9-E152-C880-71929BE43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To </a:t>
                </a:r>
                <a:r>
                  <a:rPr lang="fr-FR" dirty="0" err="1"/>
                  <a:t>get</a:t>
                </a:r>
                <a:r>
                  <a:rPr lang="fr-FR" dirty="0"/>
                  <a:t> </a:t>
                </a:r>
                <a:r>
                  <a:rPr lang="fr-FR" dirty="0" err="1"/>
                  <a:t>started</a:t>
                </a:r>
                <a:r>
                  <a:rPr lang="fr-FR" dirty="0"/>
                  <a:t> =&gt; </a:t>
                </a:r>
                <a:r>
                  <a:rPr lang="fr-FR" dirty="0" err="1"/>
                  <a:t>work</a:t>
                </a:r>
                <a:r>
                  <a:rPr lang="fr-FR" dirty="0"/>
                  <a:t> of Peter </a:t>
                </a:r>
                <a:r>
                  <a:rPr lang="fr-FR" dirty="0" err="1"/>
                  <a:t>Corke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Point to point control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dirty="0"/>
                  <a:t>Goal of </a:t>
                </a:r>
                <a:r>
                  <a:rPr lang="fr-FR" dirty="0" err="1"/>
                  <a:t>coordinates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A9CCBD4-36E9-E152-C880-71929BE43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74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E85841A-096C-1D40-8F8A-CA383824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3" y="217417"/>
            <a:ext cx="6528047" cy="2786063"/>
          </a:xfrm>
          <a:prstGeom prst="corner">
            <a:avLst>
              <a:gd name="adj1" fmla="val 72624"/>
              <a:gd name="adj2" fmla="val 153241"/>
            </a:avLst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472355E-D1E0-6BFB-3A7D-AB89CA5A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3981"/>
            <a:ext cx="7432182" cy="3842982"/>
          </a:xfrm>
          <a:prstGeom prst="corner">
            <a:avLst>
              <a:gd name="adj1" fmla="val 87424"/>
              <a:gd name="adj2" fmla="val 170587"/>
            </a:avLst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A9CCBD4-36E9-E152-C880-71929BE4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Simulink Model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84ACFA-DA80-D897-41B1-BC5B743C1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235" y="3166234"/>
            <a:ext cx="35909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Modelisation</a:t>
            </a:r>
            <a:r>
              <a:rPr lang="fr-FR" dirty="0"/>
              <a:t> of the components</a:t>
            </a:r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Environment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LIDAR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3199FE-996E-DAEF-651F-E96A0B6D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50" y="2360052"/>
            <a:ext cx="4127377" cy="38169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C1920A-BC57-BF58-7F8B-9176CD202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99" y="2963582"/>
            <a:ext cx="38576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4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346</TotalTime>
  <Words>640</Words>
  <Application>Microsoft Office PowerPoint</Application>
  <PresentationFormat>Grand écran</PresentationFormat>
  <Paragraphs>195</Paragraphs>
  <Slides>23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23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Downtempo</vt:lpstr>
      <vt:lpstr>Eurostile-Medium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Reinforcement  Learning Applied to  Autonomous Vehicles</vt:lpstr>
      <vt:lpstr>Content</vt:lpstr>
      <vt:lpstr>QCAR presentation</vt:lpstr>
      <vt:lpstr>Reinforcement Learning (RL) introduction</vt:lpstr>
      <vt:lpstr>Reinforcement Learning (RL) introduction</vt:lpstr>
      <vt:lpstr>Bicycle model control</vt:lpstr>
      <vt:lpstr>Bicycle model control</vt:lpstr>
      <vt:lpstr>Bicycle model control</vt:lpstr>
      <vt:lpstr>Simulation with MATLAB Simulink</vt:lpstr>
      <vt:lpstr>Simulation with MATLAB Simulink</vt:lpstr>
      <vt:lpstr>Simulation with MATLAB Simulink</vt:lpstr>
      <vt:lpstr>Simulation with MATLAB Simulink – Obstacle</vt:lpstr>
      <vt:lpstr>Simulation with MATLAB Simulink – Obstacle</vt:lpstr>
      <vt:lpstr>Simulation with MATLAB Simulink – Obstacle</vt:lpstr>
      <vt:lpstr>Simulation with MATLAB Simulink – Obstacle</vt:lpstr>
      <vt:lpstr>Simulation with MATLAB Simulink</vt:lpstr>
      <vt:lpstr>Simulation with MATLAB Simulink – Point to Point</vt:lpstr>
      <vt:lpstr>Simulation with MATLAB Simulink – Point to Point</vt:lpstr>
      <vt:lpstr>HiL integration</vt:lpstr>
      <vt:lpstr>HiL integration</vt:lpstr>
      <vt:lpstr>HiL integration</vt:lpstr>
      <vt:lpstr>Conclusion</vt:lpstr>
      <vt:lpstr>Thank you for listening ! Any questions ?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Antonin Guyot</cp:lastModifiedBy>
  <cp:revision>16</cp:revision>
  <dcterms:created xsi:type="dcterms:W3CDTF">2017-09-17T21:12:38Z</dcterms:created>
  <dcterms:modified xsi:type="dcterms:W3CDTF">2023-02-07T23:26:19Z</dcterms:modified>
</cp:coreProperties>
</file>