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slideLayouts/slideLayout1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63" r:id="rId1"/>
    <p:sldMasterId id="2147484326" r:id="rId2"/>
    <p:sldMasterId id="2147483687" r:id="rId3"/>
    <p:sldMasterId id="2147483753" r:id="rId4"/>
    <p:sldMasterId id="2147483767" r:id="rId5"/>
    <p:sldMasterId id="2147483776" r:id="rId6"/>
    <p:sldMasterId id="2147483785" r:id="rId7"/>
  </p:sldMasterIdLst>
  <p:notesMasterIdLst>
    <p:notesMasterId r:id="rId30"/>
  </p:notesMasterIdLst>
  <p:sldIdLst>
    <p:sldId id="256" r:id="rId8"/>
    <p:sldId id="258" r:id="rId9"/>
    <p:sldId id="261" r:id="rId10"/>
    <p:sldId id="262" r:id="rId11"/>
    <p:sldId id="265" r:id="rId12"/>
    <p:sldId id="274" r:id="rId13"/>
    <p:sldId id="275" r:id="rId14"/>
    <p:sldId id="266" r:id="rId15"/>
    <p:sldId id="277" r:id="rId16"/>
    <p:sldId id="276" r:id="rId17"/>
    <p:sldId id="268" r:id="rId18"/>
    <p:sldId id="280" r:id="rId19"/>
    <p:sldId id="278" r:id="rId20"/>
    <p:sldId id="279" r:id="rId21"/>
    <p:sldId id="269" r:id="rId22"/>
    <p:sldId id="270" r:id="rId23"/>
    <p:sldId id="271" r:id="rId24"/>
    <p:sldId id="267" r:id="rId25"/>
    <p:sldId id="281" r:id="rId26"/>
    <p:sldId id="282" r:id="rId27"/>
    <p:sldId id="273" r:id="rId28"/>
    <p:sldId id="263" r:id="rId29"/>
  </p:sldIdLst>
  <p:sldSz cx="12192000" cy="6858000"/>
  <p:notesSz cx="6799263" cy="9929813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CDD"/>
    <a:srgbClr val="0048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3CD600-32A3-493E-955E-8385423FD0B6}" v="71" dt="2023-01-31T07:29:34.7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microsoft.com/office/2015/10/relationships/revisionInfo" Target="revisionInfo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n Guyot" userId="92edcf39896b7356" providerId="LiveId" clId="{E43CD600-32A3-493E-955E-8385423FD0B6}"/>
    <pc:docChg chg="undo custSel addSld delSld modSld modMainMaster">
      <pc:chgData name="Antonin Guyot" userId="92edcf39896b7356" providerId="LiveId" clId="{E43CD600-32A3-493E-955E-8385423FD0B6}" dt="2023-01-31T07:36:48.367" v="2870" actId="20577"/>
      <pc:docMkLst>
        <pc:docMk/>
      </pc:docMkLst>
      <pc:sldChg chg="modSp mod">
        <pc:chgData name="Antonin Guyot" userId="92edcf39896b7356" providerId="LiveId" clId="{E43CD600-32A3-493E-955E-8385423FD0B6}" dt="2023-01-31T07:07:47.392" v="163" actId="20577"/>
        <pc:sldMkLst>
          <pc:docMk/>
          <pc:sldMk cId="1083574682" sldId="256"/>
        </pc:sldMkLst>
        <pc:spChg chg="mod">
          <ac:chgData name="Antonin Guyot" userId="92edcf39896b7356" providerId="LiveId" clId="{E43CD600-32A3-493E-955E-8385423FD0B6}" dt="2023-01-31T07:07:39.238" v="140"/>
          <ac:spMkLst>
            <pc:docMk/>
            <pc:sldMk cId="1083574682" sldId="256"/>
            <ac:spMk id="4" creationId="{00000000-0000-0000-0000-000000000000}"/>
          </ac:spMkLst>
        </pc:spChg>
        <pc:spChg chg="mod">
          <ac:chgData name="Antonin Guyot" userId="92edcf39896b7356" providerId="LiveId" clId="{E43CD600-32A3-493E-955E-8385423FD0B6}" dt="2023-01-31T07:07:47.392" v="163" actId="20577"/>
          <ac:spMkLst>
            <pc:docMk/>
            <pc:sldMk cId="1083574682" sldId="256"/>
            <ac:spMk id="5" creationId="{00000000-0000-0000-0000-000000000000}"/>
          </ac:spMkLst>
        </pc:spChg>
      </pc:sldChg>
      <pc:sldChg chg="del">
        <pc:chgData name="Antonin Guyot" userId="92edcf39896b7356" providerId="LiveId" clId="{E43CD600-32A3-493E-955E-8385423FD0B6}" dt="2023-01-31T07:10:58.636" v="479" actId="47"/>
        <pc:sldMkLst>
          <pc:docMk/>
          <pc:sldMk cId="1518253606" sldId="257"/>
        </pc:sldMkLst>
      </pc:sldChg>
      <pc:sldChg chg="modSp mod">
        <pc:chgData name="Antonin Guyot" userId="92edcf39896b7356" providerId="LiveId" clId="{E43CD600-32A3-493E-955E-8385423FD0B6}" dt="2023-01-31T07:11:21.161" v="486" actId="6549"/>
        <pc:sldMkLst>
          <pc:docMk/>
          <pc:sldMk cId="746370004" sldId="258"/>
        </pc:sldMkLst>
        <pc:spChg chg="mod">
          <ac:chgData name="Antonin Guyot" userId="92edcf39896b7356" providerId="LiveId" clId="{E43CD600-32A3-493E-955E-8385423FD0B6}" dt="2023-01-31T07:08:11.576" v="171" actId="20577"/>
          <ac:spMkLst>
            <pc:docMk/>
            <pc:sldMk cId="746370004" sldId="258"/>
            <ac:spMk id="4" creationId="{00000000-0000-0000-0000-000000000000}"/>
          </ac:spMkLst>
        </pc:spChg>
        <pc:spChg chg="mod">
          <ac:chgData name="Antonin Guyot" userId="92edcf39896b7356" providerId="LiveId" clId="{E43CD600-32A3-493E-955E-8385423FD0B6}" dt="2023-01-31T07:11:21.161" v="486" actId="6549"/>
          <ac:spMkLst>
            <pc:docMk/>
            <pc:sldMk cId="746370004" sldId="258"/>
            <ac:spMk id="5" creationId="{00000000-0000-0000-0000-000000000000}"/>
          </ac:spMkLst>
        </pc:spChg>
      </pc:sldChg>
      <pc:sldChg chg="del">
        <pc:chgData name="Antonin Guyot" userId="92edcf39896b7356" providerId="LiveId" clId="{E43CD600-32A3-493E-955E-8385423FD0B6}" dt="2023-01-31T07:13:39.339" v="487" actId="47"/>
        <pc:sldMkLst>
          <pc:docMk/>
          <pc:sldMk cId="3206274371" sldId="259"/>
        </pc:sldMkLst>
      </pc:sldChg>
      <pc:sldChg chg="del">
        <pc:chgData name="Antonin Guyot" userId="92edcf39896b7356" providerId="LiveId" clId="{E43CD600-32A3-493E-955E-8385423FD0B6}" dt="2023-01-31T07:13:41.048" v="488" actId="47"/>
        <pc:sldMkLst>
          <pc:docMk/>
          <pc:sldMk cId="1058297459" sldId="260"/>
        </pc:sldMkLst>
      </pc:sldChg>
      <pc:sldChg chg="modSp mod">
        <pc:chgData name="Antonin Guyot" userId="92edcf39896b7356" providerId="LiveId" clId="{E43CD600-32A3-493E-955E-8385423FD0B6}" dt="2023-01-31T07:14:20.975" v="625" actId="20577"/>
        <pc:sldMkLst>
          <pc:docMk/>
          <pc:sldMk cId="2808289303" sldId="261"/>
        </pc:sldMkLst>
        <pc:spChg chg="mod">
          <ac:chgData name="Antonin Guyot" userId="92edcf39896b7356" providerId="LiveId" clId="{E43CD600-32A3-493E-955E-8385423FD0B6}" dt="2023-01-31T07:13:51.215" v="511" actId="20577"/>
          <ac:spMkLst>
            <pc:docMk/>
            <pc:sldMk cId="2808289303" sldId="261"/>
            <ac:spMk id="4" creationId="{00000000-0000-0000-0000-000000000000}"/>
          </ac:spMkLst>
        </pc:spChg>
        <pc:spChg chg="mod">
          <ac:chgData name="Antonin Guyot" userId="92edcf39896b7356" providerId="LiveId" clId="{E43CD600-32A3-493E-955E-8385423FD0B6}" dt="2023-01-31T07:14:20.975" v="625" actId="20577"/>
          <ac:spMkLst>
            <pc:docMk/>
            <pc:sldMk cId="2808289303" sldId="261"/>
            <ac:spMk id="5" creationId="{00000000-0000-0000-0000-000000000000}"/>
          </ac:spMkLst>
        </pc:spChg>
      </pc:sldChg>
      <pc:sldChg chg="modSp mod">
        <pc:chgData name="Antonin Guyot" userId="92edcf39896b7356" providerId="LiveId" clId="{E43CD600-32A3-493E-955E-8385423FD0B6}" dt="2023-01-31T07:16:38.424" v="818" actId="20577"/>
        <pc:sldMkLst>
          <pc:docMk/>
          <pc:sldMk cId="575531034" sldId="262"/>
        </pc:sldMkLst>
        <pc:spChg chg="mod">
          <ac:chgData name="Antonin Guyot" userId="92edcf39896b7356" providerId="LiveId" clId="{E43CD600-32A3-493E-955E-8385423FD0B6}" dt="2023-01-31T07:14:52.505" v="628" actId="20577"/>
          <ac:spMkLst>
            <pc:docMk/>
            <pc:sldMk cId="575531034" sldId="262"/>
            <ac:spMk id="2" creationId="{00000000-0000-0000-0000-000000000000}"/>
          </ac:spMkLst>
        </pc:spChg>
        <pc:spChg chg="mod">
          <ac:chgData name="Antonin Guyot" userId="92edcf39896b7356" providerId="LiveId" clId="{E43CD600-32A3-493E-955E-8385423FD0B6}" dt="2023-01-31T07:16:38.424" v="818" actId="20577"/>
          <ac:spMkLst>
            <pc:docMk/>
            <pc:sldMk cId="575531034" sldId="262"/>
            <ac:spMk id="3" creationId="{00000000-0000-0000-0000-000000000000}"/>
          </ac:spMkLst>
        </pc:spChg>
      </pc:sldChg>
      <pc:sldChg chg="modSp mod">
        <pc:chgData name="Antonin Guyot" userId="92edcf39896b7356" providerId="LiveId" clId="{E43CD600-32A3-493E-955E-8385423FD0B6}" dt="2023-01-31T07:22:49.463" v="1261" actId="20577"/>
        <pc:sldMkLst>
          <pc:docMk/>
          <pc:sldMk cId="2151210281" sldId="263"/>
        </pc:sldMkLst>
        <pc:spChg chg="mod">
          <ac:chgData name="Antonin Guyot" userId="92edcf39896b7356" providerId="LiveId" clId="{E43CD600-32A3-493E-955E-8385423FD0B6}" dt="2023-01-31T07:22:49.463" v="1261" actId="20577"/>
          <ac:spMkLst>
            <pc:docMk/>
            <pc:sldMk cId="2151210281" sldId="263"/>
            <ac:spMk id="4" creationId="{00000000-0000-0000-0000-000000000000}"/>
          </ac:spMkLst>
        </pc:spChg>
      </pc:sldChg>
      <pc:sldChg chg="modSp add mod">
        <pc:chgData name="Antonin Guyot" userId="92edcf39896b7356" providerId="LiveId" clId="{E43CD600-32A3-493E-955E-8385423FD0B6}" dt="2023-01-31T07:19:57.248" v="1015" actId="20577"/>
        <pc:sldMkLst>
          <pc:docMk/>
          <pc:sldMk cId="3265870747" sldId="264"/>
        </pc:sldMkLst>
        <pc:spChg chg="mod">
          <ac:chgData name="Antonin Guyot" userId="92edcf39896b7356" providerId="LiveId" clId="{E43CD600-32A3-493E-955E-8385423FD0B6}" dt="2023-01-31T07:16:45.444" v="819"/>
          <ac:spMkLst>
            <pc:docMk/>
            <pc:sldMk cId="3265870747" sldId="264"/>
            <ac:spMk id="2" creationId="{00000000-0000-0000-0000-000000000000}"/>
          </ac:spMkLst>
        </pc:spChg>
        <pc:spChg chg="mod">
          <ac:chgData name="Antonin Guyot" userId="92edcf39896b7356" providerId="LiveId" clId="{E43CD600-32A3-493E-955E-8385423FD0B6}" dt="2023-01-31T07:19:57.248" v="1015" actId="20577"/>
          <ac:spMkLst>
            <pc:docMk/>
            <pc:sldMk cId="3265870747" sldId="264"/>
            <ac:spMk id="3" creationId="{00000000-0000-0000-0000-000000000000}"/>
          </ac:spMkLst>
        </pc:spChg>
      </pc:sldChg>
      <pc:sldChg chg="modSp add mod">
        <pc:chgData name="Antonin Guyot" userId="92edcf39896b7356" providerId="LiveId" clId="{E43CD600-32A3-493E-955E-8385423FD0B6}" dt="2023-01-31T07:21:51.695" v="1233" actId="20577"/>
        <pc:sldMkLst>
          <pc:docMk/>
          <pc:sldMk cId="606159236" sldId="265"/>
        </pc:sldMkLst>
        <pc:spChg chg="mod">
          <ac:chgData name="Antonin Guyot" userId="92edcf39896b7356" providerId="LiveId" clId="{E43CD600-32A3-493E-955E-8385423FD0B6}" dt="2023-01-31T07:20:24.623" v="1036" actId="20577"/>
          <ac:spMkLst>
            <pc:docMk/>
            <pc:sldMk cId="606159236" sldId="265"/>
            <ac:spMk id="2" creationId="{00000000-0000-0000-0000-000000000000}"/>
          </ac:spMkLst>
        </pc:spChg>
        <pc:spChg chg="mod">
          <ac:chgData name="Antonin Guyot" userId="92edcf39896b7356" providerId="LiveId" clId="{E43CD600-32A3-493E-955E-8385423FD0B6}" dt="2023-01-31T07:21:51.695" v="1233" actId="20577"/>
          <ac:spMkLst>
            <pc:docMk/>
            <pc:sldMk cId="606159236" sldId="265"/>
            <ac:spMk id="3" creationId="{00000000-0000-0000-0000-000000000000}"/>
          </ac:spMkLst>
        </pc:spChg>
      </pc:sldChg>
      <pc:sldChg chg="modSp add mod">
        <pc:chgData name="Antonin Guyot" userId="92edcf39896b7356" providerId="LiveId" clId="{E43CD600-32A3-493E-955E-8385423FD0B6}" dt="2023-01-31T07:26:16.984" v="1674" actId="15"/>
        <pc:sldMkLst>
          <pc:docMk/>
          <pc:sldMk cId="2979524745" sldId="266"/>
        </pc:sldMkLst>
        <pc:spChg chg="mod">
          <ac:chgData name="Antonin Guyot" userId="92edcf39896b7356" providerId="LiveId" clId="{E43CD600-32A3-493E-955E-8385423FD0B6}" dt="2023-01-31T07:23:23.657" v="1341" actId="14100"/>
          <ac:spMkLst>
            <pc:docMk/>
            <pc:sldMk cId="2979524745" sldId="266"/>
            <ac:spMk id="2" creationId="{00000000-0000-0000-0000-000000000000}"/>
          </ac:spMkLst>
        </pc:spChg>
        <pc:spChg chg="mod">
          <ac:chgData name="Antonin Guyot" userId="92edcf39896b7356" providerId="LiveId" clId="{E43CD600-32A3-493E-955E-8385423FD0B6}" dt="2023-01-31T07:26:16.984" v="1674" actId="15"/>
          <ac:spMkLst>
            <pc:docMk/>
            <pc:sldMk cId="2979524745" sldId="266"/>
            <ac:spMk id="3" creationId="{00000000-0000-0000-0000-000000000000}"/>
          </ac:spMkLst>
        </pc:spChg>
      </pc:sldChg>
      <pc:sldChg chg="modSp add mod">
        <pc:chgData name="Antonin Guyot" userId="92edcf39896b7356" providerId="LiveId" clId="{E43CD600-32A3-493E-955E-8385423FD0B6}" dt="2023-01-31T07:31:18.671" v="2383" actId="20577"/>
        <pc:sldMkLst>
          <pc:docMk/>
          <pc:sldMk cId="1815499060" sldId="267"/>
        </pc:sldMkLst>
        <pc:spChg chg="mod">
          <ac:chgData name="Antonin Guyot" userId="92edcf39896b7356" providerId="LiveId" clId="{E43CD600-32A3-493E-955E-8385423FD0B6}" dt="2023-01-31T07:29:48.567" v="2087" actId="20577"/>
          <ac:spMkLst>
            <pc:docMk/>
            <pc:sldMk cId="1815499060" sldId="267"/>
            <ac:spMk id="2" creationId="{00000000-0000-0000-0000-000000000000}"/>
          </ac:spMkLst>
        </pc:spChg>
        <pc:spChg chg="mod">
          <ac:chgData name="Antonin Guyot" userId="92edcf39896b7356" providerId="LiveId" clId="{E43CD600-32A3-493E-955E-8385423FD0B6}" dt="2023-01-31T07:31:18.671" v="2383" actId="20577"/>
          <ac:spMkLst>
            <pc:docMk/>
            <pc:sldMk cId="1815499060" sldId="267"/>
            <ac:spMk id="3" creationId="{00000000-0000-0000-0000-000000000000}"/>
          </ac:spMkLst>
        </pc:spChg>
      </pc:sldChg>
      <pc:sldChg chg="modSp add mod">
        <pc:chgData name="Antonin Guyot" userId="92edcf39896b7356" providerId="LiveId" clId="{E43CD600-32A3-493E-955E-8385423FD0B6}" dt="2023-01-31T07:32:32.783" v="2406" actId="20577"/>
        <pc:sldMkLst>
          <pc:docMk/>
          <pc:sldMk cId="1598521386" sldId="268"/>
        </pc:sldMkLst>
        <pc:spChg chg="mod">
          <ac:chgData name="Antonin Guyot" userId="92edcf39896b7356" providerId="LiveId" clId="{E43CD600-32A3-493E-955E-8385423FD0B6}" dt="2023-01-31T07:32:32.783" v="2406" actId="20577"/>
          <ac:spMkLst>
            <pc:docMk/>
            <pc:sldMk cId="1598521386" sldId="268"/>
            <ac:spMk id="3" creationId="{00000000-0000-0000-0000-000000000000}"/>
          </ac:spMkLst>
        </pc:spChg>
      </pc:sldChg>
      <pc:sldChg chg="modSp add mod">
        <pc:chgData name="Antonin Guyot" userId="92edcf39896b7356" providerId="LiveId" clId="{E43CD600-32A3-493E-955E-8385423FD0B6}" dt="2023-01-31T07:29:31.717" v="2059" actId="20577"/>
        <pc:sldMkLst>
          <pc:docMk/>
          <pc:sldMk cId="2046171194" sldId="269"/>
        </pc:sldMkLst>
        <pc:spChg chg="mod">
          <ac:chgData name="Antonin Guyot" userId="92edcf39896b7356" providerId="LiveId" clId="{E43CD600-32A3-493E-955E-8385423FD0B6}" dt="2023-01-31T07:29:31.717" v="2059" actId="20577"/>
          <ac:spMkLst>
            <pc:docMk/>
            <pc:sldMk cId="2046171194" sldId="269"/>
            <ac:spMk id="3" creationId="{00000000-0000-0000-0000-000000000000}"/>
          </ac:spMkLst>
        </pc:spChg>
      </pc:sldChg>
      <pc:sldChg chg="modSp add mod">
        <pc:chgData name="Antonin Guyot" userId="92edcf39896b7356" providerId="LiveId" clId="{E43CD600-32A3-493E-955E-8385423FD0B6}" dt="2023-01-31T07:28:08.607" v="1917" actId="20577"/>
        <pc:sldMkLst>
          <pc:docMk/>
          <pc:sldMk cId="60080820" sldId="270"/>
        </pc:sldMkLst>
        <pc:spChg chg="mod">
          <ac:chgData name="Antonin Guyot" userId="92edcf39896b7356" providerId="LiveId" clId="{E43CD600-32A3-493E-955E-8385423FD0B6}" dt="2023-01-31T07:28:08.607" v="1917" actId="20577"/>
          <ac:spMkLst>
            <pc:docMk/>
            <pc:sldMk cId="60080820" sldId="270"/>
            <ac:spMk id="3" creationId="{00000000-0000-0000-0000-000000000000}"/>
          </ac:spMkLst>
        </pc:spChg>
      </pc:sldChg>
      <pc:sldChg chg="modSp add mod">
        <pc:chgData name="Antonin Guyot" userId="92edcf39896b7356" providerId="LiveId" clId="{E43CD600-32A3-493E-955E-8385423FD0B6}" dt="2023-01-31T07:28:41.448" v="1958" actId="20577"/>
        <pc:sldMkLst>
          <pc:docMk/>
          <pc:sldMk cId="291875127" sldId="271"/>
        </pc:sldMkLst>
        <pc:spChg chg="mod">
          <ac:chgData name="Antonin Guyot" userId="92edcf39896b7356" providerId="LiveId" clId="{E43CD600-32A3-493E-955E-8385423FD0B6}" dt="2023-01-31T07:28:41.448" v="1958" actId="20577"/>
          <ac:spMkLst>
            <pc:docMk/>
            <pc:sldMk cId="291875127" sldId="271"/>
            <ac:spMk id="3" creationId="{00000000-0000-0000-0000-000000000000}"/>
          </ac:spMkLst>
        </pc:spChg>
      </pc:sldChg>
      <pc:sldChg chg="add del">
        <pc:chgData name="Antonin Guyot" userId="92edcf39896b7356" providerId="LiveId" clId="{E43CD600-32A3-493E-955E-8385423FD0B6}" dt="2023-01-31T07:35:02.452" v="2713" actId="47"/>
        <pc:sldMkLst>
          <pc:docMk/>
          <pc:sldMk cId="1821925235" sldId="272"/>
        </pc:sldMkLst>
      </pc:sldChg>
      <pc:sldChg chg="modSp add mod">
        <pc:chgData name="Antonin Guyot" userId="92edcf39896b7356" providerId="LiveId" clId="{E43CD600-32A3-493E-955E-8385423FD0B6}" dt="2023-01-31T07:36:48.367" v="2870" actId="20577"/>
        <pc:sldMkLst>
          <pc:docMk/>
          <pc:sldMk cId="3591741461" sldId="273"/>
        </pc:sldMkLst>
        <pc:spChg chg="mod">
          <ac:chgData name="Antonin Guyot" userId="92edcf39896b7356" providerId="LiveId" clId="{E43CD600-32A3-493E-955E-8385423FD0B6}" dt="2023-01-31T07:29:38.320" v="2071" actId="20577"/>
          <ac:spMkLst>
            <pc:docMk/>
            <pc:sldMk cId="3591741461" sldId="273"/>
            <ac:spMk id="2" creationId="{00000000-0000-0000-0000-000000000000}"/>
          </ac:spMkLst>
        </pc:spChg>
        <pc:spChg chg="mod">
          <ac:chgData name="Antonin Guyot" userId="92edcf39896b7356" providerId="LiveId" clId="{E43CD600-32A3-493E-955E-8385423FD0B6}" dt="2023-01-31T07:36:48.367" v="2870" actId="20577"/>
          <ac:spMkLst>
            <pc:docMk/>
            <pc:sldMk cId="3591741461" sldId="273"/>
            <ac:spMk id="3" creationId="{00000000-0000-0000-0000-000000000000}"/>
          </ac:spMkLst>
        </pc:spChg>
      </pc:sldChg>
      <pc:sldMasterChg chg="modSldLayout">
        <pc:chgData name="Antonin Guyot" userId="92edcf39896b7356" providerId="LiveId" clId="{E43CD600-32A3-493E-955E-8385423FD0B6}" dt="2023-01-31T07:07:34.837" v="139" actId="20577"/>
        <pc:sldMasterMkLst>
          <pc:docMk/>
          <pc:sldMasterMk cId="0" sldId="2147483763"/>
        </pc:sldMasterMkLst>
        <pc:sldLayoutChg chg="addSp delSp modSp mod">
          <pc:chgData name="Antonin Guyot" userId="92edcf39896b7356" providerId="LiveId" clId="{E43CD600-32A3-493E-955E-8385423FD0B6}" dt="2023-01-31T07:07:34.837" v="139" actId="20577"/>
          <pc:sldLayoutMkLst>
            <pc:docMk/>
            <pc:sldMasterMk cId="0" sldId="2147483763"/>
            <pc:sldLayoutMk cId="2141378469" sldId="2147484404"/>
          </pc:sldLayoutMkLst>
          <pc:spChg chg="mod">
            <ac:chgData name="Antonin Guyot" userId="92edcf39896b7356" providerId="LiveId" clId="{E43CD600-32A3-493E-955E-8385423FD0B6}" dt="2023-01-31T07:07:31.067" v="138" actId="21"/>
            <ac:spMkLst>
              <pc:docMk/>
              <pc:sldMasterMk cId="0" sldId="2147483763"/>
              <pc:sldLayoutMk cId="2141378469" sldId="2147484404"/>
              <ac:spMk id="2" creationId="{00000000-0000-0000-0000-000000000000}"/>
            </ac:spMkLst>
          </pc:spChg>
          <pc:spChg chg="mod">
            <ac:chgData name="Antonin Guyot" userId="92edcf39896b7356" providerId="LiveId" clId="{E43CD600-32A3-493E-955E-8385423FD0B6}" dt="2023-01-31T07:07:34.837" v="139" actId="20577"/>
            <ac:spMkLst>
              <pc:docMk/>
              <pc:sldMasterMk cId="0" sldId="2147483763"/>
              <pc:sldLayoutMk cId="2141378469" sldId="2147484404"/>
              <ac:spMk id="3" creationId="{00000000-0000-0000-0000-000000000000}"/>
            </ac:spMkLst>
          </pc:spChg>
          <pc:spChg chg="add mod">
            <ac:chgData name="Antonin Guyot" userId="92edcf39896b7356" providerId="LiveId" clId="{E43CD600-32A3-493E-955E-8385423FD0B6}" dt="2023-01-31T07:07:06.293" v="136" actId="1076"/>
            <ac:spMkLst>
              <pc:docMk/>
              <pc:sldMasterMk cId="0" sldId="2147483763"/>
              <pc:sldLayoutMk cId="2141378469" sldId="2147484404"/>
              <ac:spMk id="6" creationId="{B98D88BD-2FE6-3413-10DE-5E7626F12E80}"/>
            </ac:spMkLst>
          </pc:spChg>
          <pc:spChg chg="add mod">
            <ac:chgData name="Antonin Guyot" userId="92edcf39896b7356" providerId="LiveId" clId="{E43CD600-32A3-493E-955E-8385423FD0B6}" dt="2023-01-31T07:07:06.293" v="136" actId="1076"/>
            <ac:spMkLst>
              <pc:docMk/>
              <pc:sldMasterMk cId="0" sldId="2147483763"/>
              <pc:sldLayoutMk cId="2141378469" sldId="2147484404"/>
              <ac:spMk id="7" creationId="{BFB0E41E-4496-D0D9-B5C2-F7E4209609A3}"/>
            </ac:spMkLst>
          </pc:spChg>
          <pc:spChg chg="add del mod">
            <ac:chgData name="Antonin Guyot" userId="92edcf39896b7356" providerId="LiveId" clId="{E43CD600-32A3-493E-955E-8385423FD0B6}" dt="2023-01-31T07:02:40.993" v="45" actId="478"/>
            <ac:spMkLst>
              <pc:docMk/>
              <pc:sldMasterMk cId="0" sldId="2147483763"/>
              <pc:sldLayoutMk cId="2141378469" sldId="2147484404"/>
              <ac:spMk id="8" creationId="{3E22671C-5B6A-D131-39ED-3B779D5E6909}"/>
            </ac:spMkLst>
          </pc:spChg>
          <pc:spChg chg="add mod">
            <ac:chgData name="Antonin Guyot" userId="92edcf39896b7356" providerId="LiveId" clId="{E43CD600-32A3-493E-955E-8385423FD0B6}" dt="2023-01-31T07:07:06.293" v="136" actId="1076"/>
            <ac:spMkLst>
              <pc:docMk/>
              <pc:sldMasterMk cId="0" sldId="2147483763"/>
              <pc:sldLayoutMk cId="2141378469" sldId="2147484404"/>
              <ac:spMk id="9" creationId="{7DC07805-55AB-DB41-3319-AD459EC0CD26}"/>
            </ac:spMkLst>
          </pc:spChg>
          <pc:spChg chg="add mod">
            <ac:chgData name="Antonin Guyot" userId="92edcf39896b7356" providerId="LiveId" clId="{E43CD600-32A3-493E-955E-8385423FD0B6}" dt="2023-01-31T07:07:06.293" v="136" actId="1076"/>
            <ac:spMkLst>
              <pc:docMk/>
              <pc:sldMasterMk cId="0" sldId="2147483763"/>
              <pc:sldLayoutMk cId="2141378469" sldId="2147484404"/>
              <ac:spMk id="10" creationId="{2ED1EB1F-5D4B-0A22-EEDF-6199C839A082}"/>
            </ac:spMkLst>
          </pc:spChg>
          <pc:spChg chg="add mod">
            <ac:chgData name="Antonin Guyot" userId="92edcf39896b7356" providerId="LiveId" clId="{E43CD600-32A3-493E-955E-8385423FD0B6}" dt="2023-01-31T07:07:06.293" v="136" actId="1076"/>
            <ac:spMkLst>
              <pc:docMk/>
              <pc:sldMasterMk cId="0" sldId="2147483763"/>
              <pc:sldLayoutMk cId="2141378469" sldId="2147484404"/>
              <ac:spMk id="12" creationId="{6D553FC0-95A9-750C-40DF-B0162E8D42BE}"/>
            </ac:spMkLst>
          </pc:spChg>
          <pc:spChg chg="add mod">
            <ac:chgData name="Antonin Guyot" userId="92edcf39896b7356" providerId="LiveId" clId="{E43CD600-32A3-493E-955E-8385423FD0B6}" dt="2023-01-31T07:07:06.293" v="136" actId="1076"/>
            <ac:spMkLst>
              <pc:docMk/>
              <pc:sldMasterMk cId="0" sldId="2147483763"/>
              <pc:sldLayoutMk cId="2141378469" sldId="2147484404"/>
              <ac:spMk id="13" creationId="{645A544C-EB24-4E9F-E98E-E3D4EEF09AA9}"/>
            </ac:spMkLst>
          </pc:spChg>
          <pc:spChg chg="add del mod">
            <ac:chgData name="Antonin Guyot" userId="92edcf39896b7356" providerId="LiveId" clId="{E43CD600-32A3-493E-955E-8385423FD0B6}" dt="2023-01-31T07:03:57.783" v="59" actId="478"/>
            <ac:spMkLst>
              <pc:docMk/>
              <pc:sldMasterMk cId="0" sldId="2147483763"/>
              <pc:sldLayoutMk cId="2141378469" sldId="2147484404"/>
              <ac:spMk id="14" creationId="{F50370A9-DCB8-870C-A1C1-C94A3E104141}"/>
            </ac:spMkLst>
          </pc:spChg>
          <pc:spChg chg="add mod">
            <ac:chgData name="Antonin Guyot" userId="92edcf39896b7356" providerId="LiveId" clId="{E43CD600-32A3-493E-955E-8385423FD0B6}" dt="2023-01-31T07:07:06.293" v="136" actId="1076"/>
            <ac:spMkLst>
              <pc:docMk/>
              <pc:sldMasterMk cId="0" sldId="2147483763"/>
              <pc:sldLayoutMk cId="2141378469" sldId="2147484404"/>
              <ac:spMk id="15" creationId="{48A121A6-F5A5-13FA-1E6B-C4F7D78A3484}"/>
            </ac:spMkLst>
          </pc:spChg>
          <pc:spChg chg="add mod">
            <ac:chgData name="Antonin Guyot" userId="92edcf39896b7356" providerId="LiveId" clId="{E43CD600-32A3-493E-955E-8385423FD0B6}" dt="2023-01-31T07:07:06.293" v="136" actId="1076"/>
            <ac:spMkLst>
              <pc:docMk/>
              <pc:sldMasterMk cId="0" sldId="2147483763"/>
              <pc:sldLayoutMk cId="2141378469" sldId="2147484404"/>
              <ac:spMk id="16" creationId="{676CFE53-0F1B-011B-4AF8-768C471D2B0C}"/>
            </ac:spMkLst>
          </pc:spChg>
          <pc:spChg chg="add del mod">
            <ac:chgData name="Antonin Guyot" userId="92edcf39896b7356" providerId="LiveId" clId="{E43CD600-32A3-493E-955E-8385423FD0B6}" dt="2023-01-31T07:03:58.383" v="60" actId="478"/>
            <ac:spMkLst>
              <pc:docMk/>
              <pc:sldMasterMk cId="0" sldId="2147483763"/>
              <pc:sldLayoutMk cId="2141378469" sldId="2147484404"/>
              <ac:spMk id="17" creationId="{8A228F10-1179-3FF0-9DEB-D0E874C88C41}"/>
            </ac:spMkLst>
          </pc:spChg>
          <pc:spChg chg="add del mod">
            <ac:chgData name="Antonin Guyot" userId="92edcf39896b7356" providerId="LiveId" clId="{E43CD600-32A3-493E-955E-8385423FD0B6}" dt="2023-01-31T07:03:59.095" v="61" actId="478"/>
            <ac:spMkLst>
              <pc:docMk/>
              <pc:sldMasterMk cId="0" sldId="2147483763"/>
              <pc:sldLayoutMk cId="2141378469" sldId="2147484404"/>
              <ac:spMk id="18" creationId="{1D6D39AE-5C63-525D-A6CC-30CB722AC489}"/>
            </ac:spMkLst>
          </pc:spChg>
          <pc:spChg chg="add mod">
            <ac:chgData name="Antonin Guyot" userId="92edcf39896b7356" providerId="LiveId" clId="{E43CD600-32A3-493E-955E-8385423FD0B6}" dt="2023-01-31T07:07:06.293" v="136" actId="1076"/>
            <ac:spMkLst>
              <pc:docMk/>
              <pc:sldMasterMk cId="0" sldId="2147483763"/>
              <pc:sldLayoutMk cId="2141378469" sldId="2147484404"/>
              <ac:spMk id="19" creationId="{008948FD-2C88-5B0D-0D38-8690C6C8122D}"/>
            </ac:spMkLst>
          </pc:spChg>
          <pc:picChg chg="del">
            <ac:chgData name="Antonin Guyot" userId="92edcf39896b7356" providerId="LiveId" clId="{E43CD600-32A3-493E-955E-8385423FD0B6}" dt="2023-01-31T06:57:54.081" v="0" actId="478"/>
            <ac:picMkLst>
              <pc:docMk/>
              <pc:sldMasterMk cId="0" sldId="2147483763"/>
              <pc:sldLayoutMk cId="2141378469" sldId="2147484404"/>
              <ac:picMk id="11" creationId="{00000000-0000-0000-0000-000000000000}"/>
            </ac:picMkLst>
          </pc:picChg>
          <pc:picChg chg="add mod">
            <ac:chgData name="Antonin Guyot" userId="92edcf39896b7356" providerId="LiveId" clId="{E43CD600-32A3-493E-955E-8385423FD0B6}" dt="2023-01-31T07:07:08.940" v="137" actId="1076"/>
            <ac:picMkLst>
              <pc:docMk/>
              <pc:sldMasterMk cId="0" sldId="2147483763"/>
              <pc:sldLayoutMk cId="2141378469" sldId="2147484404"/>
              <ac:picMk id="1026" creationId="{EE5C496A-CB20-3EEC-164D-7D8BF1918A1D}"/>
            </ac:picMkLst>
          </pc:picChg>
          <pc:cxnChg chg="add mod">
            <ac:chgData name="Antonin Guyot" userId="92edcf39896b7356" providerId="LiveId" clId="{E43CD600-32A3-493E-955E-8385423FD0B6}" dt="2023-01-31T07:07:06.293" v="136" actId="1076"/>
            <ac:cxnSpMkLst>
              <pc:docMk/>
              <pc:sldMasterMk cId="0" sldId="2147483763"/>
              <pc:sldLayoutMk cId="2141378469" sldId="2147484404"/>
              <ac:cxnSpMk id="21" creationId="{BEAD9855-B96D-27C9-B685-E5D871F30EAD}"/>
            </ac:cxnSpMkLst>
          </pc:cxnChg>
          <pc:cxnChg chg="add mod">
            <ac:chgData name="Antonin Guyot" userId="92edcf39896b7356" providerId="LiveId" clId="{E43CD600-32A3-493E-955E-8385423FD0B6}" dt="2023-01-31T07:07:06.293" v="136" actId="1076"/>
            <ac:cxnSpMkLst>
              <pc:docMk/>
              <pc:sldMasterMk cId="0" sldId="2147483763"/>
              <pc:sldLayoutMk cId="2141378469" sldId="2147484404"/>
              <ac:cxnSpMk id="22" creationId="{95049601-6E39-5830-CBC1-9C271B7EC0F5}"/>
            </ac:cxnSpMkLst>
          </pc:cxnChg>
          <pc:cxnChg chg="add mod">
            <ac:chgData name="Antonin Guyot" userId="92edcf39896b7356" providerId="LiveId" clId="{E43CD600-32A3-493E-955E-8385423FD0B6}" dt="2023-01-31T07:07:06.293" v="136" actId="1076"/>
            <ac:cxnSpMkLst>
              <pc:docMk/>
              <pc:sldMasterMk cId="0" sldId="2147483763"/>
              <pc:sldLayoutMk cId="2141378469" sldId="2147484404"/>
              <ac:cxnSpMk id="23" creationId="{EB8E8D39-A27E-C6DD-249A-FDB5C874DAA4}"/>
            </ac:cxnSpMkLst>
          </pc:cxnChg>
          <pc:cxnChg chg="add mod">
            <ac:chgData name="Antonin Guyot" userId="92edcf39896b7356" providerId="LiveId" clId="{E43CD600-32A3-493E-955E-8385423FD0B6}" dt="2023-01-31T07:07:06.293" v="136" actId="1076"/>
            <ac:cxnSpMkLst>
              <pc:docMk/>
              <pc:sldMasterMk cId="0" sldId="2147483763"/>
              <pc:sldLayoutMk cId="2141378469" sldId="2147484404"/>
              <ac:cxnSpMk id="24" creationId="{C6A40DD3-0DA5-3A95-BD99-6421963A6E65}"/>
            </ac:cxnSpMkLst>
          </pc:cxnChg>
          <pc:cxnChg chg="add mod">
            <ac:chgData name="Antonin Guyot" userId="92edcf39896b7356" providerId="LiveId" clId="{E43CD600-32A3-493E-955E-8385423FD0B6}" dt="2023-01-31T07:07:06.293" v="136" actId="1076"/>
            <ac:cxnSpMkLst>
              <pc:docMk/>
              <pc:sldMasterMk cId="0" sldId="2147483763"/>
              <pc:sldLayoutMk cId="2141378469" sldId="2147484404"/>
              <ac:cxnSpMk id="25" creationId="{B4DB13B6-3A48-D477-BC26-79A32FF92750}"/>
            </ac:cxnSpMkLst>
          </pc:cxnChg>
          <pc:cxnChg chg="add mod">
            <ac:chgData name="Antonin Guyot" userId="92edcf39896b7356" providerId="LiveId" clId="{E43CD600-32A3-493E-955E-8385423FD0B6}" dt="2023-01-31T07:07:06.293" v="136" actId="1076"/>
            <ac:cxnSpMkLst>
              <pc:docMk/>
              <pc:sldMasterMk cId="0" sldId="2147483763"/>
              <pc:sldLayoutMk cId="2141378469" sldId="2147484404"/>
              <ac:cxnSpMk id="26" creationId="{BF0EADA9-F153-A897-94BD-85FD521B8F3F}"/>
            </ac:cxnSpMkLst>
          </pc:cxnChg>
          <pc:cxnChg chg="add mod">
            <ac:chgData name="Antonin Guyot" userId="92edcf39896b7356" providerId="LiveId" clId="{E43CD600-32A3-493E-955E-8385423FD0B6}" dt="2023-01-31T07:07:06.293" v="136" actId="1076"/>
            <ac:cxnSpMkLst>
              <pc:docMk/>
              <pc:sldMasterMk cId="0" sldId="2147483763"/>
              <pc:sldLayoutMk cId="2141378469" sldId="2147484404"/>
              <ac:cxnSpMk id="27" creationId="{DFED6FC2-B0C7-8534-3B9E-5BAFF6E240C5}"/>
            </ac:cxnSpMkLst>
          </pc:cxnChg>
          <pc:cxnChg chg="add mod">
            <ac:chgData name="Antonin Guyot" userId="92edcf39896b7356" providerId="LiveId" clId="{E43CD600-32A3-493E-955E-8385423FD0B6}" dt="2023-01-31T07:07:06.293" v="136" actId="1076"/>
            <ac:cxnSpMkLst>
              <pc:docMk/>
              <pc:sldMasterMk cId="0" sldId="2147483763"/>
              <pc:sldLayoutMk cId="2141378469" sldId="2147484404"/>
              <ac:cxnSpMk id="28" creationId="{0F2AA85A-0518-976D-27C5-29A376218146}"/>
            </ac:cxnSpMkLst>
          </pc:cxnChg>
          <pc:cxnChg chg="add mod">
            <ac:chgData name="Antonin Guyot" userId="92edcf39896b7356" providerId="LiveId" clId="{E43CD600-32A3-493E-955E-8385423FD0B6}" dt="2023-01-31T07:07:06.293" v="136" actId="1076"/>
            <ac:cxnSpMkLst>
              <pc:docMk/>
              <pc:sldMasterMk cId="0" sldId="2147483763"/>
              <pc:sldLayoutMk cId="2141378469" sldId="2147484404"/>
              <ac:cxnSpMk id="29" creationId="{10927CDB-C486-6914-09F1-78F58BCF6FDF}"/>
            </ac:cxnSpMkLst>
          </pc:cxnChg>
          <pc:cxnChg chg="add mod">
            <ac:chgData name="Antonin Guyot" userId="92edcf39896b7356" providerId="LiveId" clId="{E43CD600-32A3-493E-955E-8385423FD0B6}" dt="2023-01-31T07:07:06.293" v="136" actId="1076"/>
            <ac:cxnSpMkLst>
              <pc:docMk/>
              <pc:sldMasterMk cId="0" sldId="2147483763"/>
              <pc:sldLayoutMk cId="2141378469" sldId="2147484404"/>
              <ac:cxnSpMk id="30" creationId="{BEB9545D-0311-9061-BD09-9B316AF303D6}"/>
            </ac:cxnSpMkLst>
          </pc:cxnChg>
          <pc:cxnChg chg="add mod">
            <ac:chgData name="Antonin Guyot" userId="92edcf39896b7356" providerId="LiveId" clId="{E43CD600-32A3-493E-955E-8385423FD0B6}" dt="2023-01-31T07:07:06.293" v="136" actId="1076"/>
            <ac:cxnSpMkLst>
              <pc:docMk/>
              <pc:sldMasterMk cId="0" sldId="2147483763"/>
              <pc:sldLayoutMk cId="2141378469" sldId="2147484404"/>
              <ac:cxnSpMk id="31" creationId="{17BB4833-E660-1EEF-93A3-525A3BF7589B}"/>
            </ac:cxnSpMkLst>
          </pc:cxnChg>
          <pc:cxnChg chg="add mod">
            <ac:chgData name="Antonin Guyot" userId="92edcf39896b7356" providerId="LiveId" clId="{E43CD600-32A3-493E-955E-8385423FD0B6}" dt="2023-01-31T07:07:06.293" v="136" actId="1076"/>
            <ac:cxnSpMkLst>
              <pc:docMk/>
              <pc:sldMasterMk cId="0" sldId="2147483763"/>
              <pc:sldLayoutMk cId="2141378469" sldId="2147484404"/>
              <ac:cxnSpMk id="32" creationId="{05D2F1BA-D291-6862-337D-858E31622176}"/>
            </ac:cxnSpMkLst>
          </pc:cxnChg>
          <pc:cxnChg chg="add mod">
            <ac:chgData name="Antonin Guyot" userId="92edcf39896b7356" providerId="LiveId" clId="{E43CD600-32A3-493E-955E-8385423FD0B6}" dt="2023-01-31T07:07:06.293" v="136" actId="1076"/>
            <ac:cxnSpMkLst>
              <pc:docMk/>
              <pc:sldMasterMk cId="0" sldId="2147483763"/>
              <pc:sldLayoutMk cId="2141378469" sldId="2147484404"/>
              <ac:cxnSpMk id="56" creationId="{DE220A84-DEC1-766D-6E8E-7A1B055571C8}"/>
            </ac:cxnSpMkLst>
          </pc:cxnChg>
          <pc:cxnChg chg="add mod">
            <ac:chgData name="Antonin Guyot" userId="92edcf39896b7356" providerId="LiveId" clId="{E43CD600-32A3-493E-955E-8385423FD0B6}" dt="2023-01-31T07:07:06.293" v="136" actId="1076"/>
            <ac:cxnSpMkLst>
              <pc:docMk/>
              <pc:sldMasterMk cId="0" sldId="2147483763"/>
              <pc:sldLayoutMk cId="2141378469" sldId="2147484404"/>
              <ac:cxnSpMk id="57" creationId="{ED755BB2-F162-3E7A-EE94-07263B7C5C85}"/>
            </ac:cxnSpMkLst>
          </pc:cxnChg>
          <pc:cxnChg chg="add mod">
            <ac:chgData name="Antonin Guyot" userId="92edcf39896b7356" providerId="LiveId" clId="{E43CD600-32A3-493E-955E-8385423FD0B6}" dt="2023-01-31T07:07:06.293" v="136" actId="1076"/>
            <ac:cxnSpMkLst>
              <pc:docMk/>
              <pc:sldMasterMk cId="0" sldId="2147483763"/>
              <pc:sldLayoutMk cId="2141378469" sldId="2147484404"/>
              <ac:cxnSpMk id="58" creationId="{69921D0D-C42E-BE96-C62D-F73DF3A37DB9}"/>
            </ac:cxnSpMkLst>
          </pc:cxnChg>
          <pc:cxnChg chg="add mod">
            <ac:chgData name="Antonin Guyot" userId="92edcf39896b7356" providerId="LiveId" clId="{E43CD600-32A3-493E-955E-8385423FD0B6}" dt="2023-01-31T07:07:06.293" v="136" actId="1076"/>
            <ac:cxnSpMkLst>
              <pc:docMk/>
              <pc:sldMasterMk cId="0" sldId="2147483763"/>
              <pc:sldLayoutMk cId="2141378469" sldId="2147484404"/>
              <ac:cxnSpMk id="59" creationId="{BA5A1FF4-43E6-23D3-F82F-DB5DA08903B8}"/>
            </ac:cxnSpMkLst>
          </pc:cxnChg>
          <pc:cxnChg chg="add mod">
            <ac:chgData name="Antonin Guyot" userId="92edcf39896b7356" providerId="LiveId" clId="{E43CD600-32A3-493E-955E-8385423FD0B6}" dt="2023-01-31T07:07:06.293" v="136" actId="1076"/>
            <ac:cxnSpMkLst>
              <pc:docMk/>
              <pc:sldMasterMk cId="0" sldId="2147483763"/>
              <pc:sldLayoutMk cId="2141378469" sldId="2147484404"/>
              <ac:cxnSpMk id="60" creationId="{7964BB38-0FD6-9524-AC2D-95E46AADE754}"/>
            </ac:cxnSpMkLst>
          </pc:cxnChg>
          <pc:cxnChg chg="add mod">
            <ac:chgData name="Antonin Guyot" userId="92edcf39896b7356" providerId="LiveId" clId="{E43CD600-32A3-493E-955E-8385423FD0B6}" dt="2023-01-31T07:07:06.293" v="136" actId="1076"/>
            <ac:cxnSpMkLst>
              <pc:docMk/>
              <pc:sldMasterMk cId="0" sldId="2147483763"/>
              <pc:sldLayoutMk cId="2141378469" sldId="2147484404"/>
              <ac:cxnSpMk id="61" creationId="{2B7AD1D3-6DC5-1EAB-3394-76C4AE84A882}"/>
            </ac:cxnSpMkLst>
          </pc:cxnChg>
          <pc:cxnChg chg="add mod">
            <ac:chgData name="Antonin Guyot" userId="92edcf39896b7356" providerId="LiveId" clId="{E43CD600-32A3-493E-955E-8385423FD0B6}" dt="2023-01-31T07:07:06.293" v="136" actId="1076"/>
            <ac:cxnSpMkLst>
              <pc:docMk/>
              <pc:sldMasterMk cId="0" sldId="2147483763"/>
              <pc:sldLayoutMk cId="2141378469" sldId="2147484404"/>
              <ac:cxnSpMk id="62" creationId="{FCD13BDB-DA3A-8B9C-C3A8-FDE7CE7DC035}"/>
            </ac:cxnSpMkLst>
          </pc:cxnChg>
          <pc:cxnChg chg="add mod">
            <ac:chgData name="Antonin Guyot" userId="92edcf39896b7356" providerId="LiveId" clId="{E43CD600-32A3-493E-955E-8385423FD0B6}" dt="2023-01-31T07:07:06.293" v="136" actId="1076"/>
            <ac:cxnSpMkLst>
              <pc:docMk/>
              <pc:sldMasterMk cId="0" sldId="2147483763"/>
              <pc:sldLayoutMk cId="2141378469" sldId="2147484404"/>
              <ac:cxnSpMk id="63" creationId="{125305CD-5AC9-6D4E-2EEB-8F1A7E3BDC75}"/>
            </ac:cxnSpMkLst>
          </pc:cxn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1275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F5F8AD-BDD8-4811-A8D9-C908346ACE12}" type="datetimeFigureOut">
              <a:rPr lang="fr-FR" smtClean="0"/>
              <a:t>07/02/2023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40363" cy="39100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1275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131108-E555-4F32-A518-627CBF0F6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1867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Policy </a:t>
            </a:r>
            <a:r>
              <a:rPr lang="fr-FR" dirty="0" err="1"/>
              <a:t>Iteration</a:t>
            </a:r>
            <a:r>
              <a:rPr lang="fr-FR" dirty="0"/>
              <a:t> =&gt; </a:t>
            </a:r>
            <a:r>
              <a:rPr lang="fr-FR" dirty="0" err="1"/>
              <a:t>Learn</a:t>
            </a:r>
            <a:r>
              <a:rPr lang="fr-FR" dirty="0"/>
              <a:t> a </a:t>
            </a:r>
            <a:r>
              <a:rPr lang="fr-FR" dirty="0" err="1"/>
              <a:t>policy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maximises the </a:t>
            </a:r>
            <a:r>
              <a:rPr lang="fr-FR" dirty="0" err="1"/>
              <a:t>reward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observations in a </a:t>
            </a:r>
            <a:r>
              <a:rPr lang="fr-FR" dirty="0" err="1"/>
              <a:t>continuous</a:t>
            </a:r>
            <a:r>
              <a:rPr lang="fr-FR" dirty="0"/>
              <a:t> state</a:t>
            </a:r>
          </a:p>
          <a:p>
            <a:endParaRPr lang="fr-FR" dirty="0"/>
          </a:p>
          <a:p>
            <a:r>
              <a:rPr lang="fr-FR" dirty="0"/>
              <a:t>Actor </a:t>
            </a:r>
            <a:r>
              <a:rPr lang="fr-FR" dirty="0" err="1"/>
              <a:t>critic</a:t>
            </a:r>
            <a:r>
              <a:rPr lang="fr-FR" dirty="0"/>
              <a:t> architecture =&gt;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31108-E555-4F32-A518-627CBF0F696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0244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/>
              <a:t>Had</a:t>
            </a:r>
            <a:r>
              <a:rPr lang="fr-FR" dirty="0"/>
              <a:t> to update </a:t>
            </a:r>
            <a:r>
              <a:rPr lang="fr-FR" dirty="0" err="1"/>
              <a:t>it</a:t>
            </a:r>
            <a:r>
              <a:rPr lang="fr-FR" dirty="0"/>
              <a:t> =&gt; TP </a:t>
            </a:r>
            <a:r>
              <a:rPr lang="fr-FR" dirty="0" err="1"/>
              <a:t>preparation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31108-E555-4F32-A518-627CBF0F696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962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Calculation AND supervision of the system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31108-E555-4F32-A518-627CBF0F6968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0817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J’ai pris en main =&gt; I </a:t>
            </a:r>
            <a:r>
              <a:rPr lang="fr-FR" dirty="0" err="1"/>
              <a:t>got</a:t>
            </a:r>
            <a:r>
              <a:rPr lang="fr-FR" dirty="0"/>
              <a:t> the </a:t>
            </a:r>
            <a:r>
              <a:rPr lang="fr-FR" dirty="0" err="1"/>
              <a:t>hang</a:t>
            </a:r>
            <a:r>
              <a:rPr lang="fr-FR" dirty="0"/>
              <a:t> of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31108-E555-4F32-A518-627CBF0F6968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6774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re princip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691563" y="3670542"/>
            <a:ext cx="2943225" cy="2388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 1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23838" y="956920"/>
            <a:ext cx="2882900" cy="3321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1438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03213" y="3430850"/>
            <a:ext cx="3595687" cy="269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40476" y="1649346"/>
            <a:ext cx="10515600" cy="22066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9" name="Espace réservé du texte 2"/>
          <p:cNvSpPr>
            <a:spLocks noGrp="1"/>
          </p:cNvSpPr>
          <p:nvPr>
            <p:ph type="body" idx="1"/>
          </p:nvPr>
        </p:nvSpPr>
        <p:spPr>
          <a:xfrm>
            <a:off x="840476" y="3856008"/>
            <a:ext cx="10515600" cy="73324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523429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388" y="3440113"/>
            <a:ext cx="3589337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40476" y="1649346"/>
            <a:ext cx="10515600" cy="22066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9" name="Espace réservé du texte 2"/>
          <p:cNvSpPr>
            <a:spLocks noGrp="1"/>
          </p:cNvSpPr>
          <p:nvPr>
            <p:ph type="body" idx="1"/>
          </p:nvPr>
        </p:nvSpPr>
        <p:spPr>
          <a:xfrm>
            <a:off x="840476" y="3856008"/>
            <a:ext cx="10515600" cy="73324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37625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13445" y="3449638"/>
            <a:ext cx="3594272" cy="269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40476" y="1649346"/>
            <a:ext cx="10515600" cy="22066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9" name="Espace réservé du texte 2"/>
          <p:cNvSpPr>
            <a:spLocks noGrp="1"/>
          </p:cNvSpPr>
          <p:nvPr>
            <p:ph type="body" idx="1"/>
          </p:nvPr>
        </p:nvSpPr>
        <p:spPr>
          <a:xfrm>
            <a:off x="840476" y="3856008"/>
            <a:ext cx="10515600" cy="73324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943864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9563" y="3449638"/>
            <a:ext cx="3582987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40476" y="1649346"/>
            <a:ext cx="10515600" cy="22066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9" name="Espace réservé du texte 2"/>
          <p:cNvSpPr>
            <a:spLocks noGrp="1"/>
          </p:cNvSpPr>
          <p:nvPr>
            <p:ph type="body" idx="1"/>
          </p:nvPr>
        </p:nvSpPr>
        <p:spPr>
          <a:xfrm>
            <a:off x="840476" y="3856008"/>
            <a:ext cx="10515600" cy="73324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51289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15913" y="3440471"/>
            <a:ext cx="3589337" cy="2699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40476" y="1649346"/>
            <a:ext cx="10515600" cy="22066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9" name="Espace réservé du texte 2"/>
          <p:cNvSpPr>
            <a:spLocks noGrp="1"/>
          </p:cNvSpPr>
          <p:nvPr>
            <p:ph type="body" idx="1"/>
          </p:nvPr>
        </p:nvSpPr>
        <p:spPr>
          <a:xfrm>
            <a:off x="840476" y="3856008"/>
            <a:ext cx="10515600" cy="73324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069157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re princip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691563" y="3670542"/>
            <a:ext cx="2943225" cy="2388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 1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23838" y="956920"/>
            <a:ext cx="2882900" cy="3321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798754"/>
            <a:ext cx="9144000" cy="2070341"/>
          </a:xfrm>
        </p:spPr>
        <p:txBody>
          <a:bodyPr anchor="b"/>
          <a:lstStyle>
            <a:lvl1pPr algn="ctr">
              <a:defRPr sz="4800"/>
            </a:lvl1pPr>
          </a:lstStyle>
          <a:p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5706097"/>
            <a:ext cx="9144000" cy="38996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fr-FR" dirty="0"/>
          </a:p>
        </p:txBody>
      </p:sp>
      <p:pic>
        <p:nvPicPr>
          <p:cNvPr id="1026" name="Picture 2" descr="QUANSER - Voiture Autonome QCar - Mesureur - Enseignement &amp; Recherche">
            <a:extLst>
              <a:ext uri="{FF2B5EF4-FFF2-40B4-BE49-F238E27FC236}">
                <a16:creationId xmlns:a16="http://schemas.microsoft.com/office/drawing/2014/main" id="{EE5C496A-CB20-3EEC-164D-7D8BF1918A1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554" y="2826632"/>
            <a:ext cx="3604174" cy="2388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B98D88BD-2FE6-3413-10DE-5E7626F12E80}"/>
              </a:ext>
            </a:extLst>
          </p:cNvPr>
          <p:cNvSpPr/>
          <p:nvPr userDrawn="1"/>
        </p:nvSpPr>
        <p:spPr>
          <a:xfrm>
            <a:off x="2378544" y="3351264"/>
            <a:ext cx="473825" cy="473825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48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FB0E41E-4496-D0D9-B5C2-F7E4209609A3}"/>
              </a:ext>
            </a:extLst>
          </p:cNvPr>
          <p:cNvSpPr/>
          <p:nvPr userDrawn="1"/>
        </p:nvSpPr>
        <p:spPr>
          <a:xfrm>
            <a:off x="2361918" y="4080383"/>
            <a:ext cx="473825" cy="473825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48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DC07805-55AB-DB41-3319-AD459EC0CD26}"/>
              </a:ext>
            </a:extLst>
          </p:cNvPr>
          <p:cNvSpPr/>
          <p:nvPr userDrawn="1"/>
        </p:nvSpPr>
        <p:spPr>
          <a:xfrm>
            <a:off x="3500438" y="2938030"/>
            <a:ext cx="473825" cy="473825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48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2ED1EB1F-5D4B-0A22-EEDF-6199C839A082}"/>
              </a:ext>
            </a:extLst>
          </p:cNvPr>
          <p:cNvSpPr/>
          <p:nvPr userDrawn="1"/>
        </p:nvSpPr>
        <p:spPr>
          <a:xfrm>
            <a:off x="3483812" y="3667149"/>
            <a:ext cx="473825" cy="473825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48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D553FC0-95A9-750C-40DF-B0162E8D42BE}"/>
              </a:ext>
            </a:extLst>
          </p:cNvPr>
          <p:cNvSpPr/>
          <p:nvPr userDrawn="1"/>
        </p:nvSpPr>
        <p:spPr>
          <a:xfrm>
            <a:off x="3500438" y="4396292"/>
            <a:ext cx="473825" cy="473825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48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45A544C-EB24-4E9F-E98E-E3D4EEF09AA9}"/>
              </a:ext>
            </a:extLst>
          </p:cNvPr>
          <p:cNvSpPr/>
          <p:nvPr userDrawn="1"/>
        </p:nvSpPr>
        <p:spPr>
          <a:xfrm>
            <a:off x="3483812" y="5125411"/>
            <a:ext cx="473825" cy="473825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48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48A121A6-F5A5-13FA-1E6B-C4F7D78A3484}"/>
              </a:ext>
            </a:extLst>
          </p:cNvPr>
          <p:cNvSpPr/>
          <p:nvPr userDrawn="1"/>
        </p:nvSpPr>
        <p:spPr>
          <a:xfrm>
            <a:off x="4562408" y="3667147"/>
            <a:ext cx="473825" cy="473825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48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676CFE53-0F1B-011B-4AF8-768C471D2B0C}"/>
              </a:ext>
            </a:extLst>
          </p:cNvPr>
          <p:cNvSpPr/>
          <p:nvPr userDrawn="1"/>
        </p:nvSpPr>
        <p:spPr>
          <a:xfrm>
            <a:off x="4560392" y="4396290"/>
            <a:ext cx="473825" cy="473825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48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008948FD-2C88-5B0D-0D38-8690C6C8122D}"/>
              </a:ext>
            </a:extLst>
          </p:cNvPr>
          <p:cNvSpPr/>
          <p:nvPr userDrawn="1"/>
        </p:nvSpPr>
        <p:spPr>
          <a:xfrm>
            <a:off x="2377894" y="4809502"/>
            <a:ext cx="473825" cy="473825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48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BEAD9855-B96D-27C9-B685-E5D871F30EAD}"/>
              </a:ext>
            </a:extLst>
          </p:cNvPr>
          <p:cNvCxnSpPr>
            <a:stCxn id="6" idx="6"/>
            <a:endCxn id="9" idx="2"/>
          </p:cNvCxnSpPr>
          <p:nvPr userDrawn="1"/>
        </p:nvCxnSpPr>
        <p:spPr>
          <a:xfrm flipV="1">
            <a:off x="2852369" y="3174943"/>
            <a:ext cx="648069" cy="41323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95049601-6E39-5830-CBC1-9C271B7EC0F5}"/>
              </a:ext>
            </a:extLst>
          </p:cNvPr>
          <p:cNvCxnSpPr>
            <a:cxnSpLocks/>
            <a:stCxn id="6" idx="6"/>
            <a:endCxn id="10" idx="2"/>
          </p:cNvCxnSpPr>
          <p:nvPr userDrawn="1"/>
        </p:nvCxnSpPr>
        <p:spPr>
          <a:xfrm>
            <a:off x="2852369" y="3588177"/>
            <a:ext cx="631443" cy="31588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EB8E8D39-A27E-C6DD-249A-FDB5C874DAA4}"/>
              </a:ext>
            </a:extLst>
          </p:cNvPr>
          <p:cNvCxnSpPr>
            <a:cxnSpLocks/>
            <a:stCxn id="6" idx="6"/>
            <a:endCxn id="12" idx="2"/>
          </p:cNvCxnSpPr>
          <p:nvPr userDrawn="1"/>
        </p:nvCxnSpPr>
        <p:spPr>
          <a:xfrm>
            <a:off x="2852369" y="3588177"/>
            <a:ext cx="648069" cy="104502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C6A40DD3-0DA5-3A95-BD99-6421963A6E65}"/>
              </a:ext>
            </a:extLst>
          </p:cNvPr>
          <p:cNvCxnSpPr>
            <a:cxnSpLocks/>
            <a:stCxn id="6" idx="6"/>
            <a:endCxn id="13" idx="2"/>
          </p:cNvCxnSpPr>
          <p:nvPr userDrawn="1"/>
        </p:nvCxnSpPr>
        <p:spPr>
          <a:xfrm>
            <a:off x="2852369" y="3588177"/>
            <a:ext cx="631443" cy="177414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B4DB13B6-3A48-D477-BC26-79A32FF92750}"/>
              </a:ext>
            </a:extLst>
          </p:cNvPr>
          <p:cNvCxnSpPr>
            <a:cxnSpLocks/>
            <a:stCxn id="7" idx="6"/>
            <a:endCxn id="10" idx="2"/>
          </p:cNvCxnSpPr>
          <p:nvPr userDrawn="1"/>
        </p:nvCxnSpPr>
        <p:spPr>
          <a:xfrm flipV="1">
            <a:off x="2835743" y="3904062"/>
            <a:ext cx="648069" cy="41323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BF0EADA9-F153-A897-94BD-85FD521B8F3F}"/>
              </a:ext>
            </a:extLst>
          </p:cNvPr>
          <p:cNvCxnSpPr>
            <a:cxnSpLocks/>
            <a:stCxn id="7" idx="6"/>
            <a:endCxn id="9" idx="2"/>
          </p:cNvCxnSpPr>
          <p:nvPr userDrawn="1"/>
        </p:nvCxnSpPr>
        <p:spPr>
          <a:xfrm flipV="1">
            <a:off x="2835743" y="3174943"/>
            <a:ext cx="664695" cy="114235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DFED6FC2-B0C7-8534-3B9E-5BAFF6E240C5}"/>
              </a:ext>
            </a:extLst>
          </p:cNvPr>
          <p:cNvCxnSpPr>
            <a:cxnSpLocks/>
            <a:stCxn id="7" idx="6"/>
            <a:endCxn id="12" idx="2"/>
          </p:cNvCxnSpPr>
          <p:nvPr userDrawn="1"/>
        </p:nvCxnSpPr>
        <p:spPr>
          <a:xfrm>
            <a:off x="2835743" y="4317296"/>
            <a:ext cx="664695" cy="31590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0F2AA85A-0518-976D-27C5-29A376218146}"/>
              </a:ext>
            </a:extLst>
          </p:cNvPr>
          <p:cNvCxnSpPr>
            <a:cxnSpLocks/>
            <a:stCxn id="7" idx="6"/>
            <a:endCxn id="13" idx="2"/>
          </p:cNvCxnSpPr>
          <p:nvPr userDrawn="1"/>
        </p:nvCxnSpPr>
        <p:spPr>
          <a:xfrm>
            <a:off x="2835743" y="4317296"/>
            <a:ext cx="648069" cy="104502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10927CDB-C486-6914-09F1-78F58BCF6FDF}"/>
              </a:ext>
            </a:extLst>
          </p:cNvPr>
          <p:cNvCxnSpPr>
            <a:cxnSpLocks/>
            <a:stCxn id="19" idx="6"/>
            <a:endCxn id="13" idx="2"/>
          </p:cNvCxnSpPr>
          <p:nvPr userDrawn="1"/>
        </p:nvCxnSpPr>
        <p:spPr>
          <a:xfrm>
            <a:off x="2851719" y="5046415"/>
            <a:ext cx="632093" cy="31590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BEB9545D-0311-9061-BD09-9B316AF303D6}"/>
              </a:ext>
            </a:extLst>
          </p:cNvPr>
          <p:cNvCxnSpPr>
            <a:cxnSpLocks/>
            <a:stCxn id="19" idx="6"/>
            <a:endCxn id="12" idx="2"/>
          </p:cNvCxnSpPr>
          <p:nvPr userDrawn="1"/>
        </p:nvCxnSpPr>
        <p:spPr>
          <a:xfrm flipV="1">
            <a:off x="2851719" y="4633205"/>
            <a:ext cx="648719" cy="41321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17BB4833-E660-1EEF-93A3-525A3BF7589B}"/>
              </a:ext>
            </a:extLst>
          </p:cNvPr>
          <p:cNvCxnSpPr>
            <a:cxnSpLocks/>
            <a:stCxn id="19" idx="6"/>
            <a:endCxn id="10" idx="2"/>
          </p:cNvCxnSpPr>
          <p:nvPr userDrawn="1"/>
        </p:nvCxnSpPr>
        <p:spPr>
          <a:xfrm flipV="1">
            <a:off x="2851719" y="3904062"/>
            <a:ext cx="632093" cy="114235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05D2F1BA-D291-6862-337D-858E31622176}"/>
              </a:ext>
            </a:extLst>
          </p:cNvPr>
          <p:cNvCxnSpPr>
            <a:cxnSpLocks/>
            <a:stCxn id="19" idx="6"/>
            <a:endCxn id="9" idx="2"/>
          </p:cNvCxnSpPr>
          <p:nvPr userDrawn="1"/>
        </p:nvCxnSpPr>
        <p:spPr>
          <a:xfrm flipV="1">
            <a:off x="2851719" y="3174943"/>
            <a:ext cx="648719" cy="18714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DE220A84-DEC1-766D-6E8E-7A1B055571C8}"/>
              </a:ext>
            </a:extLst>
          </p:cNvPr>
          <p:cNvCxnSpPr>
            <a:cxnSpLocks/>
            <a:stCxn id="9" idx="6"/>
            <a:endCxn id="15" idx="2"/>
          </p:cNvCxnSpPr>
          <p:nvPr userDrawn="1"/>
        </p:nvCxnSpPr>
        <p:spPr>
          <a:xfrm>
            <a:off x="3974263" y="3174943"/>
            <a:ext cx="588145" cy="72911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ED755BB2-F162-3E7A-EE94-07263B7C5C85}"/>
              </a:ext>
            </a:extLst>
          </p:cNvPr>
          <p:cNvCxnSpPr>
            <a:cxnSpLocks/>
            <a:stCxn id="10" idx="6"/>
            <a:endCxn id="15" idx="2"/>
          </p:cNvCxnSpPr>
          <p:nvPr userDrawn="1"/>
        </p:nvCxnSpPr>
        <p:spPr>
          <a:xfrm flipV="1">
            <a:off x="3957637" y="3904060"/>
            <a:ext cx="604771" cy="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69921D0D-C42E-BE96-C62D-F73DF3A37DB9}"/>
              </a:ext>
            </a:extLst>
          </p:cNvPr>
          <p:cNvCxnSpPr>
            <a:cxnSpLocks/>
            <a:stCxn id="12" idx="6"/>
            <a:endCxn id="16" idx="2"/>
          </p:cNvCxnSpPr>
          <p:nvPr userDrawn="1"/>
        </p:nvCxnSpPr>
        <p:spPr>
          <a:xfrm flipV="1">
            <a:off x="3974263" y="4633203"/>
            <a:ext cx="586129" cy="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BA5A1FF4-43E6-23D3-F82F-DB5DA08903B8}"/>
              </a:ext>
            </a:extLst>
          </p:cNvPr>
          <p:cNvCxnSpPr>
            <a:cxnSpLocks/>
            <a:stCxn id="13" idx="6"/>
            <a:endCxn id="16" idx="2"/>
          </p:cNvCxnSpPr>
          <p:nvPr userDrawn="1"/>
        </p:nvCxnSpPr>
        <p:spPr>
          <a:xfrm flipV="1">
            <a:off x="3957637" y="4633203"/>
            <a:ext cx="602755" cy="72912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7964BB38-0FD6-9524-AC2D-95E46AADE754}"/>
              </a:ext>
            </a:extLst>
          </p:cNvPr>
          <p:cNvCxnSpPr>
            <a:cxnSpLocks/>
            <a:stCxn id="12" idx="6"/>
            <a:endCxn id="15" idx="2"/>
          </p:cNvCxnSpPr>
          <p:nvPr userDrawn="1"/>
        </p:nvCxnSpPr>
        <p:spPr>
          <a:xfrm flipV="1">
            <a:off x="3974263" y="3904060"/>
            <a:ext cx="588145" cy="72914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2B7AD1D3-6DC5-1EAB-3394-76C4AE84A882}"/>
              </a:ext>
            </a:extLst>
          </p:cNvPr>
          <p:cNvCxnSpPr>
            <a:cxnSpLocks/>
            <a:stCxn id="13" idx="6"/>
            <a:endCxn id="15" idx="2"/>
          </p:cNvCxnSpPr>
          <p:nvPr userDrawn="1"/>
        </p:nvCxnSpPr>
        <p:spPr>
          <a:xfrm flipV="1">
            <a:off x="3957637" y="3904060"/>
            <a:ext cx="604771" cy="145826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FCD13BDB-DA3A-8B9C-C3A8-FDE7CE7DC035}"/>
              </a:ext>
            </a:extLst>
          </p:cNvPr>
          <p:cNvCxnSpPr>
            <a:cxnSpLocks/>
            <a:stCxn id="10" idx="6"/>
            <a:endCxn id="16" idx="2"/>
          </p:cNvCxnSpPr>
          <p:nvPr userDrawn="1"/>
        </p:nvCxnSpPr>
        <p:spPr>
          <a:xfrm>
            <a:off x="3957637" y="3904062"/>
            <a:ext cx="602755" cy="72914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125305CD-5AC9-6D4E-2EEB-8F1A7E3BDC75}"/>
              </a:ext>
            </a:extLst>
          </p:cNvPr>
          <p:cNvCxnSpPr>
            <a:cxnSpLocks/>
            <a:stCxn id="9" idx="6"/>
            <a:endCxn id="16" idx="2"/>
          </p:cNvCxnSpPr>
          <p:nvPr userDrawn="1"/>
        </p:nvCxnSpPr>
        <p:spPr>
          <a:xfrm>
            <a:off x="3974263" y="3174943"/>
            <a:ext cx="586129" cy="145826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378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691563" y="3670542"/>
            <a:ext cx="2943225" cy="2388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 1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23838" y="956920"/>
            <a:ext cx="2882900" cy="3321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r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147221"/>
          </a:xfrm>
        </p:spPr>
        <p:txBody>
          <a:bodyPr/>
          <a:lstStyle>
            <a:lvl1pPr algn="ctr">
              <a:defRPr sz="6000" baseline="0"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1857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4905" r="19566" b="35597"/>
          <a:stretch>
            <a:fillRect/>
          </a:stretch>
        </p:blipFill>
        <p:spPr bwMode="auto">
          <a:xfrm>
            <a:off x="303213" y="3441700"/>
            <a:ext cx="3587750" cy="270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0476" y="1649346"/>
            <a:ext cx="10515600" cy="22066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40476" y="3856008"/>
            <a:ext cx="10515600" cy="73324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759063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880533"/>
            <a:ext cx="10515600" cy="810155"/>
          </a:xfrm>
        </p:spPr>
        <p:txBody>
          <a:bodyPr/>
          <a:lstStyle>
            <a:lvl1pPr>
              <a:defRPr sz="3600">
                <a:latin typeface="+mn-lt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SzPct val="100000"/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SzPct val="100000"/>
              <a:buFont typeface="Wingdings" panose="05000000000000000000" pitchFamily="2" charset="2"/>
              <a:buChar char="§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561601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228600" indent="-228600">
              <a:buSzPct val="100000"/>
              <a:buFont typeface="Wingdings" panose="05000000000000000000" pitchFamily="2" charset="2"/>
              <a:buChar char="§"/>
              <a:defRPr sz="2400"/>
            </a:lvl1pPr>
            <a:lvl2pPr marL="685800" indent="-228600">
              <a:buSzPct val="100000"/>
              <a:buFont typeface="Wingdings" panose="05000000000000000000" pitchFamily="2" charset="2"/>
              <a:buChar char="§"/>
              <a:defRPr sz="2000"/>
            </a:lvl2pPr>
            <a:lvl3pPr marL="1143000" indent="-228600">
              <a:buSzPct val="100000"/>
              <a:buFont typeface="Wingdings" panose="05000000000000000000" pitchFamily="2" charset="2"/>
              <a:buChar char="§"/>
              <a:defRPr sz="1800"/>
            </a:lvl3pPr>
            <a:lvl4pPr marL="1600200" indent="-228600">
              <a:buSzPct val="100000"/>
              <a:buFont typeface="Wingdings" panose="05000000000000000000" pitchFamily="2" charset="2"/>
              <a:buChar char="§"/>
              <a:defRPr sz="1600"/>
            </a:lvl4pPr>
            <a:lvl5pPr marL="2057400" indent="-228600">
              <a:buSzPct val="100000"/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228600" indent="-228600">
              <a:buSzPct val="100000"/>
              <a:buFont typeface="Wingdings" panose="05000000000000000000" pitchFamily="2" charset="2"/>
              <a:buChar char="§"/>
              <a:defRPr sz="2400"/>
            </a:lvl1pPr>
            <a:lvl2pPr marL="800100" indent="-342900">
              <a:buSzPct val="100000"/>
              <a:buFont typeface="Wingdings" panose="05000000000000000000" pitchFamily="2" charset="2"/>
              <a:buChar char="§"/>
              <a:defRPr sz="2000"/>
            </a:lvl2pPr>
            <a:lvl3pPr marL="1371600" indent="-457200">
              <a:buSzPct val="100000"/>
              <a:buFont typeface="Wingdings" panose="05000000000000000000" pitchFamily="2" charset="2"/>
              <a:buChar char="§"/>
              <a:defRPr sz="1800"/>
            </a:lvl3pPr>
            <a:lvl4pPr marL="1600200" indent="-228600">
              <a:buSzPct val="100000"/>
              <a:buFont typeface="Wingdings" panose="05000000000000000000" pitchFamily="2" charset="2"/>
              <a:buChar char="§"/>
              <a:defRPr sz="1600"/>
            </a:lvl4pPr>
            <a:lvl5pPr marL="2057400" indent="-228600">
              <a:buSzPct val="100000"/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313999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806824"/>
            <a:ext cx="10515600" cy="883864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3"/>
          </p:nvPr>
        </p:nvSpPr>
        <p:spPr>
          <a:xfrm>
            <a:off x="839788" y="2505075"/>
            <a:ext cx="5157787" cy="3671888"/>
          </a:xfrm>
        </p:spPr>
        <p:txBody>
          <a:bodyPr/>
          <a:lstStyle>
            <a:lvl1pPr marL="228600" indent="-228600">
              <a:buSzPct val="100000"/>
              <a:buFont typeface="Wingdings" panose="05000000000000000000" pitchFamily="2" charset="2"/>
              <a:buChar char="§"/>
              <a:defRPr/>
            </a:lvl1pPr>
            <a:lvl2pPr marL="685800" indent="-228600">
              <a:buSzPct val="100000"/>
              <a:buFont typeface="Wingdings" panose="05000000000000000000" pitchFamily="2" charset="2"/>
              <a:buChar char="§"/>
              <a:defRPr/>
            </a:lvl2pPr>
            <a:lvl3pPr marL="1143000" indent="-228600">
              <a:buSzPct val="100000"/>
              <a:buFont typeface="Wingdings" panose="05000000000000000000" pitchFamily="2" charset="2"/>
              <a:buChar char="§"/>
              <a:defRPr/>
            </a:lvl3pPr>
            <a:lvl4pPr marL="1600200" indent="-228600">
              <a:buSzPct val="100000"/>
              <a:buFont typeface="Wingdings" panose="05000000000000000000" pitchFamily="2" charset="2"/>
              <a:buChar char="§"/>
              <a:defRPr/>
            </a:lvl4pPr>
            <a:lvl5pPr marL="2057400" indent="-228600"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4"/>
          </p:nvPr>
        </p:nvSpPr>
        <p:spPr>
          <a:xfrm>
            <a:off x="6172200" y="2505075"/>
            <a:ext cx="5171281" cy="3671888"/>
          </a:xfrm>
        </p:spPr>
        <p:txBody>
          <a:bodyPr/>
          <a:lstStyle>
            <a:lvl1pPr marL="228600" indent="-228600">
              <a:buSzPct val="100000"/>
              <a:buFont typeface="Wingdings" panose="05000000000000000000" pitchFamily="2" charset="2"/>
              <a:buChar char="§"/>
              <a:defRPr/>
            </a:lvl1pPr>
            <a:lvl2pPr marL="685800" indent="-228600">
              <a:buSzPct val="100000"/>
              <a:buFont typeface="Wingdings" panose="05000000000000000000" pitchFamily="2" charset="2"/>
              <a:buChar char="§"/>
              <a:defRPr/>
            </a:lvl2pPr>
            <a:lvl3pPr marL="1143000" indent="-228600">
              <a:buSzPct val="100000"/>
              <a:buFont typeface="Wingdings" panose="05000000000000000000" pitchFamily="2" charset="2"/>
              <a:buChar char="§"/>
              <a:defRPr/>
            </a:lvl3pPr>
            <a:lvl4pPr marL="1600200" indent="-228600">
              <a:buSzPct val="100000"/>
              <a:buFont typeface="Wingdings" panose="05000000000000000000" pitchFamily="2" charset="2"/>
              <a:buChar char="§"/>
              <a:defRPr/>
            </a:lvl4pPr>
            <a:lvl5pPr marL="2057400" indent="-228600"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982567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2024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2"/>
          <p:cNvSpPr>
            <a:spLocks noGrp="1"/>
          </p:cNvSpPr>
          <p:nvPr>
            <p:ph idx="13"/>
          </p:nvPr>
        </p:nvSpPr>
        <p:spPr>
          <a:xfrm>
            <a:off x="5181600" y="1690688"/>
            <a:ext cx="6172200" cy="4170361"/>
          </a:xfrm>
        </p:spPr>
        <p:txBody>
          <a:bodyPr/>
          <a:lstStyle>
            <a:lvl1pPr marL="228600" indent="-228600">
              <a:buSzPct val="100000"/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SzPct val="100000"/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9" name="Espace réservé du contenu 2"/>
          <p:cNvSpPr>
            <a:spLocks noGrp="1"/>
          </p:cNvSpPr>
          <p:nvPr>
            <p:ph sz="half" idx="17"/>
          </p:nvPr>
        </p:nvSpPr>
        <p:spPr>
          <a:xfrm>
            <a:off x="839787" y="1690689"/>
            <a:ext cx="3932237" cy="4170362"/>
          </a:xfrm>
        </p:spPr>
        <p:txBody>
          <a:bodyPr/>
          <a:lstStyle>
            <a:lvl1pPr marL="228600" indent="-228600">
              <a:buSzPct val="100000"/>
              <a:buFont typeface="Wingdings" panose="05000000000000000000" pitchFamily="2" charset="2"/>
              <a:buChar char="§"/>
              <a:defRPr sz="2000"/>
            </a:lvl1pPr>
            <a:lvl2pPr marL="685800" indent="-228600">
              <a:buSzPct val="100000"/>
              <a:buFont typeface="Wingdings" panose="05000000000000000000" pitchFamily="2" charset="2"/>
              <a:buChar char="§"/>
              <a:defRPr sz="1800"/>
            </a:lvl2pPr>
            <a:lvl3pPr marL="1143000" indent="-228600">
              <a:buSzPct val="100000"/>
              <a:buFont typeface="Wingdings" panose="05000000000000000000" pitchFamily="2" charset="2"/>
              <a:buChar char="§"/>
              <a:defRPr sz="1600"/>
            </a:lvl3pPr>
            <a:lvl4pPr marL="1600200" indent="-228600">
              <a:buSzPct val="100000"/>
              <a:buFont typeface="Wingdings" panose="05000000000000000000" pitchFamily="2" charset="2"/>
              <a:buChar char="§"/>
              <a:defRPr sz="1400"/>
            </a:lvl4pPr>
            <a:lvl5pPr marL="2057400" indent="-228600">
              <a:buSzPct val="100000"/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839788" y="806824"/>
            <a:ext cx="10515600" cy="883864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59442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6.xml"/><Relationship Id="rId7" Type="http://schemas.openxmlformats.org/officeDocument/2006/relationships/theme" Target="../theme/theme2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0.pn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9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4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4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19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4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22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4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004976"/>
            </a:gs>
            <a:gs pos="100000">
              <a:srgbClr val="009CDD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3" y="182966"/>
            <a:ext cx="1998676" cy="621146"/>
          </a:xfrm>
          <a:prstGeom prst="rect">
            <a:avLst/>
          </a:prstGeom>
        </p:spPr>
      </p:pic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838200" y="815975"/>
            <a:ext cx="10515600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Modifiez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Modifiez les styles du texte du masque</a:t>
            </a:r>
          </a:p>
          <a:p>
            <a:pPr lvl="1"/>
            <a:r>
              <a:rPr lang="fr-FR" altLang="fr-FR" dirty="0"/>
              <a:t>Deuxième niveau</a:t>
            </a:r>
          </a:p>
          <a:p>
            <a:pPr lvl="2"/>
            <a:r>
              <a:rPr lang="fr-FR" altLang="fr-FR" dirty="0"/>
              <a:t>Troisième niveau</a:t>
            </a:r>
          </a:p>
          <a:p>
            <a:pPr lvl="3"/>
            <a:r>
              <a:rPr lang="fr-FR" altLang="fr-FR" dirty="0"/>
              <a:t>Quatrième niveau</a:t>
            </a:r>
          </a:p>
          <a:p>
            <a:pPr lvl="4"/>
            <a:r>
              <a:rPr lang="fr-FR" altLang="fr-FR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lang="fr-FR" kern="1200">
                <a:solidFill>
                  <a:schemeClr val="bg1"/>
                </a:solidFill>
                <a:latin typeface="Downtempo" panose="02000603040000020004" pitchFamily="2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4DD9C35A-3D97-4168-BE54-0A5885683A35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pic>
        <p:nvPicPr>
          <p:cNvPr id="1034" name="Image 1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963150" y="-29010"/>
            <a:ext cx="2295525" cy="1053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e 8"/>
          <p:cNvGrpSpPr/>
          <p:nvPr userDrawn="1"/>
        </p:nvGrpSpPr>
        <p:grpSpPr>
          <a:xfrm>
            <a:off x="721995" y="6139364"/>
            <a:ext cx="2176696" cy="698999"/>
            <a:chOff x="721995" y="6139364"/>
            <a:chExt cx="2176696" cy="698999"/>
          </a:xfrm>
        </p:grpSpPr>
        <p:pic>
          <p:nvPicPr>
            <p:cNvPr id="10" name="Image 9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995" y="6139364"/>
              <a:ext cx="1578305" cy="698999"/>
            </a:xfrm>
            <a:prstGeom prst="rect">
              <a:avLst/>
            </a:prstGeom>
          </p:spPr>
        </p:pic>
        <p:pic>
          <p:nvPicPr>
            <p:cNvPr id="11" name="Image 10"/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6218" y="6337341"/>
              <a:ext cx="482473" cy="287397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03" r:id="rId1"/>
    <p:sldLayoutId id="2147484404" r:id="rId2"/>
    <p:sldLayoutId id="2147484405" r:id="rId3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bg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Eurostile-Medium" panose="020B0600000000000000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Eurostile-Medium" panose="020B0600000000000000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Eurostile-Medium" panose="020B0600000000000000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Eurostile-Medium" panose="020B0600000000000000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Clr>
          <a:schemeClr val="bg1"/>
        </a:buClr>
        <a:buSzPct val="100000"/>
        <a:buFont typeface="Wingdings" panose="05000000000000000000" pitchFamily="2" charset="2"/>
        <a:buChar char="§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chemeClr val="bg1"/>
        </a:buClr>
        <a:buSzPct val="100000"/>
        <a:buFont typeface="Wingdings" panose="05000000000000000000" pitchFamily="2" charset="2"/>
        <a:buChar char="§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chemeClr val="bg1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chemeClr val="bg1"/>
        </a:buClr>
        <a:buSzPct val="100000"/>
        <a:buFont typeface="Wingdings" panose="05000000000000000000" pitchFamily="2" charset="2"/>
        <a:buChar char="§"/>
        <a:defRPr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chemeClr val="bg1"/>
        </a:buClr>
        <a:buSzPct val="100000"/>
        <a:buFont typeface="Wingdings" panose="05000000000000000000" pitchFamily="2" charset="2"/>
        <a:buChar char="§"/>
        <a:defRPr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199782"/>
            <a:ext cx="12192000" cy="668735"/>
          </a:xfrm>
          <a:prstGeom prst="rect">
            <a:avLst/>
          </a:prstGeom>
        </p:spPr>
      </p:pic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838200" y="815975"/>
            <a:ext cx="10515600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Modifiez le style du titre</a:t>
            </a:r>
          </a:p>
        </p:txBody>
      </p:sp>
      <p:sp>
        <p:nvSpPr>
          <p:cNvPr id="205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Modifiez les styles du texte du masque</a:t>
            </a:r>
          </a:p>
          <a:p>
            <a:pPr lvl="1"/>
            <a:r>
              <a:rPr lang="fr-FR" altLang="fr-FR" dirty="0"/>
              <a:t>Deuxième niveau</a:t>
            </a:r>
          </a:p>
          <a:p>
            <a:pPr lvl="2"/>
            <a:r>
              <a:rPr lang="fr-FR" altLang="fr-FR" dirty="0"/>
              <a:t>Troisième niveau</a:t>
            </a:r>
          </a:p>
          <a:p>
            <a:pPr lvl="3"/>
            <a:r>
              <a:rPr lang="fr-FR" altLang="fr-FR" dirty="0"/>
              <a:t>Quatrième niveau</a:t>
            </a:r>
          </a:p>
          <a:p>
            <a:pPr lvl="4"/>
            <a:r>
              <a:rPr lang="fr-FR" altLang="fr-FR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81E0AF8-1DFD-45C4-95D7-2014B32C7BE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pic>
        <p:nvPicPr>
          <p:cNvPr id="2058" name="Image 1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963150" y="-29010"/>
            <a:ext cx="2295525" cy="1053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Espace réservé du numéro de diapositive 5"/>
          <p:cNvSpPr txBox="1">
            <a:spLocks/>
          </p:cNvSpPr>
          <p:nvPr/>
        </p:nvSpPr>
        <p:spPr>
          <a:xfrm>
            <a:off x="8610600" y="635158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Downtempo" panose="02000603040000020004" pitchFamily="2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B497F5DB-0FDD-46D5-B490-BE4061BE79CB}" type="slidenum">
              <a:rPr lang="fr-FR" smtClean="0"/>
              <a:pPr algn="r">
                <a:defRPr/>
              </a:pPr>
              <a:t>‹N°›</a:t>
            </a:fld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3" y="188659"/>
            <a:ext cx="2014232" cy="625981"/>
          </a:xfrm>
          <a:prstGeom prst="rect">
            <a:avLst/>
          </a:prstGeom>
        </p:spPr>
      </p:pic>
      <p:grpSp>
        <p:nvGrpSpPr>
          <p:cNvPr id="8" name="Groupe 7"/>
          <p:cNvGrpSpPr/>
          <p:nvPr userDrawn="1"/>
        </p:nvGrpSpPr>
        <p:grpSpPr>
          <a:xfrm>
            <a:off x="721995" y="6139364"/>
            <a:ext cx="2176696" cy="698999"/>
            <a:chOff x="721995" y="6139364"/>
            <a:chExt cx="2176696" cy="698999"/>
          </a:xfrm>
        </p:grpSpPr>
        <p:pic>
          <p:nvPicPr>
            <p:cNvPr id="4" name="Image 3"/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995" y="6139364"/>
              <a:ext cx="1578305" cy="698999"/>
            </a:xfrm>
            <a:prstGeom prst="rect">
              <a:avLst/>
            </a:prstGeom>
          </p:spPr>
        </p:pic>
        <p:pic>
          <p:nvPicPr>
            <p:cNvPr id="7" name="Image 6"/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6218" y="6337341"/>
              <a:ext cx="482473" cy="287397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06" r:id="rId1"/>
    <p:sldLayoutId id="2147484410" r:id="rId2"/>
    <p:sldLayoutId id="2147484411" r:id="rId3"/>
    <p:sldLayoutId id="2147484412" r:id="rId4"/>
    <p:sldLayoutId id="2147484414" r:id="rId5"/>
    <p:sldLayoutId id="2147484416" r:id="rId6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Font typeface="Wingdings" panose="05000000000000000000" pitchFamily="2" charset="2"/>
        <a:buChar char="§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6186108"/>
            <a:ext cx="12192001" cy="676656"/>
          </a:xfrm>
          <a:prstGeom prst="rect">
            <a:avLst/>
          </a:prstGeom>
        </p:spPr>
      </p:pic>
      <p:sp>
        <p:nvSpPr>
          <p:cNvPr id="3074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838200" y="815975"/>
            <a:ext cx="10515600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Modifiez le style du titre</a:t>
            </a:r>
          </a:p>
        </p:txBody>
      </p:sp>
      <p:sp>
        <p:nvSpPr>
          <p:cNvPr id="3075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Modifiez les styles du texte du masque</a:t>
            </a:r>
          </a:p>
          <a:p>
            <a:pPr lvl="1"/>
            <a:r>
              <a:rPr lang="fr-FR" altLang="fr-FR" dirty="0"/>
              <a:t>Deuxième niveau</a:t>
            </a:r>
          </a:p>
          <a:p>
            <a:pPr lvl="2"/>
            <a:r>
              <a:rPr lang="fr-FR" altLang="fr-FR" dirty="0"/>
              <a:t>Troisième niveau</a:t>
            </a:r>
          </a:p>
          <a:p>
            <a:pPr lvl="3"/>
            <a:r>
              <a:rPr lang="fr-FR" altLang="fr-FR" dirty="0"/>
              <a:t>Quatrième niveau</a:t>
            </a:r>
          </a:p>
          <a:p>
            <a:pPr lvl="4"/>
            <a:r>
              <a:rPr lang="fr-FR" altLang="fr-FR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176763D-DB16-45F3-8E24-8E27816120D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pic>
        <p:nvPicPr>
          <p:cNvPr id="3083" name="Image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963150" y="-29010"/>
            <a:ext cx="2295525" cy="1053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Espace réservé du numéro de diapositive 5"/>
          <p:cNvSpPr txBox="1">
            <a:spLocks/>
          </p:cNvSpPr>
          <p:nvPr/>
        </p:nvSpPr>
        <p:spPr>
          <a:xfrm>
            <a:off x="8610600" y="635158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Downtempo" panose="02000603040000020004" pitchFamily="2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648DD95A-1342-454C-8A35-5C821A6DC5F6}" type="slidenum">
              <a:rPr lang="fr-FR" smtClean="0"/>
              <a:pPr algn="r">
                <a:defRPr/>
              </a:pPr>
              <a:t>‹N°›</a:t>
            </a:fld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3" y="188659"/>
            <a:ext cx="2014232" cy="625981"/>
          </a:xfrm>
          <a:prstGeom prst="rect">
            <a:avLst/>
          </a:prstGeom>
        </p:spPr>
      </p:pic>
      <p:grpSp>
        <p:nvGrpSpPr>
          <p:cNvPr id="11" name="Groupe 10"/>
          <p:cNvGrpSpPr/>
          <p:nvPr userDrawn="1"/>
        </p:nvGrpSpPr>
        <p:grpSpPr>
          <a:xfrm>
            <a:off x="721995" y="6139364"/>
            <a:ext cx="2176696" cy="698999"/>
            <a:chOff x="721995" y="6139364"/>
            <a:chExt cx="2176696" cy="698999"/>
          </a:xfrm>
        </p:grpSpPr>
        <p:pic>
          <p:nvPicPr>
            <p:cNvPr id="12" name="Image 11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995" y="6139364"/>
              <a:ext cx="1578305" cy="698999"/>
            </a:xfrm>
            <a:prstGeom prst="rect">
              <a:avLst/>
            </a:prstGeom>
          </p:spPr>
        </p:pic>
        <p:pic>
          <p:nvPicPr>
            <p:cNvPr id="16" name="Image 15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6218" y="6337341"/>
              <a:ext cx="482473" cy="287397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9" r:id="rId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6181344"/>
            <a:ext cx="12192001" cy="676656"/>
          </a:xfrm>
          <a:prstGeom prst="rect">
            <a:avLst/>
          </a:prstGeom>
        </p:spPr>
      </p:pic>
      <p:sp>
        <p:nvSpPr>
          <p:cNvPr id="4098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838200" y="815975"/>
            <a:ext cx="10515600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Modifiez le style du titre</a:t>
            </a:r>
          </a:p>
        </p:txBody>
      </p:sp>
      <p:sp>
        <p:nvSpPr>
          <p:cNvPr id="4099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Modifiez les styles du texte du masque</a:t>
            </a:r>
          </a:p>
          <a:p>
            <a:pPr lvl="1"/>
            <a:r>
              <a:rPr lang="fr-FR" altLang="fr-FR" dirty="0"/>
              <a:t>Deuxième niveau</a:t>
            </a:r>
          </a:p>
          <a:p>
            <a:pPr lvl="2"/>
            <a:r>
              <a:rPr lang="fr-FR" altLang="fr-FR" dirty="0"/>
              <a:t>Troisième niveau</a:t>
            </a:r>
          </a:p>
          <a:p>
            <a:pPr lvl="3"/>
            <a:r>
              <a:rPr lang="fr-FR" altLang="fr-FR" dirty="0"/>
              <a:t>Quatrième niveau</a:t>
            </a:r>
          </a:p>
          <a:p>
            <a:pPr lvl="4"/>
            <a:r>
              <a:rPr lang="fr-FR" altLang="fr-FR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C7E03D3-B2AE-41EF-BCF1-92E7621A274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pic>
        <p:nvPicPr>
          <p:cNvPr id="4107" name="Image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963150" y="-29010"/>
            <a:ext cx="2295525" cy="1053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Espace réservé du numéro de diapositive 5"/>
          <p:cNvSpPr txBox="1">
            <a:spLocks/>
          </p:cNvSpPr>
          <p:nvPr/>
        </p:nvSpPr>
        <p:spPr>
          <a:xfrm>
            <a:off x="8610600" y="635158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Downtempo" panose="02000603040000020004" pitchFamily="2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EE194B2D-2120-44E1-9344-FFFB6FCB9F81}" type="slidenum">
              <a:rPr lang="fr-FR" smtClean="0"/>
              <a:pPr algn="r">
                <a:defRPr/>
              </a:pPr>
              <a:t>‹N°›</a:t>
            </a:fld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3" y="188659"/>
            <a:ext cx="2014232" cy="625981"/>
          </a:xfrm>
          <a:prstGeom prst="rect">
            <a:avLst/>
          </a:prstGeom>
        </p:spPr>
      </p:pic>
      <p:grpSp>
        <p:nvGrpSpPr>
          <p:cNvPr id="11" name="Groupe 10"/>
          <p:cNvGrpSpPr/>
          <p:nvPr userDrawn="1"/>
        </p:nvGrpSpPr>
        <p:grpSpPr>
          <a:xfrm>
            <a:off x="721995" y="6139364"/>
            <a:ext cx="2176696" cy="698999"/>
            <a:chOff x="721995" y="6139364"/>
            <a:chExt cx="2176696" cy="698999"/>
          </a:xfrm>
        </p:grpSpPr>
        <p:pic>
          <p:nvPicPr>
            <p:cNvPr id="12" name="Image 11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995" y="6139364"/>
              <a:ext cx="1578305" cy="698999"/>
            </a:xfrm>
            <a:prstGeom prst="rect">
              <a:avLst/>
            </a:prstGeom>
          </p:spPr>
        </p:pic>
        <p:pic>
          <p:nvPicPr>
            <p:cNvPr id="16" name="Image 15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6218" y="6337341"/>
              <a:ext cx="482473" cy="287397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0" r:id="rId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6181344"/>
            <a:ext cx="12192001" cy="676656"/>
          </a:xfrm>
          <a:prstGeom prst="rect">
            <a:avLst/>
          </a:prstGeom>
        </p:spPr>
      </p:pic>
      <p:sp>
        <p:nvSpPr>
          <p:cNvPr id="5122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838200" y="815975"/>
            <a:ext cx="10515600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Modifiez le style du titre</a:t>
            </a:r>
          </a:p>
        </p:txBody>
      </p:sp>
      <p:sp>
        <p:nvSpPr>
          <p:cNvPr id="512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Modifiez les styles du texte du masque</a:t>
            </a:r>
          </a:p>
          <a:p>
            <a:pPr lvl="1"/>
            <a:r>
              <a:rPr lang="fr-FR" altLang="fr-FR" dirty="0"/>
              <a:t>Deuxième niveau</a:t>
            </a:r>
          </a:p>
          <a:p>
            <a:pPr lvl="2"/>
            <a:r>
              <a:rPr lang="fr-FR" altLang="fr-FR" dirty="0"/>
              <a:t>Troisième niveau</a:t>
            </a:r>
          </a:p>
          <a:p>
            <a:pPr lvl="3"/>
            <a:r>
              <a:rPr lang="fr-FR" altLang="fr-FR" dirty="0"/>
              <a:t>Quatrième niveau</a:t>
            </a:r>
          </a:p>
          <a:p>
            <a:pPr lvl="4"/>
            <a:r>
              <a:rPr lang="fr-FR" altLang="fr-FR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04495E6-E863-4020-893C-14B32A42465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pic>
        <p:nvPicPr>
          <p:cNvPr id="5131" name="Image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963150" y="-29010"/>
            <a:ext cx="2295525" cy="1053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Espace réservé du numéro de diapositive 5"/>
          <p:cNvSpPr txBox="1">
            <a:spLocks/>
          </p:cNvSpPr>
          <p:nvPr/>
        </p:nvSpPr>
        <p:spPr>
          <a:xfrm>
            <a:off x="8610600" y="635158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Downtempo" panose="02000603040000020004" pitchFamily="2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B65016EE-CB8F-4ABD-8FE7-1C482E6E9048}" type="slidenum">
              <a:rPr lang="fr-FR" smtClean="0"/>
              <a:pPr algn="r">
                <a:defRPr/>
              </a:pPr>
              <a:t>‹N°›</a:t>
            </a:fld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3" y="188659"/>
            <a:ext cx="2014232" cy="625981"/>
          </a:xfrm>
          <a:prstGeom prst="rect">
            <a:avLst/>
          </a:prstGeom>
        </p:spPr>
      </p:pic>
      <p:grpSp>
        <p:nvGrpSpPr>
          <p:cNvPr id="11" name="Groupe 10"/>
          <p:cNvGrpSpPr/>
          <p:nvPr userDrawn="1"/>
        </p:nvGrpSpPr>
        <p:grpSpPr>
          <a:xfrm>
            <a:off x="721995" y="6139364"/>
            <a:ext cx="2176696" cy="698999"/>
            <a:chOff x="721995" y="6139364"/>
            <a:chExt cx="2176696" cy="698999"/>
          </a:xfrm>
        </p:grpSpPr>
        <p:pic>
          <p:nvPicPr>
            <p:cNvPr id="12" name="Image 11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995" y="6139364"/>
              <a:ext cx="1578305" cy="698999"/>
            </a:xfrm>
            <a:prstGeom prst="rect">
              <a:avLst/>
            </a:prstGeom>
          </p:spPr>
        </p:pic>
        <p:pic>
          <p:nvPicPr>
            <p:cNvPr id="16" name="Image 15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6218" y="6337341"/>
              <a:ext cx="482473" cy="287397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1" r:id="rId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193486"/>
            <a:ext cx="12192000" cy="676656"/>
          </a:xfrm>
          <a:prstGeom prst="rect">
            <a:avLst/>
          </a:prstGeom>
        </p:spPr>
      </p:pic>
      <p:sp>
        <p:nvSpPr>
          <p:cNvPr id="614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838200" y="815975"/>
            <a:ext cx="10515600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Modifiez le style du titre</a:t>
            </a:r>
          </a:p>
        </p:txBody>
      </p:sp>
      <p:sp>
        <p:nvSpPr>
          <p:cNvPr id="614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Modifiez les styles du texte du masque</a:t>
            </a:r>
          </a:p>
          <a:p>
            <a:pPr lvl="1"/>
            <a:r>
              <a:rPr lang="fr-FR" altLang="fr-FR" dirty="0"/>
              <a:t>Deuxième niveau</a:t>
            </a:r>
          </a:p>
          <a:p>
            <a:pPr lvl="2"/>
            <a:r>
              <a:rPr lang="fr-FR" altLang="fr-FR" dirty="0"/>
              <a:t>Troisième niveau</a:t>
            </a:r>
          </a:p>
          <a:p>
            <a:pPr lvl="3"/>
            <a:r>
              <a:rPr lang="fr-FR" altLang="fr-FR" dirty="0"/>
              <a:t>Quatrième niveau</a:t>
            </a:r>
          </a:p>
          <a:p>
            <a:pPr lvl="4"/>
            <a:r>
              <a:rPr lang="fr-FR" altLang="fr-FR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DE16276-38AD-41A9-8E88-A8B52AC0080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pic>
        <p:nvPicPr>
          <p:cNvPr id="6155" name="Image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963150" y="-29010"/>
            <a:ext cx="2295525" cy="1053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Espace réservé du numéro de diapositive 5"/>
          <p:cNvSpPr txBox="1">
            <a:spLocks/>
          </p:cNvSpPr>
          <p:nvPr/>
        </p:nvSpPr>
        <p:spPr>
          <a:xfrm>
            <a:off x="8610600" y="635158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Downtempo" panose="02000603040000020004" pitchFamily="2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D6599A2F-33FD-41C1-8A01-730D67BE37E4}" type="slidenum">
              <a:rPr lang="fr-FR" smtClean="0"/>
              <a:pPr algn="r">
                <a:defRPr/>
              </a:pPr>
              <a:t>‹N°›</a:t>
            </a:fld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3" y="188659"/>
            <a:ext cx="2014232" cy="625981"/>
          </a:xfrm>
          <a:prstGeom prst="rect">
            <a:avLst/>
          </a:prstGeom>
        </p:spPr>
      </p:pic>
      <p:grpSp>
        <p:nvGrpSpPr>
          <p:cNvPr id="11" name="Groupe 10"/>
          <p:cNvGrpSpPr/>
          <p:nvPr userDrawn="1"/>
        </p:nvGrpSpPr>
        <p:grpSpPr>
          <a:xfrm>
            <a:off x="721995" y="6139364"/>
            <a:ext cx="2176696" cy="698999"/>
            <a:chOff x="721995" y="6139364"/>
            <a:chExt cx="2176696" cy="698999"/>
          </a:xfrm>
        </p:grpSpPr>
        <p:pic>
          <p:nvPicPr>
            <p:cNvPr id="12" name="Image 11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995" y="6139364"/>
              <a:ext cx="1578305" cy="698999"/>
            </a:xfrm>
            <a:prstGeom prst="rect">
              <a:avLst/>
            </a:prstGeom>
          </p:spPr>
        </p:pic>
        <p:pic>
          <p:nvPicPr>
            <p:cNvPr id="16" name="Image 15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6218" y="6337341"/>
              <a:ext cx="482473" cy="287397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2" r:id="rId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3" y="188659"/>
            <a:ext cx="2014232" cy="625981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190870"/>
            <a:ext cx="12192000" cy="676655"/>
          </a:xfrm>
          <a:prstGeom prst="rect">
            <a:avLst/>
          </a:prstGeom>
        </p:spPr>
      </p:pic>
      <p:sp>
        <p:nvSpPr>
          <p:cNvPr id="717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838200" y="815975"/>
            <a:ext cx="10515600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Modifiez le style du titre</a:t>
            </a:r>
          </a:p>
        </p:txBody>
      </p:sp>
      <p:sp>
        <p:nvSpPr>
          <p:cNvPr id="717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Modifiez les styles du texte du masque</a:t>
            </a:r>
          </a:p>
          <a:p>
            <a:pPr lvl="1"/>
            <a:r>
              <a:rPr lang="fr-FR" altLang="fr-FR" dirty="0"/>
              <a:t>Deuxième niveau</a:t>
            </a:r>
          </a:p>
          <a:p>
            <a:pPr lvl="2"/>
            <a:r>
              <a:rPr lang="fr-FR" altLang="fr-FR" dirty="0"/>
              <a:t>Troisième niveau</a:t>
            </a:r>
          </a:p>
          <a:p>
            <a:pPr lvl="3"/>
            <a:r>
              <a:rPr lang="fr-FR" altLang="fr-FR" dirty="0"/>
              <a:t>Quatrième niveau</a:t>
            </a:r>
          </a:p>
          <a:p>
            <a:pPr lvl="4"/>
            <a:r>
              <a:rPr lang="fr-FR" altLang="fr-FR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14B6263-77A7-4CE5-8117-1B1B102BFCB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pic>
        <p:nvPicPr>
          <p:cNvPr id="7179" name="Image 1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963150" y="-29010"/>
            <a:ext cx="2295525" cy="1053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Espace réservé du numéro de diapositive 5"/>
          <p:cNvSpPr txBox="1">
            <a:spLocks/>
          </p:cNvSpPr>
          <p:nvPr/>
        </p:nvSpPr>
        <p:spPr>
          <a:xfrm>
            <a:off x="8610600" y="635158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Downtempo" panose="02000603040000020004" pitchFamily="2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285750" indent="-285750" algn="r">
              <a:buFont typeface="Arial" panose="020B0604020202020204" pitchFamily="34" charset="0"/>
              <a:buChar char="•"/>
              <a:defRPr/>
            </a:pPr>
            <a:fld id="{1E315419-03FC-469B-B356-32DB643E0FC2}" type="slidenum">
              <a:rPr lang="fr-FR" smtClean="0"/>
              <a:pPr marL="285750" indent="-285750" algn="r">
                <a:buFont typeface="Arial" panose="020B0604020202020204" pitchFamily="34" charset="0"/>
                <a:buChar char="•"/>
                <a:defRPr/>
              </a:pPr>
              <a:t>‹N°›</a:t>
            </a:fld>
            <a:endParaRPr lang="fr-FR" dirty="0"/>
          </a:p>
        </p:txBody>
      </p:sp>
      <p:grpSp>
        <p:nvGrpSpPr>
          <p:cNvPr id="11" name="Groupe 10"/>
          <p:cNvGrpSpPr/>
          <p:nvPr userDrawn="1"/>
        </p:nvGrpSpPr>
        <p:grpSpPr>
          <a:xfrm>
            <a:off x="721995" y="6139364"/>
            <a:ext cx="2176696" cy="698999"/>
            <a:chOff x="721995" y="6139364"/>
            <a:chExt cx="2176696" cy="698999"/>
          </a:xfrm>
        </p:grpSpPr>
        <p:pic>
          <p:nvPicPr>
            <p:cNvPr id="12" name="Image 11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995" y="6139364"/>
              <a:ext cx="1578305" cy="698999"/>
            </a:xfrm>
            <a:prstGeom prst="rect">
              <a:avLst/>
            </a:prstGeom>
          </p:spPr>
        </p:pic>
        <p:pic>
          <p:nvPicPr>
            <p:cNvPr id="15" name="Image 14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6218" y="6337341"/>
              <a:ext cx="482473" cy="287397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3" r:id="rId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Reinforcement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Learning </a:t>
            </a:r>
            <a:r>
              <a:rPr lang="fr-FR" dirty="0" err="1"/>
              <a:t>Applied</a:t>
            </a:r>
            <a:r>
              <a:rPr lang="fr-FR" dirty="0"/>
              <a:t> to </a:t>
            </a:r>
            <a:br>
              <a:rPr lang="fr-FR" dirty="0"/>
            </a:br>
            <a:r>
              <a:rPr lang="fr-FR" dirty="0" err="1"/>
              <a:t>Autonomous</a:t>
            </a:r>
            <a:r>
              <a:rPr lang="fr-FR" dirty="0"/>
              <a:t> </a:t>
            </a:r>
            <a:r>
              <a:rPr lang="fr-FR" dirty="0" err="1"/>
              <a:t>Vehicles</a:t>
            </a:r>
            <a:endParaRPr lang="fr-FR" dirty="0">
              <a:latin typeface="+mn-lt"/>
            </a:endParaRPr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GUYOT Antonin</a:t>
            </a:r>
          </a:p>
        </p:txBody>
      </p:sp>
    </p:spTree>
    <p:extLst>
      <p:ext uri="{BB962C8B-B14F-4D97-AF65-F5344CB8AC3E}">
        <p14:creationId xmlns:p14="http://schemas.microsoft.com/office/powerpoint/2010/main" val="1083574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730375"/>
            <a:ext cx="468593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fr-FR" dirty="0"/>
              <a:t>First </a:t>
            </a:r>
            <a:r>
              <a:rPr lang="fr-FR" dirty="0" err="1"/>
              <a:t>experiment</a:t>
            </a:r>
            <a:r>
              <a:rPr lang="fr-FR" dirty="0"/>
              <a:t> : move </a:t>
            </a:r>
            <a:r>
              <a:rPr lang="fr-FR" dirty="0" err="1"/>
              <a:t>freely</a:t>
            </a:r>
            <a:r>
              <a:rPr lang="fr-FR" dirty="0"/>
              <a:t> in a </a:t>
            </a:r>
            <a:r>
              <a:rPr lang="fr-FR" dirty="0" err="1"/>
              <a:t>space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obstacles </a:t>
            </a:r>
            <a:r>
              <a:rPr lang="fr-FR" dirty="0" err="1"/>
              <a:t>while</a:t>
            </a:r>
            <a:r>
              <a:rPr lang="fr-FR" dirty="0"/>
              <a:t> </a:t>
            </a:r>
            <a:r>
              <a:rPr lang="fr-FR" dirty="0" err="1"/>
              <a:t>avoiding</a:t>
            </a:r>
            <a:r>
              <a:rPr lang="fr-FR" dirty="0"/>
              <a:t> </a:t>
            </a:r>
            <a:r>
              <a:rPr lang="fr-FR" dirty="0" err="1"/>
              <a:t>them</a:t>
            </a:r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Observations</a:t>
            </a:r>
          </a:p>
          <a:p>
            <a:endParaRPr lang="fr-FR" dirty="0"/>
          </a:p>
          <a:p>
            <a:r>
              <a:rPr lang="fr-FR" dirty="0"/>
              <a:t>Actions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Velocity control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 err="1"/>
              <a:t>Steering</a:t>
            </a:r>
            <a:r>
              <a:rPr lang="fr-FR" dirty="0"/>
              <a:t> control</a:t>
            </a:r>
          </a:p>
          <a:p>
            <a:pPr>
              <a:buFont typeface="Courier New" panose="02070309020205020404" pitchFamily="49" charset="0"/>
              <a:buChar char="o"/>
            </a:pPr>
            <a:endParaRPr lang="fr-FR" dirty="0"/>
          </a:p>
          <a:p>
            <a:r>
              <a:rPr lang="fr-FR" dirty="0" err="1"/>
              <a:t>Reward</a:t>
            </a:r>
            <a:endParaRPr lang="fr-FR" dirty="0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D4704ED-501D-C298-45C7-A819E191057C}"/>
              </a:ext>
            </a:extLst>
          </p:cNvPr>
          <p:cNvSpPr/>
          <p:nvPr/>
        </p:nvSpPr>
        <p:spPr>
          <a:xfrm>
            <a:off x="8105312" y="913555"/>
            <a:ext cx="1899822" cy="614331"/>
          </a:xfrm>
          <a:prstGeom prst="roundRect">
            <a:avLst/>
          </a:prstGeom>
          <a:solidFill>
            <a:srgbClr val="009C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Take</a:t>
            </a:r>
            <a:r>
              <a:rPr lang="fr-FR" dirty="0"/>
              <a:t> a </a:t>
            </a:r>
            <a:r>
              <a:rPr lang="fr-FR" dirty="0" err="1"/>
              <a:t>measurement</a:t>
            </a:r>
            <a:endParaRPr lang="fr-FR" dirty="0"/>
          </a:p>
        </p:txBody>
      </p:sp>
      <p:sp>
        <p:nvSpPr>
          <p:cNvPr id="5" name="Losange 4">
            <a:extLst>
              <a:ext uri="{FF2B5EF4-FFF2-40B4-BE49-F238E27FC236}">
                <a16:creationId xmlns:a16="http://schemas.microsoft.com/office/drawing/2014/main" id="{B2E74E7A-9953-0CCA-697B-A104E22F7787}"/>
              </a:ext>
            </a:extLst>
          </p:cNvPr>
          <p:cNvSpPr/>
          <p:nvPr/>
        </p:nvSpPr>
        <p:spPr>
          <a:xfrm>
            <a:off x="7992122" y="2192796"/>
            <a:ext cx="2126202" cy="830957"/>
          </a:xfrm>
          <a:prstGeom prst="diamond">
            <a:avLst/>
          </a:prstGeom>
          <a:solidFill>
            <a:srgbClr val="009C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Collision ?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68E92B13-0EB0-491D-FF5A-BE357FF366A4}"/>
              </a:ext>
            </a:extLst>
          </p:cNvPr>
          <p:cNvSpPr/>
          <p:nvPr/>
        </p:nvSpPr>
        <p:spPr>
          <a:xfrm>
            <a:off x="10189345" y="5285687"/>
            <a:ext cx="1899822" cy="810155"/>
          </a:xfrm>
          <a:prstGeom prst="roundRect">
            <a:avLst/>
          </a:prstGeom>
          <a:solidFill>
            <a:srgbClr val="009C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Reward</a:t>
            </a:r>
            <a:r>
              <a:rPr lang="fr-FR" dirty="0"/>
              <a:t> = -10</a:t>
            </a:r>
          </a:p>
        </p:txBody>
      </p:sp>
      <p:sp>
        <p:nvSpPr>
          <p:cNvPr id="7" name="Losange 6">
            <a:extLst>
              <a:ext uri="{FF2B5EF4-FFF2-40B4-BE49-F238E27FC236}">
                <a16:creationId xmlns:a16="http://schemas.microsoft.com/office/drawing/2014/main" id="{2290E190-498D-7640-721D-33CB639C0595}"/>
              </a:ext>
            </a:extLst>
          </p:cNvPr>
          <p:cNvSpPr/>
          <p:nvPr/>
        </p:nvSpPr>
        <p:spPr>
          <a:xfrm>
            <a:off x="7360697" y="3739241"/>
            <a:ext cx="2126202" cy="830957"/>
          </a:xfrm>
          <a:prstGeom prst="diamond">
            <a:avLst/>
          </a:prstGeom>
          <a:solidFill>
            <a:srgbClr val="009C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Near the </a:t>
            </a:r>
            <a:r>
              <a:rPr lang="fr-FR" dirty="0" err="1"/>
              <a:t>wall</a:t>
            </a:r>
            <a:r>
              <a:rPr lang="fr-FR" dirty="0"/>
              <a:t> ?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B4340DA2-D444-A1FF-F814-640BC479FAB9}"/>
              </a:ext>
            </a:extLst>
          </p:cNvPr>
          <p:cNvSpPr/>
          <p:nvPr/>
        </p:nvSpPr>
        <p:spPr>
          <a:xfrm>
            <a:off x="7473887" y="5285687"/>
            <a:ext cx="1899822" cy="810154"/>
          </a:xfrm>
          <a:prstGeom prst="roundRect">
            <a:avLst/>
          </a:prstGeom>
          <a:solidFill>
            <a:srgbClr val="009C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Reward</a:t>
            </a:r>
            <a:r>
              <a:rPr lang="fr-FR" dirty="0"/>
              <a:t> = distance to </a:t>
            </a:r>
            <a:r>
              <a:rPr lang="fr-FR" dirty="0" err="1"/>
              <a:t>wall</a:t>
            </a:r>
            <a:endParaRPr lang="fr-FR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118B4A29-264E-AED6-1CB0-E622908AE965}"/>
              </a:ext>
            </a:extLst>
          </p:cNvPr>
          <p:cNvSpPr/>
          <p:nvPr/>
        </p:nvSpPr>
        <p:spPr>
          <a:xfrm>
            <a:off x="4758430" y="5285687"/>
            <a:ext cx="1899822" cy="810155"/>
          </a:xfrm>
          <a:prstGeom prst="roundRect">
            <a:avLst/>
          </a:prstGeom>
          <a:solidFill>
            <a:srgbClr val="009C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Reward</a:t>
            </a:r>
            <a:r>
              <a:rPr lang="fr-FR" dirty="0"/>
              <a:t> = distance to </a:t>
            </a:r>
            <a:r>
              <a:rPr lang="fr-FR" dirty="0" err="1"/>
              <a:t>wall</a:t>
            </a:r>
            <a:r>
              <a:rPr lang="fr-FR" dirty="0"/>
              <a:t> + speed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3782EEA7-E8AE-610E-C9E0-F5FD318DC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0533"/>
            <a:ext cx="10830886" cy="810155"/>
          </a:xfrm>
        </p:spPr>
        <p:txBody>
          <a:bodyPr/>
          <a:lstStyle/>
          <a:p>
            <a:r>
              <a:rPr lang="fr-FR" dirty="0"/>
              <a:t>Simulation </a:t>
            </a:r>
            <a:r>
              <a:rPr lang="fr-FR" dirty="0" err="1"/>
              <a:t>with</a:t>
            </a:r>
            <a:r>
              <a:rPr lang="fr-FR" dirty="0"/>
              <a:t> MATLAB Simulink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1D1D904D-8664-58E5-ED3B-FDFD3D7E6880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9055223" y="1527886"/>
            <a:ext cx="0" cy="664910"/>
          </a:xfrm>
          <a:prstGeom prst="straightConnector1">
            <a:avLst/>
          </a:prstGeom>
          <a:ln>
            <a:solidFill>
              <a:srgbClr val="0048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 : en angle 14">
            <a:extLst>
              <a:ext uri="{FF2B5EF4-FFF2-40B4-BE49-F238E27FC236}">
                <a16:creationId xmlns:a16="http://schemas.microsoft.com/office/drawing/2014/main" id="{2260A4ED-AED5-AD2C-F448-8B9F426BBE52}"/>
              </a:ext>
            </a:extLst>
          </p:cNvPr>
          <p:cNvCxnSpPr>
            <a:stCxn id="5" idx="3"/>
            <a:endCxn id="6" idx="0"/>
          </p:cNvCxnSpPr>
          <p:nvPr/>
        </p:nvCxnSpPr>
        <p:spPr>
          <a:xfrm>
            <a:off x="10118324" y="2608275"/>
            <a:ext cx="1020932" cy="2677412"/>
          </a:xfrm>
          <a:prstGeom prst="bentConnector2">
            <a:avLst/>
          </a:prstGeom>
          <a:ln>
            <a:solidFill>
              <a:srgbClr val="0048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 : en angle 16">
            <a:extLst>
              <a:ext uri="{FF2B5EF4-FFF2-40B4-BE49-F238E27FC236}">
                <a16:creationId xmlns:a16="http://schemas.microsoft.com/office/drawing/2014/main" id="{AB571CF3-02A5-F126-31E7-144DDDA1E864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>
            <a:off x="8381767" y="3065785"/>
            <a:ext cx="715488" cy="631425"/>
          </a:xfrm>
          <a:prstGeom prst="bentConnector3">
            <a:avLst/>
          </a:prstGeom>
          <a:ln>
            <a:solidFill>
              <a:srgbClr val="0048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F82BBC12-9677-C200-3588-1A63607673DF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8423798" y="4570198"/>
            <a:ext cx="0" cy="715489"/>
          </a:xfrm>
          <a:prstGeom prst="straightConnector1">
            <a:avLst/>
          </a:prstGeom>
          <a:ln>
            <a:solidFill>
              <a:srgbClr val="0048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 : en angle 20">
            <a:extLst>
              <a:ext uri="{FF2B5EF4-FFF2-40B4-BE49-F238E27FC236}">
                <a16:creationId xmlns:a16="http://schemas.microsoft.com/office/drawing/2014/main" id="{BA7CFD86-D6E8-A4E9-C467-20052D92B070}"/>
              </a:ext>
            </a:extLst>
          </p:cNvPr>
          <p:cNvCxnSpPr>
            <a:stCxn id="7" idx="1"/>
            <a:endCxn id="9" idx="0"/>
          </p:cNvCxnSpPr>
          <p:nvPr/>
        </p:nvCxnSpPr>
        <p:spPr>
          <a:xfrm rot="10800000" flipV="1">
            <a:off x="5708341" y="4154719"/>
            <a:ext cx="1652356" cy="1130967"/>
          </a:xfrm>
          <a:prstGeom prst="bentConnector2">
            <a:avLst/>
          </a:prstGeom>
          <a:ln>
            <a:solidFill>
              <a:srgbClr val="0048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961D4795-4D9E-7E7F-83A2-EDF2F40908C2}"/>
              </a:ext>
            </a:extLst>
          </p:cNvPr>
          <p:cNvSpPr txBox="1"/>
          <p:nvPr/>
        </p:nvSpPr>
        <p:spPr>
          <a:xfrm>
            <a:off x="10113556" y="2358383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Yes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224E7F7-2A79-3460-9601-A0B25D1CA719}"/>
              </a:ext>
            </a:extLst>
          </p:cNvPr>
          <p:cNvSpPr txBox="1"/>
          <p:nvPr/>
        </p:nvSpPr>
        <p:spPr>
          <a:xfrm>
            <a:off x="8414653" y="4559776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Yes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7C1BDB3-3CCE-ACDE-7ADA-9D5AF3C2042C}"/>
              </a:ext>
            </a:extLst>
          </p:cNvPr>
          <p:cNvSpPr txBox="1"/>
          <p:nvPr/>
        </p:nvSpPr>
        <p:spPr>
          <a:xfrm>
            <a:off x="9007903" y="3023045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No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6B85045B-9E17-7FD4-204B-603E62A6F266}"/>
              </a:ext>
            </a:extLst>
          </p:cNvPr>
          <p:cNvSpPr txBox="1"/>
          <p:nvPr/>
        </p:nvSpPr>
        <p:spPr>
          <a:xfrm>
            <a:off x="7051486" y="3915172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024318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DE66FC27-7D56-1B96-969B-348C518ED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446" y="2032986"/>
            <a:ext cx="11432554" cy="4143977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199" y="880533"/>
            <a:ext cx="11013489" cy="810155"/>
          </a:xfrm>
        </p:spPr>
        <p:txBody>
          <a:bodyPr/>
          <a:lstStyle/>
          <a:p>
            <a:r>
              <a:rPr lang="fr-FR" dirty="0"/>
              <a:t>Simulation </a:t>
            </a:r>
            <a:r>
              <a:rPr lang="fr-FR" dirty="0" err="1"/>
              <a:t>with</a:t>
            </a:r>
            <a:r>
              <a:rPr lang="fr-FR" dirty="0"/>
              <a:t> MATLAB Simulink – Obstacle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30375"/>
                <a:ext cx="10515600" cy="4351338"/>
              </a:xfrm>
            </p:spPr>
            <p:txBody>
              <a:bodyPr/>
              <a:lstStyle/>
              <a:p>
                <a:r>
                  <a:rPr lang="fr-FR" dirty="0"/>
                  <a:t>Help convergence : </a:t>
                </a:r>
                <a:r>
                  <a:rPr lang="fr-FR" dirty="0" err="1"/>
                  <a:t>MinMax</a:t>
                </a:r>
                <a:r>
                  <a:rPr lang="fr-FR" dirty="0"/>
                  <a:t> </a:t>
                </a:r>
                <a:r>
                  <a:rPr lang="fr-FR" dirty="0" err="1"/>
                  <a:t>normalization</a:t>
                </a:r>
                <a:endParaRPr lang="fr-FR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𝑛𝑜𝑟𝑚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den>
                    </m:f>
                  </m:oMath>
                </a14:m>
                <a:endParaRPr lang="fr-FR" dirty="0"/>
              </a:p>
              <a:p>
                <a:pPr lvl="1"/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  <a:p>
                <a:pPr lvl="1"/>
                <a:endParaRPr lang="fr-FR" dirty="0"/>
              </a:p>
              <a:p>
                <a:pPr lvl="1"/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30375"/>
                <a:ext cx="10515600" cy="4351338"/>
              </a:xfrm>
              <a:blipFill>
                <a:blip r:embed="rId3"/>
                <a:stretch>
                  <a:fillRect l="-812" t="-182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8521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880533"/>
            <a:ext cx="10830886" cy="810155"/>
          </a:xfrm>
        </p:spPr>
        <p:txBody>
          <a:bodyPr/>
          <a:lstStyle/>
          <a:p>
            <a:r>
              <a:rPr lang="fr-FR" dirty="0"/>
              <a:t>Simulation </a:t>
            </a:r>
            <a:r>
              <a:rPr lang="fr-FR" dirty="0" err="1"/>
              <a:t>with</a:t>
            </a:r>
            <a:r>
              <a:rPr lang="fr-FR" dirty="0"/>
              <a:t> MATLAB Simulink – Obstacle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730375"/>
            <a:ext cx="10515600" cy="4351338"/>
          </a:xfrm>
        </p:spPr>
        <p:txBody>
          <a:bodyPr/>
          <a:lstStyle/>
          <a:p>
            <a:r>
              <a:rPr lang="fr-FR" dirty="0"/>
              <a:t>First </a:t>
            </a:r>
            <a:r>
              <a:rPr lang="fr-FR" dirty="0" err="1"/>
              <a:t>result</a:t>
            </a:r>
            <a:r>
              <a:rPr lang="fr-FR" dirty="0"/>
              <a:t> : no good </a:t>
            </a:r>
            <a:r>
              <a:rPr lang="fr-FR" dirty="0" err="1"/>
              <a:t>policy</a:t>
            </a:r>
            <a:endParaRPr lang="fr-FR" dirty="0"/>
          </a:p>
          <a:p>
            <a:pPr lvl="1"/>
            <a:endParaRPr lang="fr-FR" dirty="0"/>
          </a:p>
          <a:p>
            <a:endParaRPr lang="fr-FR" dirty="0"/>
          </a:p>
          <a:p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357091E-070D-A42C-FBA1-1D2D897E6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8" y="2192630"/>
            <a:ext cx="3613210" cy="378483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29FF91C-A46C-2233-AFA0-DF41E99AD0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" t="3051" r="24562" b="12393"/>
          <a:stretch/>
        </p:blipFill>
        <p:spPr>
          <a:xfrm>
            <a:off x="4979285" y="1626129"/>
            <a:ext cx="709773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47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1B4599E5-F599-B142-89FC-BA35316DB1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38" y="2192630"/>
            <a:ext cx="3757930" cy="378483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880533"/>
            <a:ext cx="10830886" cy="810155"/>
          </a:xfrm>
        </p:spPr>
        <p:txBody>
          <a:bodyPr/>
          <a:lstStyle/>
          <a:p>
            <a:r>
              <a:rPr lang="fr-FR" dirty="0"/>
              <a:t>Simulation </a:t>
            </a:r>
            <a:r>
              <a:rPr lang="fr-FR" dirty="0" err="1"/>
              <a:t>with</a:t>
            </a:r>
            <a:r>
              <a:rPr lang="fr-FR" dirty="0"/>
              <a:t> MATLAB Simulink – Obstacle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730375"/>
            <a:ext cx="10515600" cy="4351338"/>
          </a:xfrm>
        </p:spPr>
        <p:txBody>
          <a:bodyPr/>
          <a:lstStyle/>
          <a:p>
            <a:r>
              <a:rPr lang="fr-FR" dirty="0"/>
              <a:t>Second </a:t>
            </a:r>
            <a:r>
              <a:rPr lang="fr-FR" dirty="0" err="1"/>
              <a:t>result</a:t>
            </a:r>
            <a:r>
              <a:rPr lang="fr-FR" dirty="0"/>
              <a:t> : convergence</a:t>
            </a:r>
          </a:p>
          <a:p>
            <a:pPr lvl="1"/>
            <a:endParaRPr lang="fr-FR" dirty="0"/>
          </a:p>
          <a:p>
            <a:endParaRPr lang="fr-FR" dirty="0"/>
          </a:p>
          <a:p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17B449B-45FB-FFAC-BB3A-983DCBEE11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" t="3454" r="24636" b="13335"/>
          <a:stretch/>
        </p:blipFill>
        <p:spPr>
          <a:xfrm>
            <a:off x="5223138" y="1762849"/>
            <a:ext cx="6871437" cy="414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336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880533"/>
            <a:ext cx="10830886" cy="810155"/>
          </a:xfrm>
        </p:spPr>
        <p:txBody>
          <a:bodyPr/>
          <a:lstStyle/>
          <a:p>
            <a:r>
              <a:rPr lang="fr-FR" dirty="0"/>
              <a:t>Simulation </a:t>
            </a:r>
            <a:r>
              <a:rPr lang="fr-FR" dirty="0" err="1"/>
              <a:t>with</a:t>
            </a:r>
            <a:r>
              <a:rPr lang="fr-FR" dirty="0"/>
              <a:t> MATLAB Simulink – Obstacle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730375"/>
            <a:ext cx="10515600" cy="4351338"/>
          </a:xfrm>
        </p:spPr>
        <p:txBody>
          <a:bodyPr/>
          <a:lstStyle/>
          <a:p>
            <a:r>
              <a:rPr lang="fr-FR" dirty="0" err="1"/>
              <a:t>Improvements</a:t>
            </a:r>
            <a:endParaRPr lang="fr-FR" dirty="0"/>
          </a:p>
          <a:p>
            <a:endParaRPr lang="fr-FR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Let </a:t>
            </a:r>
            <a:r>
              <a:rPr lang="fr-FR" dirty="0" err="1"/>
              <a:t>it</a:t>
            </a:r>
            <a:r>
              <a:rPr lang="fr-FR" dirty="0"/>
              <a:t> train for longer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fr-FR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 err="1"/>
              <a:t>Improve</a:t>
            </a:r>
            <a:r>
              <a:rPr lang="fr-FR" dirty="0"/>
              <a:t> </a:t>
            </a:r>
            <a:r>
              <a:rPr lang="fr-FR" dirty="0" err="1"/>
              <a:t>reward</a:t>
            </a:r>
            <a:r>
              <a:rPr lang="fr-FR" dirty="0"/>
              <a:t> </a:t>
            </a:r>
            <a:r>
              <a:rPr lang="fr-FR" dirty="0" err="1"/>
              <a:t>function</a:t>
            </a:r>
            <a:r>
              <a:rPr lang="fr-FR" dirty="0"/>
              <a:t> 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fr-FR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 err="1"/>
              <a:t>Better</a:t>
            </a:r>
            <a:r>
              <a:rPr lang="fr-FR" dirty="0"/>
              <a:t> control of </a:t>
            </a:r>
            <a:r>
              <a:rPr lang="fr-FR" dirty="0" err="1"/>
              <a:t>velocity</a:t>
            </a:r>
            <a:r>
              <a:rPr lang="fr-FR" dirty="0"/>
              <a:t> (</a:t>
            </a:r>
            <a:r>
              <a:rPr lang="fr-FR" dirty="0" err="1"/>
              <a:t>backtracking</a:t>
            </a:r>
            <a:r>
              <a:rPr lang="fr-FR" dirty="0"/>
              <a:t>)</a:t>
            </a:r>
          </a:p>
          <a:p>
            <a:pPr lvl="1"/>
            <a:endParaRPr lang="fr-FR" dirty="0"/>
          </a:p>
          <a:p>
            <a:endParaRPr lang="fr-FR" dirty="0"/>
          </a:p>
          <a:p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9512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880533"/>
            <a:ext cx="10830886" cy="810155"/>
          </a:xfrm>
        </p:spPr>
        <p:txBody>
          <a:bodyPr/>
          <a:lstStyle/>
          <a:p>
            <a:r>
              <a:rPr lang="fr-FR" dirty="0"/>
              <a:t>Simulation </a:t>
            </a:r>
            <a:r>
              <a:rPr lang="fr-FR" dirty="0" err="1"/>
              <a:t>with</a:t>
            </a:r>
            <a:r>
              <a:rPr lang="fr-FR" dirty="0"/>
              <a:t> MATLAB Simulink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DF040833-8E8A-149B-E61A-C5A0A5483454}"/>
              </a:ext>
            </a:extLst>
          </p:cNvPr>
          <p:cNvSpPr txBox="1">
            <a:spLocks/>
          </p:cNvSpPr>
          <p:nvPr/>
        </p:nvSpPr>
        <p:spPr bwMode="auto">
          <a:xfrm>
            <a:off x="838200" y="1730375"/>
            <a:ext cx="468593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dirty="0"/>
              <a:t>Second </a:t>
            </a:r>
            <a:r>
              <a:rPr lang="fr-FR" dirty="0" err="1"/>
              <a:t>experiment</a:t>
            </a:r>
            <a:r>
              <a:rPr lang="fr-FR" dirty="0"/>
              <a:t> : Point to point drive</a:t>
            </a:r>
          </a:p>
          <a:p>
            <a:pPr lvl="1"/>
            <a:endParaRPr lang="fr-FR" dirty="0"/>
          </a:p>
          <a:p>
            <a:r>
              <a:rPr lang="fr-FR" dirty="0"/>
              <a:t>Observations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Distance and orientation </a:t>
            </a:r>
            <a:r>
              <a:rPr lang="fr-FR" dirty="0" err="1"/>
              <a:t>from</a:t>
            </a:r>
            <a:r>
              <a:rPr lang="fr-FR" dirty="0"/>
              <a:t> goal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Relative position </a:t>
            </a:r>
            <a:r>
              <a:rPr lang="fr-FR" dirty="0" err="1"/>
              <a:t>from</a:t>
            </a:r>
            <a:r>
              <a:rPr lang="fr-FR" dirty="0"/>
              <a:t> goal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fr-FR" dirty="0"/>
          </a:p>
          <a:p>
            <a:r>
              <a:rPr lang="fr-FR" dirty="0"/>
              <a:t>Actions</a:t>
            </a:r>
          </a:p>
          <a:p>
            <a:pPr marL="0" indent="0">
              <a:buNone/>
            </a:pPr>
            <a:r>
              <a:rPr lang="fr-FR" dirty="0"/>
              <a:t>	</a:t>
            </a:r>
          </a:p>
          <a:p>
            <a:r>
              <a:rPr lang="fr-FR" dirty="0" err="1"/>
              <a:t>Reward</a:t>
            </a:r>
            <a:endParaRPr lang="fr-FR" dirty="0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A03981C4-64E0-1D47-E27A-D7984B493BDB}"/>
              </a:ext>
            </a:extLst>
          </p:cNvPr>
          <p:cNvSpPr/>
          <p:nvPr/>
        </p:nvSpPr>
        <p:spPr>
          <a:xfrm>
            <a:off x="8105312" y="913555"/>
            <a:ext cx="1899822" cy="614331"/>
          </a:xfrm>
          <a:prstGeom prst="roundRect">
            <a:avLst/>
          </a:prstGeom>
          <a:solidFill>
            <a:srgbClr val="009C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Measure</a:t>
            </a:r>
            <a:r>
              <a:rPr lang="fr-FR" dirty="0"/>
              <a:t> relative position</a:t>
            </a:r>
          </a:p>
        </p:txBody>
      </p:sp>
      <p:sp>
        <p:nvSpPr>
          <p:cNvPr id="14" name="Losange 13">
            <a:extLst>
              <a:ext uri="{FF2B5EF4-FFF2-40B4-BE49-F238E27FC236}">
                <a16:creationId xmlns:a16="http://schemas.microsoft.com/office/drawing/2014/main" id="{35A557A3-C30A-FA93-8F37-35FC346C2707}"/>
              </a:ext>
            </a:extLst>
          </p:cNvPr>
          <p:cNvSpPr/>
          <p:nvPr/>
        </p:nvSpPr>
        <p:spPr>
          <a:xfrm>
            <a:off x="7992122" y="1967083"/>
            <a:ext cx="2126202" cy="1151675"/>
          </a:xfrm>
          <a:prstGeom prst="diamond">
            <a:avLst/>
          </a:prstGeom>
          <a:solidFill>
            <a:srgbClr val="009C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Aligned</a:t>
            </a:r>
            <a:r>
              <a:rPr lang="fr-FR" dirty="0"/>
              <a:t> in one axis ?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D17B686E-23F3-D6B1-6DF0-C95FC6A48C90}"/>
              </a:ext>
            </a:extLst>
          </p:cNvPr>
          <p:cNvSpPr/>
          <p:nvPr/>
        </p:nvSpPr>
        <p:spPr>
          <a:xfrm>
            <a:off x="10189345" y="5285687"/>
            <a:ext cx="1899822" cy="810155"/>
          </a:xfrm>
          <a:prstGeom prst="roundRect">
            <a:avLst/>
          </a:prstGeom>
          <a:solidFill>
            <a:srgbClr val="009C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Reward</a:t>
            </a:r>
            <a:r>
              <a:rPr lang="fr-FR" dirty="0"/>
              <a:t> = 0</a:t>
            </a:r>
          </a:p>
        </p:txBody>
      </p:sp>
      <p:sp>
        <p:nvSpPr>
          <p:cNvPr id="16" name="Losange 15">
            <a:extLst>
              <a:ext uri="{FF2B5EF4-FFF2-40B4-BE49-F238E27FC236}">
                <a16:creationId xmlns:a16="http://schemas.microsoft.com/office/drawing/2014/main" id="{849663B7-7A59-D9B9-6BDA-F77C20F322E8}"/>
              </a:ext>
            </a:extLst>
          </p:cNvPr>
          <p:cNvSpPr/>
          <p:nvPr/>
        </p:nvSpPr>
        <p:spPr>
          <a:xfrm>
            <a:off x="7360697" y="3623063"/>
            <a:ext cx="2126202" cy="1151675"/>
          </a:xfrm>
          <a:prstGeom prst="diamond">
            <a:avLst/>
          </a:prstGeom>
          <a:solidFill>
            <a:srgbClr val="009C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Arrived</a:t>
            </a:r>
            <a:r>
              <a:rPr lang="fr-FR" dirty="0"/>
              <a:t> to goal ?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74007521-50B6-BF9C-7AB0-F69F0FE27CE8}"/>
              </a:ext>
            </a:extLst>
          </p:cNvPr>
          <p:cNvSpPr/>
          <p:nvPr/>
        </p:nvSpPr>
        <p:spPr>
          <a:xfrm>
            <a:off x="7473887" y="5285687"/>
            <a:ext cx="1899822" cy="810154"/>
          </a:xfrm>
          <a:prstGeom prst="roundRect">
            <a:avLst/>
          </a:prstGeom>
          <a:solidFill>
            <a:srgbClr val="009C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Reward</a:t>
            </a:r>
            <a:r>
              <a:rPr lang="fr-FR" dirty="0"/>
              <a:t> = 5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89B092F0-A00D-BD51-3858-2EDE1165849B}"/>
              </a:ext>
            </a:extLst>
          </p:cNvPr>
          <p:cNvSpPr/>
          <p:nvPr/>
        </p:nvSpPr>
        <p:spPr>
          <a:xfrm>
            <a:off x="4758430" y="5285687"/>
            <a:ext cx="1899822" cy="810155"/>
          </a:xfrm>
          <a:prstGeom prst="roundRect">
            <a:avLst/>
          </a:prstGeom>
          <a:solidFill>
            <a:srgbClr val="009C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Reward</a:t>
            </a:r>
            <a:r>
              <a:rPr lang="fr-FR" dirty="0"/>
              <a:t> = 2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FCC7E005-20B6-553F-2CAC-20AE319DAF47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9055223" y="1527886"/>
            <a:ext cx="0" cy="439197"/>
          </a:xfrm>
          <a:prstGeom prst="straightConnector1">
            <a:avLst/>
          </a:prstGeom>
          <a:ln>
            <a:solidFill>
              <a:srgbClr val="0048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 : en angle 19">
            <a:extLst>
              <a:ext uri="{FF2B5EF4-FFF2-40B4-BE49-F238E27FC236}">
                <a16:creationId xmlns:a16="http://schemas.microsoft.com/office/drawing/2014/main" id="{BCE7F145-1950-0933-C1B3-F7EB00D259CC}"/>
              </a:ext>
            </a:extLst>
          </p:cNvPr>
          <p:cNvCxnSpPr>
            <a:cxnSpLocks/>
            <a:stCxn id="14" idx="3"/>
            <a:endCxn id="15" idx="0"/>
          </p:cNvCxnSpPr>
          <p:nvPr/>
        </p:nvCxnSpPr>
        <p:spPr>
          <a:xfrm>
            <a:off x="10118324" y="2542921"/>
            <a:ext cx="1020932" cy="2742766"/>
          </a:xfrm>
          <a:prstGeom prst="bentConnector2">
            <a:avLst/>
          </a:prstGeom>
          <a:ln>
            <a:solidFill>
              <a:srgbClr val="0048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 : en angle 20">
            <a:extLst>
              <a:ext uri="{FF2B5EF4-FFF2-40B4-BE49-F238E27FC236}">
                <a16:creationId xmlns:a16="http://schemas.microsoft.com/office/drawing/2014/main" id="{F9E41DEE-CAB3-5ACD-599F-F3D95C93CB96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 rot="5400000">
            <a:off x="8487359" y="3055198"/>
            <a:ext cx="504305" cy="631425"/>
          </a:xfrm>
          <a:prstGeom prst="bentConnector3">
            <a:avLst/>
          </a:prstGeom>
          <a:ln>
            <a:solidFill>
              <a:srgbClr val="0048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E06F3F99-3990-AD7B-6A94-54DA9D9D20FF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8423798" y="4774738"/>
            <a:ext cx="0" cy="510949"/>
          </a:xfrm>
          <a:prstGeom prst="straightConnector1">
            <a:avLst/>
          </a:prstGeom>
          <a:ln>
            <a:solidFill>
              <a:srgbClr val="0048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 : en angle 22">
            <a:extLst>
              <a:ext uri="{FF2B5EF4-FFF2-40B4-BE49-F238E27FC236}">
                <a16:creationId xmlns:a16="http://schemas.microsoft.com/office/drawing/2014/main" id="{1DCC538D-E842-13F9-7856-5A800469D2F7}"/>
              </a:ext>
            </a:extLst>
          </p:cNvPr>
          <p:cNvCxnSpPr>
            <a:cxnSpLocks/>
            <a:stCxn id="16" idx="1"/>
            <a:endCxn id="18" idx="0"/>
          </p:cNvCxnSpPr>
          <p:nvPr/>
        </p:nvCxnSpPr>
        <p:spPr>
          <a:xfrm rot="10800000" flipV="1">
            <a:off x="5708341" y="4198901"/>
            <a:ext cx="1652356" cy="1086786"/>
          </a:xfrm>
          <a:prstGeom prst="bentConnector2">
            <a:avLst/>
          </a:prstGeom>
          <a:ln>
            <a:solidFill>
              <a:srgbClr val="0048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72B861EB-D5CC-7848-723D-6711790C2673}"/>
              </a:ext>
            </a:extLst>
          </p:cNvPr>
          <p:cNvSpPr txBox="1"/>
          <p:nvPr/>
        </p:nvSpPr>
        <p:spPr>
          <a:xfrm>
            <a:off x="8379141" y="4737329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Yes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FA129DC4-2C4D-AF0E-E810-B053B404AC28}"/>
              </a:ext>
            </a:extLst>
          </p:cNvPr>
          <p:cNvSpPr txBox="1"/>
          <p:nvPr/>
        </p:nvSpPr>
        <p:spPr>
          <a:xfrm>
            <a:off x="7051486" y="3977318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No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EF3EF008-4AD4-E07C-53FF-8F0BC4A36463}"/>
              </a:ext>
            </a:extLst>
          </p:cNvPr>
          <p:cNvSpPr txBox="1"/>
          <p:nvPr/>
        </p:nvSpPr>
        <p:spPr>
          <a:xfrm>
            <a:off x="10113556" y="2313993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No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1868CC39-956F-1A86-39D1-EB7AD88E809C}"/>
              </a:ext>
            </a:extLst>
          </p:cNvPr>
          <p:cNvSpPr txBox="1"/>
          <p:nvPr/>
        </p:nvSpPr>
        <p:spPr>
          <a:xfrm>
            <a:off x="9007903" y="3076313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046171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5AABC9DB-8720-6BB0-021E-A1551B88D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830" y="2164250"/>
            <a:ext cx="11091169" cy="401064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880533"/>
            <a:ext cx="10830886" cy="810155"/>
          </a:xfrm>
        </p:spPr>
        <p:txBody>
          <a:bodyPr/>
          <a:lstStyle/>
          <a:p>
            <a:r>
              <a:rPr lang="fr-FR" dirty="0"/>
              <a:t>Simulation </a:t>
            </a:r>
            <a:r>
              <a:rPr lang="fr-FR" dirty="0" err="1"/>
              <a:t>with</a:t>
            </a:r>
            <a:r>
              <a:rPr lang="fr-FR" dirty="0"/>
              <a:t> MATLAB Simulink – Point to Point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730375"/>
            <a:ext cx="10515600" cy="4351338"/>
          </a:xfrm>
        </p:spPr>
        <p:txBody>
          <a:bodyPr/>
          <a:lstStyle/>
          <a:p>
            <a:r>
              <a:rPr lang="fr-FR" dirty="0" err="1"/>
              <a:t>Simplified</a:t>
            </a:r>
            <a:r>
              <a:rPr lang="fr-FR" dirty="0"/>
              <a:t> </a:t>
            </a:r>
            <a:r>
              <a:rPr lang="fr-FR" dirty="0" err="1"/>
              <a:t>environment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9065581-D366-D4DE-E9A1-CD9B3B321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11" y="2124563"/>
            <a:ext cx="2368648" cy="244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80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880533"/>
            <a:ext cx="10830886" cy="810155"/>
          </a:xfrm>
        </p:spPr>
        <p:txBody>
          <a:bodyPr/>
          <a:lstStyle/>
          <a:p>
            <a:r>
              <a:rPr lang="fr-FR" dirty="0"/>
              <a:t>Simulation </a:t>
            </a:r>
            <a:r>
              <a:rPr lang="fr-FR" dirty="0" err="1"/>
              <a:t>with</a:t>
            </a:r>
            <a:r>
              <a:rPr lang="fr-FR" dirty="0"/>
              <a:t> MATLAB Simulink – Point to Point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730375"/>
            <a:ext cx="10515600" cy="4351338"/>
          </a:xfrm>
        </p:spPr>
        <p:txBody>
          <a:bodyPr/>
          <a:lstStyle/>
          <a:p>
            <a:r>
              <a:rPr lang="fr-FR" dirty="0" err="1"/>
              <a:t>Results</a:t>
            </a:r>
            <a:r>
              <a:rPr lang="fr-FR" dirty="0"/>
              <a:t> : no good </a:t>
            </a:r>
            <a:r>
              <a:rPr lang="fr-FR" dirty="0" err="1"/>
              <a:t>policy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8A45AED-6C56-DA99-0636-77C5697F3D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" t="3458" r="24453" b="13977"/>
          <a:stretch/>
        </p:blipFill>
        <p:spPr>
          <a:xfrm>
            <a:off x="4886324" y="1617894"/>
            <a:ext cx="7212697" cy="435957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F2756AE-92E5-A99E-6C36-921AE530A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57992"/>
            <a:ext cx="341125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75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HiL</a:t>
            </a:r>
            <a:r>
              <a:rPr lang="fr-FR" dirty="0"/>
              <a:t> </a:t>
            </a:r>
            <a:r>
              <a:rPr lang="fr-FR" dirty="0" err="1"/>
              <a:t>integration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730375"/>
            <a:ext cx="10515600" cy="4351338"/>
          </a:xfrm>
        </p:spPr>
        <p:txBody>
          <a:bodyPr/>
          <a:lstStyle/>
          <a:p>
            <a:r>
              <a:rPr lang="fr-FR" dirty="0"/>
              <a:t>Use of </a:t>
            </a:r>
            <a:r>
              <a:rPr lang="fr-FR" dirty="0" err="1"/>
              <a:t>Quanser</a:t>
            </a:r>
            <a:r>
              <a:rPr lang="fr-FR" dirty="0"/>
              <a:t> Toolbox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Velocity and </a:t>
            </a:r>
            <a:r>
              <a:rPr lang="fr-FR" dirty="0" err="1"/>
              <a:t>steering</a:t>
            </a:r>
            <a:r>
              <a:rPr lang="fr-FR" dirty="0"/>
              <a:t> control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CBE86B2-1CC8-4F47-9C59-FA26495C1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512" y="2068497"/>
            <a:ext cx="3139487" cy="390897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AE9E64A7-453F-4C34-846B-3C3F74C4DA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88"/>
          <a:stretch/>
        </p:blipFill>
        <p:spPr>
          <a:xfrm>
            <a:off x="5127511" y="1807626"/>
            <a:ext cx="3154206" cy="416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499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HiL</a:t>
            </a:r>
            <a:r>
              <a:rPr lang="fr-FR" dirty="0"/>
              <a:t> </a:t>
            </a:r>
            <a:r>
              <a:rPr lang="fr-FR" dirty="0" err="1"/>
              <a:t>integration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730375"/>
            <a:ext cx="10515600" cy="4351338"/>
          </a:xfrm>
        </p:spPr>
        <p:txBody>
          <a:bodyPr/>
          <a:lstStyle/>
          <a:p>
            <a:r>
              <a:rPr lang="fr-FR" dirty="0"/>
              <a:t>LIDAR informations acquisition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49A7FEE-C594-4788-B41C-D94FB7CD6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163" y="2059620"/>
            <a:ext cx="8137507" cy="412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486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Content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838200" y="1730375"/>
            <a:ext cx="10515600" cy="4351338"/>
          </a:xfrm>
        </p:spPr>
        <p:txBody>
          <a:bodyPr/>
          <a:lstStyle/>
          <a:p>
            <a:r>
              <a:rPr lang="fr-FR" dirty="0" err="1"/>
              <a:t>Context</a:t>
            </a:r>
            <a:endParaRPr lang="fr-FR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QCAR </a:t>
            </a:r>
            <a:r>
              <a:rPr lang="fr-FR" dirty="0" err="1"/>
              <a:t>presentation</a:t>
            </a:r>
            <a:endParaRPr lang="fr-FR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 err="1"/>
              <a:t>Reinforcement</a:t>
            </a:r>
            <a:r>
              <a:rPr lang="fr-FR" dirty="0"/>
              <a:t> Learning introduction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fr-FR" dirty="0"/>
          </a:p>
          <a:p>
            <a:r>
              <a:rPr lang="fr-FR" dirty="0" err="1"/>
              <a:t>Strategy</a:t>
            </a:r>
            <a:r>
              <a:rPr lang="fr-FR" dirty="0"/>
              <a:t> and </a:t>
            </a:r>
            <a:r>
              <a:rPr lang="fr-FR" dirty="0" err="1"/>
              <a:t>results</a:t>
            </a:r>
            <a:endParaRPr lang="fr-FR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Bicycle model control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Simulation </a:t>
            </a:r>
            <a:r>
              <a:rPr lang="fr-FR" dirty="0" err="1"/>
              <a:t>with</a:t>
            </a:r>
            <a:r>
              <a:rPr lang="fr-FR" dirty="0"/>
              <a:t> MATLAB/Simulink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 err="1"/>
              <a:t>HiL</a:t>
            </a:r>
            <a:r>
              <a:rPr lang="fr-FR" dirty="0"/>
              <a:t> </a:t>
            </a:r>
            <a:r>
              <a:rPr lang="fr-FR" dirty="0" err="1"/>
              <a:t>integration</a:t>
            </a:r>
            <a:endParaRPr lang="fr-FR" dirty="0"/>
          </a:p>
          <a:p>
            <a:pPr lvl="1">
              <a:buFont typeface="Courier New" panose="02070309020205020404" pitchFamily="49" charset="0"/>
              <a:buChar char="o"/>
            </a:pPr>
            <a:endParaRPr lang="fr-FR" dirty="0"/>
          </a:p>
          <a:p>
            <a:r>
              <a:rPr lang="fr-FR" dirty="0"/>
              <a:t>Conclusion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6370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HiL</a:t>
            </a:r>
            <a:r>
              <a:rPr lang="fr-FR" dirty="0"/>
              <a:t> </a:t>
            </a:r>
            <a:r>
              <a:rPr lang="fr-FR" dirty="0" err="1"/>
              <a:t>integration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730375"/>
            <a:ext cx="10515600" cy="4351338"/>
          </a:xfrm>
        </p:spPr>
        <p:txBody>
          <a:bodyPr/>
          <a:lstStyle/>
          <a:p>
            <a:r>
              <a:rPr lang="fr-FR" dirty="0" err="1"/>
              <a:t>Calculations</a:t>
            </a:r>
            <a:r>
              <a:rPr lang="fr-FR" dirty="0"/>
              <a:t> made on bicycle model and control </a:t>
            </a:r>
            <a:r>
              <a:rPr lang="fr-FR" dirty="0" err="1"/>
              <a:t>injected</a:t>
            </a:r>
            <a:r>
              <a:rPr lang="fr-FR" dirty="0"/>
              <a:t> to the QCAR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B6FF215-7D59-4D68-82CD-78D50C74B1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64" y="2112714"/>
            <a:ext cx="10851472" cy="407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168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730375"/>
            <a:ext cx="10515600" cy="4470400"/>
          </a:xfrm>
        </p:spPr>
        <p:txBody>
          <a:bodyPr/>
          <a:lstStyle/>
          <a:p>
            <a:r>
              <a:rPr lang="fr-FR" dirty="0"/>
              <a:t>Discovery of RL </a:t>
            </a:r>
            <a:r>
              <a:rPr lang="fr-FR" dirty="0" err="1"/>
              <a:t>algorithms</a:t>
            </a:r>
            <a:endParaRPr lang="fr-FR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 err="1"/>
              <a:t>Correlation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simulation and reality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 err="1"/>
              <a:t>Results</a:t>
            </a:r>
            <a:r>
              <a:rPr lang="fr-FR" dirty="0"/>
              <a:t> </a:t>
            </a:r>
            <a:r>
              <a:rPr lang="fr-FR" dirty="0" err="1"/>
              <a:t>analysis</a:t>
            </a:r>
            <a:endParaRPr lang="fr-FR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 err="1"/>
              <a:t>Difficulty</a:t>
            </a:r>
            <a:r>
              <a:rPr lang="fr-FR" dirty="0"/>
              <a:t> =&gt; DDPG </a:t>
            </a:r>
            <a:r>
              <a:rPr lang="fr-FR" dirty="0" err="1"/>
              <a:t>complete</a:t>
            </a:r>
            <a:r>
              <a:rPr lang="fr-FR" dirty="0"/>
              <a:t> </a:t>
            </a:r>
            <a:r>
              <a:rPr lang="fr-FR" dirty="0" err="1"/>
              <a:t>understanding</a:t>
            </a:r>
            <a:r>
              <a:rPr lang="fr-FR" dirty="0"/>
              <a:t> (black box)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Next </a:t>
            </a:r>
            <a:r>
              <a:rPr lang="fr-FR" dirty="0" err="1"/>
              <a:t>step</a:t>
            </a:r>
            <a:r>
              <a:rPr lang="fr-FR" dirty="0"/>
              <a:t> =&gt; </a:t>
            </a:r>
            <a:r>
              <a:rPr lang="fr-FR" dirty="0" err="1"/>
              <a:t>fully</a:t>
            </a:r>
            <a:r>
              <a:rPr lang="fr-FR" dirty="0"/>
              <a:t> </a:t>
            </a:r>
            <a:r>
              <a:rPr lang="fr-FR" dirty="0" err="1"/>
              <a:t>integrate</a:t>
            </a:r>
            <a:r>
              <a:rPr lang="fr-FR" dirty="0"/>
              <a:t> </a:t>
            </a:r>
            <a:r>
              <a:rPr lang="fr-FR" dirty="0" err="1"/>
              <a:t>HiL</a:t>
            </a:r>
            <a:r>
              <a:rPr lang="fr-FR" dirty="0"/>
              <a:t> and </a:t>
            </a:r>
            <a:r>
              <a:rPr lang="fr-FR" dirty="0" err="1"/>
              <a:t>try</a:t>
            </a:r>
            <a:r>
              <a:rPr lang="fr-FR" dirty="0"/>
              <a:t> more </a:t>
            </a:r>
            <a:r>
              <a:rPr lang="fr-FR" dirty="0" err="1"/>
              <a:t>difficult</a:t>
            </a:r>
            <a:r>
              <a:rPr lang="fr-FR" dirty="0"/>
              <a:t> </a:t>
            </a:r>
            <a:r>
              <a:rPr lang="fr-FR" dirty="0" err="1"/>
              <a:t>tasks</a:t>
            </a:r>
            <a:endParaRPr lang="fr-FR" dirty="0"/>
          </a:p>
          <a:p>
            <a:pPr lvl="1">
              <a:buFont typeface="Courier New" panose="02070309020205020404" pitchFamily="49" charset="0"/>
              <a:buChar char="o"/>
            </a:pPr>
            <a:endParaRPr lang="fr-FR" dirty="0"/>
          </a:p>
          <a:p>
            <a:r>
              <a:rPr lang="fr-FR" dirty="0"/>
              <a:t>Appropriation of a </a:t>
            </a:r>
            <a:r>
              <a:rPr lang="fr-FR" dirty="0" err="1"/>
              <a:t>simplified</a:t>
            </a:r>
            <a:r>
              <a:rPr lang="fr-FR" dirty="0"/>
              <a:t> but </a:t>
            </a:r>
            <a:r>
              <a:rPr lang="fr-FR" dirty="0" err="1"/>
              <a:t>complex</a:t>
            </a:r>
            <a:r>
              <a:rPr lang="fr-FR" dirty="0"/>
              <a:t> model</a:t>
            </a:r>
          </a:p>
          <a:p>
            <a:endParaRPr lang="fr-FR" dirty="0"/>
          </a:p>
          <a:p>
            <a:r>
              <a:rPr lang="fr-FR" dirty="0"/>
              <a:t>Hang of the QCAR and </a:t>
            </a:r>
            <a:r>
              <a:rPr lang="fr-FR" dirty="0" err="1"/>
              <a:t>embedded</a:t>
            </a:r>
            <a:r>
              <a:rPr lang="fr-FR" dirty="0"/>
              <a:t> system (and </a:t>
            </a:r>
            <a:r>
              <a:rPr lang="fr-FR" dirty="0" err="1"/>
              <a:t>problems</a:t>
            </a:r>
            <a:r>
              <a:rPr lang="fr-FR" dirty="0"/>
              <a:t> </a:t>
            </a:r>
            <a:r>
              <a:rPr lang="fr-FR" dirty="0" err="1"/>
              <a:t>associated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917414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Thank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for </a:t>
            </a:r>
            <a:r>
              <a:rPr lang="fr-FR" dirty="0" err="1"/>
              <a:t>listening</a:t>
            </a:r>
            <a:r>
              <a:rPr lang="fr-FR" dirty="0"/>
              <a:t> !</a:t>
            </a:r>
            <a:br>
              <a:rPr lang="fr-FR" dirty="0"/>
            </a:br>
            <a:r>
              <a:rPr lang="fr-FR" dirty="0" err="1"/>
              <a:t>Any</a:t>
            </a:r>
            <a:r>
              <a:rPr lang="fr-FR" dirty="0"/>
              <a:t> questions ?</a:t>
            </a:r>
          </a:p>
        </p:txBody>
      </p:sp>
    </p:spTree>
    <p:extLst>
      <p:ext uri="{BB962C8B-B14F-4D97-AF65-F5344CB8AC3E}">
        <p14:creationId xmlns:p14="http://schemas.microsoft.com/office/powerpoint/2010/main" val="2151210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QCAR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838200" y="1730375"/>
            <a:ext cx="10515600" cy="4351338"/>
          </a:xfrm>
        </p:spPr>
        <p:txBody>
          <a:bodyPr/>
          <a:lstStyle/>
          <a:p>
            <a:r>
              <a:rPr lang="fr-FR" dirty="0" err="1"/>
              <a:t>Developped</a:t>
            </a:r>
            <a:r>
              <a:rPr lang="fr-FR" dirty="0"/>
              <a:t> by </a:t>
            </a:r>
            <a:r>
              <a:rPr lang="fr-FR" dirty="0" err="1"/>
              <a:t>Quanser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dirty="0"/>
              <a:t>MATLAB Toolbox</a:t>
            </a:r>
          </a:p>
          <a:p>
            <a:endParaRPr lang="fr-FR" dirty="0"/>
          </a:p>
          <a:p>
            <a:r>
              <a:rPr lang="fr-FR" dirty="0"/>
              <a:t>Control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WiFi</a:t>
            </a:r>
            <a:endParaRPr lang="fr-FR" dirty="0"/>
          </a:p>
          <a:p>
            <a:endParaRPr lang="fr-FR" dirty="0"/>
          </a:p>
          <a:p>
            <a:r>
              <a:rPr lang="fr-FR" dirty="0"/>
              <a:t>LIDAR, 360 Vision, RGBD Camera, </a:t>
            </a:r>
            <a:r>
              <a:rPr lang="fr-FR" dirty="0" err="1"/>
              <a:t>Accelerometers</a:t>
            </a:r>
            <a:endParaRPr lang="fr-FR" dirty="0"/>
          </a:p>
        </p:txBody>
      </p:sp>
      <p:pic>
        <p:nvPicPr>
          <p:cNvPr id="2" name="Picture 2" descr="QUANSER - Voiture Autonome QCar - Mesureur - Enseignement &amp; Recherche">
            <a:extLst>
              <a:ext uri="{FF2B5EF4-FFF2-40B4-BE49-F238E27FC236}">
                <a16:creationId xmlns:a16="http://schemas.microsoft.com/office/drawing/2014/main" id="{9916DFB5-EA07-B333-74E9-C19D4D321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160" y="880533"/>
            <a:ext cx="5130787" cy="340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289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Reinforcement</a:t>
            </a:r>
            <a:r>
              <a:rPr lang="fr-FR" dirty="0"/>
              <a:t> Learning (RL) 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730375"/>
            <a:ext cx="10515600" cy="4351338"/>
          </a:xfrm>
        </p:spPr>
        <p:txBody>
          <a:bodyPr/>
          <a:lstStyle/>
          <a:p>
            <a:r>
              <a:rPr lang="fr-FR" dirty="0"/>
              <a:t>RL =&gt; an agent tries to </a:t>
            </a:r>
            <a:r>
              <a:rPr lang="fr-FR" dirty="0" err="1"/>
              <a:t>learn</a:t>
            </a:r>
            <a:r>
              <a:rPr lang="fr-FR" dirty="0"/>
              <a:t> a </a:t>
            </a:r>
            <a:r>
              <a:rPr lang="fr-FR" dirty="0" err="1"/>
              <a:t>policy</a:t>
            </a:r>
            <a:r>
              <a:rPr lang="fr-FR" dirty="0"/>
              <a:t> by trial and </a:t>
            </a:r>
            <a:r>
              <a:rPr lang="fr-FR" dirty="0" err="1"/>
              <a:t>error</a:t>
            </a:r>
            <a:endParaRPr lang="fr-FR" dirty="0"/>
          </a:p>
          <a:p>
            <a:endParaRPr lang="fr-FR" dirty="0"/>
          </a:p>
          <a:p>
            <a:r>
              <a:rPr lang="fr-FR" dirty="0"/>
              <a:t>Setup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Observations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Actions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 err="1"/>
              <a:t>Reward</a:t>
            </a:r>
            <a:r>
              <a:rPr lang="fr-FR" dirty="0"/>
              <a:t> </a:t>
            </a:r>
          </a:p>
          <a:p>
            <a:pPr lvl="1"/>
            <a:endParaRPr lang="fr-FR" dirty="0"/>
          </a:p>
          <a:p>
            <a:r>
              <a:rPr lang="fr-FR" dirty="0"/>
              <a:t>DDPG =&gt; Policy </a:t>
            </a:r>
            <a:r>
              <a:rPr lang="fr-FR" dirty="0" err="1"/>
              <a:t>Iteration</a:t>
            </a:r>
            <a:r>
              <a:rPr lang="fr-FR" dirty="0"/>
              <a:t> (</a:t>
            </a:r>
            <a:r>
              <a:rPr lang="fr-FR" dirty="0" err="1"/>
              <a:t>actor</a:t>
            </a:r>
            <a:r>
              <a:rPr lang="fr-FR" dirty="0"/>
              <a:t>/</a:t>
            </a:r>
            <a:r>
              <a:rPr lang="fr-FR" dirty="0" err="1"/>
              <a:t>critic</a:t>
            </a:r>
            <a:r>
              <a:rPr lang="fr-FR" dirty="0"/>
              <a:t> architecture)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Actor </a:t>
            </a:r>
            <a:r>
              <a:rPr lang="fr-FR" dirty="0" err="1"/>
              <a:t>applies</a:t>
            </a:r>
            <a:r>
              <a:rPr lang="fr-FR" dirty="0"/>
              <a:t> the </a:t>
            </a:r>
            <a:r>
              <a:rPr lang="fr-FR" dirty="0" err="1"/>
              <a:t>policy</a:t>
            </a:r>
            <a:endParaRPr lang="fr-FR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 err="1"/>
              <a:t>Critic</a:t>
            </a:r>
            <a:r>
              <a:rPr lang="fr-FR" dirty="0"/>
              <a:t> looks at the </a:t>
            </a:r>
            <a:r>
              <a:rPr lang="fr-FR" dirty="0" err="1"/>
              <a:t>associated</a:t>
            </a:r>
            <a:r>
              <a:rPr lang="fr-FR" dirty="0"/>
              <a:t> </a:t>
            </a:r>
            <a:r>
              <a:rPr lang="fr-FR" dirty="0" err="1"/>
              <a:t>reward</a:t>
            </a:r>
            <a:r>
              <a:rPr lang="fr-FR" dirty="0"/>
              <a:t> to tune the </a:t>
            </a:r>
            <a:r>
              <a:rPr lang="fr-FR" dirty="0" err="1"/>
              <a:t>policy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5531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imple Understanding of Kinematic Bicycle Model | by Yan Ding | Medium">
            <a:extLst>
              <a:ext uri="{FF2B5EF4-FFF2-40B4-BE49-F238E27FC236}">
                <a16:creationId xmlns:a16="http://schemas.microsoft.com/office/drawing/2014/main" id="{5FA36EDB-82C4-02DB-F2EC-B5DBFB994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213310"/>
            <a:ext cx="6096000" cy="2861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Bicycle model control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30375"/>
                <a:ext cx="9135794" cy="4351338"/>
              </a:xfrm>
            </p:spPr>
            <p:txBody>
              <a:bodyPr/>
              <a:lstStyle/>
              <a:p>
                <a:r>
                  <a:rPr lang="fr-FR" dirty="0"/>
                  <a:t>Simplified </a:t>
                </a:r>
                <a:r>
                  <a:rPr lang="fr-FR" dirty="0" err="1"/>
                  <a:t>representation</a:t>
                </a:r>
                <a:r>
                  <a:rPr lang="fr-FR" dirty="0"/>
                  <a:t> of a 4 </a:t>
                </a:r>
                <a:r>
                  <a:rPr lang="fr-FR" dirty="0" err="1"/>
                  <a:t>wheels</a:t>
                </a:r>
                <a:r>
                  <a:rPr lang="fr-FR" dirty="0"/>
                  <a:t> </a:t>
                </a:r>
                <a:r>
                  <a:rPr lang="fr-FR" dirty="0" err="1"/>
                  <a:t>vehicle</a:t>
                </a:r>
                <a:endParaRPr lang="fr-FR" dirty="0"/>
              </a:p>
              <a:p>
                <a:endParaRPr lang="fr-FR" dirty="0"/>
              </a:p>
              <a:p>
                <a:r>
                  <a:rPr lang="fr-FR" dirty="0"/>
                  <a:t>2 </a:t>
                </a:r>
                <a:r>
                  <a:rPr lang="fr-FR" dirty="0" err="1"/>
                  <a:t>wheels</a:t>
                </a:r>
                <a:r>
                  <a:rPr lang="fr-FR" dirty="0"/>
                  <a:t>, one </a:t>
                </a:r>
                <a:r>
                  <a:rPr lang="fr-FR" dirty="0" err="1"/>
                  <a:t>steering</a:t>
                </a:r>
                <a:r>
                  <a:rPr lang="fr-FR" dirty="0"/>
                  <a:t> </a:t>
                </a:r>
                <a:r>
                  <a:rPr lang="fr-FR" dirty="0" err="1"/>
                  <a:t>wheel</a:t>
                </a:r>
                <a:endParaRPr lang="fr-FR" dirty="0"/>
              </a:p>
              <a:p>
                <a:endParaRPr lang="fr-FR" dirty="0"/>
              </a:p>
              <a:p>
                <a:r>
                  <a:rPr lang="fr-FR" dirty="0" err="1"/>
                  <a:t>Represented</a:t>
                </a:r>
                <a:r>
                  <a:rPr lang="fr-FR" dirty="0"/>
                  <a:t> by a position and an orientation, </a:t>
                </a:r>
                <a:r>
                  <a:rPr lang="fr-FR" dirty="0" err="1"/>
                  <a:t>controled</a:t>
                </a:r>
                <a:r>
                  <a:rPr lang="fr-FR" dirty="0"/>
                  <a:t> by a </a:t>
                </a:r>
                <a:r>
                  <a:rPr lang="fr-FR" dirty="0" err="1"/>
                  <a:t>velocity</a:t>
                </a:r>
                <a:r>
                  <a:rPr lang="fr-FR" dirty="0"/>
                  <a:t> and a </a:t>
                </a:r>
                <a:r>
                  <a:rPr lang="fr-FR" dirty="0" err="1"/>
                  <a:t>steering</a:t>
                </a:r>
                <a:r>
                  <a:rPr lang="fr-FR" dirty="0"/>
                  <a:t> angle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cos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fr-FR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endParaRPr lang="fr-F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tan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fr-FR" b="0" i="1" dirty="0">
                  <a:latin typeface="Cambria Math" panose="02040503050406030204" pitchFamily="18" charset="0"/>
                </a:endParaRPr>
              </a:p>
              <a:p>
                <a:pPr lvl="1"/>
                <a:endParaRPr lang="fr-FR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30375"/>
                <a:ext cx="9135794" cy="4351338"/>
              </a:xfrm>
              <a:blipFill>
                <a:blip r:embed="rId3"/>
                <a:stretch>
                  <a:fillRect l="-935" t="-182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6159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Bicycle model control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1A9CCBD4-36E9-E152-C880-71929BE43E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30375"/>
                <a:ext cx="10515600" cy="4351338"/>
              </a:xfrm>
            </p:spPr>
            <p:txBody>
              <a:bodyPr/>
              <a:lstStyle/>
              <a:p>
                <a:r>
                  <a:rPr lang="fr-FR" dirty="0"/>
                  <a:t>To </a:t>
                </a:r>
                <a:r>
                  <a:rPr lang="fr-FR" dirty="0" err="1"/>
                  <a:t>get</a:t>
                </a:r>
                <a:r>
                  <a:rPr lang="fr-FR" dirty="0"/>
                  <a:t> </a:t>
                </a:r>
                <a:r>
                  <a:rPr lang="fr-FR" dirty="0" err="1"/>
                  <a:t>started</a:t>
                </a:r>
                <a:r>
                  <a:rPr lang="fr-FR" dirty="0"/>
                  <a:t> =&gt; </a:t>
                </a:r>
                <a:r>
                  <a:rPr lang="fr-FR" dirty="0" err="1"/>
                  <a:t>work</a:t>
                </a:r>
                <a:r>
                  <a:rPr lang="fr-FR" dirty="0"/>
                  <a:t> of Peter </a:t>
                </a:r>
                <a:r>
                  <a:rPr lang="fr-FR" dirty="0" err="1"/>
                  <a:t>Corke</a:t>
                </a:r>
                <a:endParaRPr lang="fr-FR" dirty="0"/>
              </a:p>
              <a:p>
                <a:endParaRPr lang="fr-FR" dirty="0"/>
              </a:p>
              <a:p>
                <a:r>
                  <a:rPr lang="fr-FR" dirty="0"/>
                  <a:t>Point to point control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fr-FR" dirty="0"/>
                  <a:t>Goal of </a:t>
                </a:r>
                <a:r>
                  <a:rPr lang="fr-FR" dirty="0" err="1"/>
                  <a:t>coordinates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e>
                    </m:d>
                  </m:oMath>
                </a14:m>
                <a:endParaRPr lang="fr-FR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:endParaRPr lang="fr-FR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ad>
                      <m:radPr>
                        <m:degHide m:val="on"/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fr-FR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∙(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𝑡𝑎𝑛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</m:sSub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</m:sSub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/>
              </a:p>
              <a:p>
                <a:pPr lvl="1"/>
                <a:endParaRPr lang="fr-FR" dirty="0"/>
              </a:p>
              <a:p>
                <a:pPr lvl="1"/>
                <a:endParaRPr lang="fr-FR" dirty="0"/>
              </a:p>
              <a:p>
                <a:pPr lvl="1"/>
                <a:endParaRPr lang="fr-FR" dirty="0"/>
              </a:p>
            </p:txBody>
          </p:sp>
        </mc:Choice>
        <mc:Fallback xmlns="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1A9CCBD4-36E9-E152-C880-71929BE43E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30375"/>
                <a:ext cx="10515600" cy="4351338"/>
              </a:xfrm>
              <a:blipFill>
                <a:blip r:embed="rId2"/>
                <a:stretch>
                  <a:fillRect l="-812" t="-182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4745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4E85841A-096C-1D40-8F8A-CA3838245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953" y="217417"/>
            <a:ext cx="6528047" cy="2786063"/>
          </a:xfrm>
          <a:prstGeom prst="corner">
            <a:avLst>
              <a:gd name="adj1" fmla="val 72624"/>
              <a:gd name="adj2" fmla="val 153241"/>
            </a:avLst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0472355E-D1E0-6BFB-3A7D-AB89CA5A4A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33981"/>
            <a:ext cx="7432182" cy="3842982"/>
          </a:xfrm>
          <a:prstGeom prst="corner">
            <a:avLst>
              <a:gd name="adj1" fmla="val 87424"/>
              <a:gd name="adj2" fmla="val 170587"/>
            </a:avLst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Bicycle model control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1A9CCBD4-36E9-E152-C880-71929BE43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0375"/>
            <a:ext cx="10515600" cy="4351338"/>
          </a:xfrm>
        </p:spPr>
        <p:txBody>
          <a:bodyPr/>
          <a:lstStyle/>
          <a:p>
            <a:r>
              <a:rPr lang="fr-FR" dirty="0"/>
              <a:t>Simulink Model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lvl="1"/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184ACFA-DA80-D897-41B1-BC5B743C1B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5235" y="3166234"/>
            <a:ext cx="359092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49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880533"/>
            <a:ext cx="10830886" cy="810155"/>
          </a:xfrm>
        </p:spPr>
        <p:txBody>
          <a:bodyPr/>
          <a:lstStyle/>
          <a:p>
            <a:r>
              <a:rPr lang="fr-FR" dirty="0"/>
              <a:t>Simulation </a:t>
            </a:r>
            <a:r>
              <a:rPr lang="fr-FR" dirty="0" err="1"/>
              <a:t>with</a:t>
            </a:r>
            <a:r>
              <a:rPr lang="fr-FR" dirty="0"/>
              <a:t> MATLAB Simulink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730375"/>
            <a:ext cx="10515600" cy="4351338"/>
          </a:xfrm>
        </p:spPr>
        <p:txBody>
          <a:bodyPr/>
          <a:lstStyle/>
          <a:p>
            <a:r>
              <a:rPr lang="fr-FR" dirty="0" err="1"/>
              <a:t>Modelisation</a:t>
            </a:r>
            <a:r>
              <a:rPr lang="fr-FR" dirty="0"/>
              <a:t> of the components</a:t>
            </a:r>
          </a:p>
          <a:p>
            <a:pPr marL="457200" lvl="1" indent="0">
              <a:buNone/>
            </a:pPr>
            <a:endParaRPr lang="fr-FR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 err="1"/>
              <a:t>Environment</a:t>
            </a:r>
            <a:endParaRPr lang="fr-FR" dirty="0"/>
          </a:p>
          <a:p>
            <a:pPr lvl="1">
              <a:buFont typeface="Courier New" panose="02070309020205020404" pitchFamily="49" charset="0"/>
              <a:buChar char="o"/>
            </a:pPr>
            <a:endParaRPr lang="fr-FR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LIDAR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E3199FE-996E-DAEF-651F-E96A0B6DA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350" y="2360052"/>
            <a:ext cx="4127377" cy="381691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7C1920A-BC57-BF58-7F8B-9176CD202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0399" y="2963582"/>
            <a:ext cx="385762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524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880533"/>
            <a:ext cx="10830886" cy="810155"/>
          </a:xfrm>
        </p:spPr>
        <p:txBody>
          <a:bodyPr/>
          <a:lstStyle/>
          <a:p>
            <a:r>
              <a:rPr lang="fr-FR" dirty="0"/>
              <a:t>Simulation </a:t>
            </a:r>
            <a:r>
              <a:rPr lang="fr-FR" dirty="0" err="1"/>
              <a:t>with</a:t>
            </a:r>
            <a:r>
              <a:rPr lang="fr-FR" dirty="0"/>
              <a:t> MATLAB Simulink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730375"/>
            <a:ext cx="10515600" cy="4351338"/>
          </a:xfrm>
        </p:spPr>
        <p:txBody>
          <a:bodyPr/>
          <a:lstStyle/>
          <a:p>
            <a:r>
              <a:rPr lang="fr-FR" dirty="0"/>
              <a:t>RL Toolbox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7D793EF-F5EA-0492-06A4-50869B8FE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8220" y="2755786"/>
            <a:ext cx="2841606" cy="209142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D435654-FB18-27DB-3992-172ED5285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42" y="2451691"/>
            <a:ext cx="1279494" cy="333109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D86746A-4B11-DC76-0B8B-E270339768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04"/>
          <a:stretch/>
        </p:blipFill>
        <p:spPr>
          <a:xfrm>
            <a:off x="2689934" y="2057515"/>
            <a:ext cx="6067355" cy="41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7011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1">
  <a:themeElements>
    <a:clrScheme name="Polytech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FEC"/>
      </a:accent1>
      <a:accent2>
        <a:srgbClr val="004976"/>
      </a:accent2>
      <a:accent3>
        <a:srgbClr val="EA008B"/>
      </a:accent3>
      <a:accent4>
        <a:srgbClr val="BFD741"/>
      </a:accent4>
      <a:accent5>
        <a:srgbClr val="F69230"/>
      </a:accent5>
      <a:accent6>
        <a:srgbClr val="EB0E3F"/>
      </a:accent6>
      <a:hlink>
        <a:srgbClr val="48A1FA"/>
      </a:hlink>
      <a:folHlink>
        <a:srgbClr val="C00000"/>
      </a:folHlink>
    </a:clrScheme>
    <a:fontScheme name="Personnalisé 1">
      <a:majorFont>
        <a:latin typeface="Eurostile-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ème1" id="{66A303D6-900B-4143-892A-874B1CE02A4E}" vid="{8339188A-A9FC-484D-BCDB-BFDB59F3AAE0}"/>
    </a:ext>
  </a:extLst>
</a:theme>
</file>

<file path=ppt/theme/theme2.xml><?xml version="1.0" encoding="utf-8"?>
<a:theme xmlns:a="http://schemas.openxmlformats.org/drawingml/2006/main" name="Thème Office">
  <a:themeElements>
    <a:clrScheme name="Personnalisé 9">
      <a:dk1>
        <a:sysClr val="windowText" lastClr="000000"/>
      </a:dk1>
      <a:lt1>
        <a:sysClr val="window" lastClr="FFFFFF"/>
      </a:lt1>
      <a:dk2>
        <a:srgbClr val="A0539F"/>
      </a:dk2>
      <a:lt2>
        <a:srgbClr val="E7E6E6"/>
      </a:lt2>
      <a:accent1>
        <a:srgbClr val="00AFEC"/>
      </a:accent1>
      <a:accent2>
        <a:srgbClr val="004976"/>
      </a:accent2>
      <a:accent3>
        <a:srgbClr val="EA008B"/>
      </a:accent3>
      <a:accent4>
        <a:srgbClr val="BFD741"/>
      </a:accent4>
      <a:accent5>
        <a:srgbClr val="F69230"/>
      </a:accent5>
      <a:accent6>
        <a:srgbClr val="EB0E3F"/>
      </a:accent6>
      <a:hlink>
        <a:srgbClr val="48A1FA"/>
      </a:hlink>
      <a:folHlink>
        <a:srgbClr val="C00000"/>
      </a:folHlink>
    </a:clrScheme>
    <a:fontScheme name="Personnalisé 1">
      <a:majorFont>
        <a:latin typeface="Eurostile-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 Polytech Nancy JPO 2017 2 [Mode de compatibilité]" id="{6F9BEB4F-2CCF-4026-977E-892D974A6C84}" vid="{CC573778-D1BC-4E5F-A0D5-3A03C2DA2821}"/>
    </a:ext>
  </a:extLst>
</a:theme>
</file>

<file path=ppt/theme/theme3.xml><?xml version="1.0" encoding="utf-8"?>
<a:theme xmlns:a="http://schemas.openxmlformats.org/drawingml/2006/main" name="1_Thème Office">
  <a:themeElements>
    <a:clrScheme name="Polytech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AFEC"/>
      </a:accent1>
      <a:accent2>
        <a:srgbClr val="004976"/>
      </a:accent2>
      <a:accent3>
        <a:srgbClr val="EA008B"/>
      </a:accent3>
      <a:accent4>
        <a:srgbClr val="BFD741"/>
      </a:accent4>
      <a:accent5>
        <a:srgbClr val="F69230"/>
      </a:accent5>
      <a:accent6>
        <a:srgbClr val="EB0E3F"/>
      </a:accent6>
      <a:hlink>
        <a:srgbClr val="A0539F"/>
      </a:hlink>
      <a:folHlink>
        <a:srgbClr val="C00000"/>
      </a:folHlink>
    </a:clrScheme>
    <a:fontScheme name="Personnalisé 1">
      <a:majorFont>
        <a:latin typeface="Eurostile-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 Polytech Nancy JPO 2017 2 [Mode de compatibilité]" id="{6F9BEB4F-2CCF-4026-977E-892D974A6C84}" vid="{332BF1EF-AB0D-48A2-81DF-702A30BC3ADD}"/>
    </a:ext>
  </a:extLst>
</a:theme>
</file>

<file path=ppt/theme/theme4.xml><?xml version="1.0" encoding="utf-8"?>
<a:theme xmlns:a="http://schemas.openxmlformats.org/drawingml/2006/main" name="2_Thème Office">
  <a:themeElements>
    <a:clrScheme name="Polytech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FEC"/>
      </a:accent1>
      <a:accent2>
        <a:srgbClr val="004976"/>
      </a:accent2>
      <a:accent3>
        <a:srgbClr val="EA008B"/>
      </a:accent3>
      <a:accent4>
        <a:srgbClr val="BFD741"/>
      </a:accent4>
      <a:accent5>
        <a:srgbClr val="F69230"/>
      </a:accent5>
      <a:accent6>
        <a:srgbClr val="EB0E3F"/>
      </a:accent6>
      <a:hlink>
        <a:srgbClr val="48A1FA"/>
      </a:hlink>
      <a:folHlink>
        <a:srgbClr val="C00000"/>
      </a:folHlink>
    </a:clrScheme>
    <a:fontScheme name="Personnalisé 1">
      <a:majorFont>
        <a:latin typeface="Eurostile-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 Polytech Nancy JPO 2017 2 [Mode de compatibilité]" id="{6F9BEB4F-2CCF-4026-977E-892D974A6C84}" vid="{BDBB4453-956D-43B7-8E30-807112ECF43A}"/>
    </a:ext>
  </a:extLst>
</a:theme>
</file>

<file path=ppt/theme/theme5.xml><?xml version="1.0" encoding="utf-8"?>
<a:theme xmlns:a="http://schemas.openxmlformats.org/drawingml/2006/main" name="4_Thème Office">
  <a:themeElements>
    <a:clrScheme name="Polytech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FEC"/>
      </a:accent1>
      <a:accent2>
        <a:srgbClr val="004976"/>
      </a:accent2>
      <a:accent3>
        <a:srgbClr val="EA008B"/>
      </a:accent3>
      <a:accent4>
        <a:srgbClr val="BFD741"/>
      </a:accent4>
      <a:accent5>
        <a:srgbClr val="F69230"/>
      </a:accent5>
      <a:accent6>
        <a:srgbClr val="EB0E3F"/>
      </a:accent6>
      <a:hlink>
        <a:srgbClr val="48A1FA"/>
      </a:hlink>
      <a:folHlink>
        <a:srgbClr val="C00000"/>
      </a:folHlink>
    </a:clrScheme>
    <a:fontScheme name="Personnalisé 1">
      <a:majorFont>
        <a:latin typeface="Eurostile-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 Polytech Nancy JPO 2017 2 [Mode de compatibilité]" id="{6F9BEB4F-2CCF-4026-977E-892D974A6C84}" vid="{BCC1A98B-C47A-4E44-BA7F-C85AD64995F9}"/>
    </a:ext>
  </a:extLst>
</a:theme>
</file>

<file path=ppt/theme/theme6.xml><?xml version="1.0" encoding="utf-8"?>
<a:theme xmlns:a="http://schemas.openxmlformats.org/drawingml/2006/main" name="5_Thème Office">
  <a:themeElements>
    <a:clrScheme name="Polytech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FEC"/>
      </a:accent1>
      <a:accent2>
        <a:srgbClr val="004976"/>
      </a:accent2>
      <a:accent3>
        <a:srgbClr val="EA008B"/>
      </a:accent3>
      <a:accent4>
        <a:srgbClr val="BFD741"/>
      </a:accent4>
      <a:accent5>
        <a:srgbClr val="F69230"/>
      </a:accent5>
      <a:accent6>
        <a:srgbClr val="EB0E3F"/>
      </a:accent6>
      <a:hlink>
        <a:srgbClr val="48A1FA"/>
      </a:hlink>
      <a:folHlink>
        <a:srgbClr val="C00000"/>
      </a:folHlink>
    </a:clrScheme>
    <a:fontScheme name="Personnalisé 1">
      <a:majorFont>
        <a:latin typeface="Eurostile-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 Polytech Nancy JPO 2017 2 [Mode de compatibilité]" id="{6F9BEB4F-2CCF-4026-977E-892D974A6C84}" vid="{F65F09ED-BF81-4C4A-8344-E852C3D6821D}"/>
    </a:ext>
  </a:extLst>
</a:theme>
</file>

<file path=ppt/theme/theme7.xml><?xml version="1.0" encoding="utf-8"?>
<a:theme xmlns:a="http://schemas.openxmlformats.org/drawingml/2006/main" name="6_Thème Office">
  <a:themeElements>
    <a:clrScheme name="Polytech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FEC"/>
      </a:accent1>
      <a:accent2>
        <a:srgbClr val="004976"/>
      </a:accent2>
      <a:accent3>
        <a:srgbClr val="EA008B"/>
      </a:accent3>
      <a:accent4>
        <a:srgbClr val="BFD741"/>
      </a:accent4>
      <a:accent5>
        <a:srgbClr val="F69230"/>
      </a:accent5>
      <a:accent6>
        <a:srgbClr val="EB0E3F"/>
      </a:accent6>
      <a:hlink>
        <a:srgbClr val="48A1FA"/>
      </a:hlink>
      <a:folHlink>
        <a:srgbClr val="C00000"/>
      </a:folHlink>
    </a:clrScheme>
    <a:fontScheme name="Personnalisé 1">
      <a:majorFont>
        <a:latin typeface="Eurostile-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 Polytech Nancy JPO 2017 2 [Mode de compatibilité]" id="{6F9BEB4F-2CCF-4026-977E-892D974A6C84}" vid="{A6432811-7218-430F-A0F2-EA9C004B42DD}"/>
    </a:ext>
  </a:extLst>
</a:theme>
</file>

<file path=ppt/theme/theme8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Thème1</Template>
  <TotalTime>302</TotalTime>
  <Words>527</Words>
  <Application>Microsoft Office PowerPoint</Application>
  <PresentationFormat>Grand écran</PresentationFormat>
  <Paragraphs>167</Paragraphs>
  <Slides>22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7</vt:i4>
      </vt:variant>
      <vt:variant>
        <vt:lpstr>Titres des diapositives</vt:lpstr>
      </vt:variant>
      <vt:variant>
        <vt:i4>22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Courier New</vt:lpstr>
      <vt:lpstr>Downtempo</vt:lpstr>
      <vt:lpstr>Eurostile-Medium</vt:lpstr>
      <vt:lpstr>Wingdings</vt:lpstr>
      <vt:lpstr>Thème1</vt:lpstr>
      <vt:lpstr>Thème Office</vt:lpstr>
      <vt:lpstr>1_Thème Office</vt:lpstr>
      <vt:lpstr>2_Thème Office</vt:lpstr>
      <vt:lpstr>4_Thème Office</vt:lpstr>
      <vt:lpstr>5_Thème Office</vt:lpstr>
      <vt:lpstr>6_Thème Office</vt:lpstr>
      <vt:lpstr>Reinforcement  Learning Applied to  Autonomous Vehicles</vt:lpstr>
      <vt:lpstr>Content</vt:lpstr>
      <vt:lpstr>QCAR presentation</vt:lpstr>
      <vt:lpstr>Reinforcement Learning (RL) introduction</vt:lpstr>
      <vt:lpstr>Bicycle model control</vt:lpstr>
      <vt:lpstr>Bicycle model control</vt:lpstr>
      <vt:lpstr>Bicycle model control</vt:lpstr>
      <vt:lpstr>Simulation with MATLAB Simulink</vt:lpstr>
      <vt:lpstr>Simulation with MATLAB Simulink</vt:lpstr>
      <vt:lpstr>Simulation with MATLAB Simulink</vt:lpstr>
      <vt:lpstr>Simulation with MATLAB Simulink – Obstacle</vt:lpstr>
      <vt:lpstr>Simulation with MATLAB Simulink – Obstacle</vt:lpstr>
      <vt:lpstr>Simulation with MATLAB Simulink – Obstacle</vt:lpstr>
      <vt:lpstr>Simulation with MATLAB Simulink – Obstacle</vt:lpstr>
      <vt:lpstr>Simulation with MATLAB Simulink</vt:lpstr>
      <vt:lpstr>Simulation with MATLAB Simulink – Point to Point</vt:lpstr>
      <vt:lpstr>Simulation with MATLAB Simulink – Point to Point</vt:lpstr>
      <vt:lpstr>HiL integration</vt:lpstr>
      <vt:lpstr>HiL integration</vt:lpstr>
      <vt:lpstr>HiL integration</vt:lpstr>
      <vt:lpstr>Conclusion</vt:lpstr>
      <vt:lpstr>Thank you for listening ! Any questions ?</vt:lpstr>
    </vt:vector>
  </TitlesOfParts>
  <Company>universitaire de lorraine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Aurelie Schmitt</dc:creator>
  <cp:lastModifiedBy>Antonin Guyot</cp:lastModifiedBy>
  <cp:revision>16</cp:revision>
  <dcterms:created xsi:type="dcterms:W3CDTF">2017-09-17T21:12:38Z</dcterms:created>
  <dcterms:modified xsi:type="dcterms:W3CDTF">2023-02-07T16:43:40Z</dcterms:modified>
</cp:coreProperties>
</file>