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3" r:id="rId1"/>
    <p:sldMasterId id="2147484326" r:id="rId2"/>
    <p:sldMasterId id="2147483687" r:id="rId3"/>
    <p:sldMasterId id="2147483753" r:id="rId4"/>
    <p:sldMasterId id="2147483767" r:id="rId5"/>
    <p:sldMasterId id="2147483776" r:id="rId6"/>
    <p:sldMasterId id="2147483785" r:id="rId7"/>
  </p:sldMasterIdLst>
  <p:notesMasterIdLst>
    <p:notesMasterId r:id="rId34"/>
  </p:notesMasterIdLst>
  <p:sldIdLst>
    <p:sldId id="256" r:id="rId8"/>
    <p:sldId id="258" r:id="rId9"/>
    <p:sldId id="261" r:id="rId10"/>
    <p:sldId id="262" r:id="rId11"/>
    <p:sldId id="283" r:id="rId12"/>
    <p:sldId id="284" r:id="rId13"/>
    <p:sldId id="285" r:id="rId14"/>
    <p:sldId id="286" r:id="rId15"/>
    <p:sldId id="265" r:id="rId16"/>
    <p:sldId id="274" r:id="rId17"/>
    <p:sldId id="275" r:id="rId18"/>
    <p:sldId id="266" r:id="rId19"/>
    <p:sldId id="277" r:id="rId20"/>
    <p:sldId id="276" r:id="rId21"/>
    <p:sldId id="268" r:id="rId22"/>
    <p:sldId id="280" r:id="rId23"/>
    <p:sldId id="278" r:id="rId24"/>
    <p:sldId id="279" r:id="rId25"/>
    <p:sldId id="269" r:id="rId26"/>
    <p:sldId id="270" r:id="rId27"/>
    <p:sldId id="271" r:id="rId28"/>
    <p:sldId id="267" r:id="rId29"/>
    <p:sldId id="281" r:id="rId30"/>
    <p:sldId id="282" r:id="rId31"/>
    <p:sldId id="273" r:id="rId32"/>
    <p:sldId id="263" r:id="rId33"/>
  </p:sldIdLst>
  <p:sldSz cx="12192000" cy="6858000"/>
  <p:notesSz cx="6799263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77"/>
    <a:srgbClr val="00AEEF"/>
    <a:srgbClr val="009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CD600-32A3-493E-955E-8385423FD0B6}" v="227" dt="2023-02-22T22:53:09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microsoft.com/office/2016/11/relationships/changesInfo" Target="changesInfos/changesInfo1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n Guyot" userId="92edcf39896b7356" providerId="LiveId" clId="{E43CD600-32A3-493E-955E-8385423FD0B6}"/>
    <pc:docChg chg="undo custSel addSld delSld modSld modMainMaster">
      <pc:chgData name="Antonin Guyot" userId="92edcf39896b7356" providerId="LiveId" clId="{E43CD600-32A3-493E-955E-8385423FD0B6}" dt="2023-02-22T22:53:15.960" v="4140" actId="20577"/>
      <pc:docMkLst>
        <pc:docMk/>
      </pc:docMkLst>
      <pc:sldChg chg="modSp mod">
        <pc:chgData name="Antonin Guyot" userId="92edcf39896b7356" providerId="LiveId" clId="{E43CD600-32A3-493E-955E-8385423FD0B6}" dt="2023-01-31T07:07:47.392" v="163" actId="20577"/>
        <pc:sldMkLst>
          <pc:docMk/>
          <pc:sldMk cId="1083574682" sldId="256"/>
        </pc:sldMkLst>
        <pc:spChg chg="mod">
          <ac:chgData name="Antonin Guyot" userId="92edcf39896b7356" providerId="LiveId" clId="{E43CD600-32A3-493E-955E-8385423FD0B6}" dt="2023-01-31T07:07:39.238" v="140"/>
          <ac:spMkLst>
            <pc:docMk/>
            <pc:sldMk cId="1083574682" sldId="256"/>
            <ac:spMk id="4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07:47.392" v="163" actId="20577"/>
          <ac:spMkLst>
            <pc:docMk/>
            <pc:sldMk cId="1083574682" sldId="256"/>
            <ac:spMk id="5" creationId="{00000000-0000-0000-0000-000000000000}"/>
          </ac:spMkLst>
        </pc:spChg>
      </pc:sldChg>
      <pc:sldChg chg="del">
        <pc:chgData name="Antonin Guyot" userId="92edcf39896b7356" providerId="LiveId" clId="{E43CD600-32A3-493E-955E-8385423FD0B6}" dt="2023-01-31T07:10:58.636" v="479" actId="47"/>
        <pc:sldMkLst>
          <pc:docMk/>
          <pc:sldMk cId="1518253606" sldId="257"/>
        </pc:sldMkLst>
      </pc:sldChg>
      <pc:sldChg chg="modSp mod">
        <pc:chgData name="Antonin Guyot" userId="92edcf39896b7356" providerId="LiveId" clId="{E43CD600-32A3-493E-955E-8385423FD0B6}" dt="2023-01-31T07:11:21.161" v="486" actId="6549"/>
        <pc:sldMkLst>
          <pc:docMk/>
          <pc:sldMk cId="746370004" sldId="258"/>
        </pc:sldMkLst>
        <pc:spChg chg="mod">
          <ac:chgData name="Antonin Guyot" userId="92edcf39896b7356" providerId="LiveId" clId="{E43CD600-32A3-493E-955E-8385423FD0B6}" dt="2023-01-31T07:08:11.576" v="171" actId="20577"/>
          <ac:spMkLst>
            <pc:docMk/>
            <pc:sldMk cId="746370004" sldId="258"/>
            <ac:spMk id="4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11:21.161" v="486" actId="6549"/>
          <ac:spMkLst>
            <pc:docMk/>
            <pc:sldMk cId="746370004" sldId="258"/>
            <ac:spMk id="5" creationId="{00000000-0000-0000-0000-000000000000}"/>
          </ac:spMkLst>
        </pc:spChg>
      </pc:sldChg>
      <pc:sldChg chg="del">
        <pc:chgData name="Antonin Guyot" userId="92edcf39896b7356" providerId="LiveId" clId="{E43CD600-32A3-493E-955E-8385423FD0B6}" dt="2023-01-31T07:13:39.339" v="487" actId="47"/>
        <pc:sldMkLst>
          <pc:docMk/>
          <pc:sldMk cId="3206274371" sldId="259"/>
        </pc:sldMkLst>
      </pc:sldChg>
      <pc:sldChg chg="del">
        <pc:chgData name="Antonin Guyot" userId="92edcf39896b7356" providerId="LiveId" clId="{E43CD600-32A3-493E-955E-8385423FD0B6}" dt="2023-01-31T07:13:41.048" v="488" actId="47"/>
        <pc:sldMkLst>
          <pc:docMk/>
          <pc:sldMk cId="1058297459" sldId="260"/>
        </pc:sldMkLst>
      </pc:sldChg>
      <pc:sldChg chg="modSp mod">
        <pc:chgData name="Antonin Guyot" userId="92edcf39896b7356" providerId="LiveId" clId="{E43CD600-32A3-493E-955E-8385423FD0B6}" dt="2023-01-31T07:14:20.975" v="625" actId="20577"/>
        <pc:sldMkLst>
          <pc:docMk/>
          <pc:sldMk cId="2808289303" sldId="261"/>
        </pc:sldMkLst>
        <pc:spChg chg="mod">
          <ac:chgData name="Antonin Guyot" userId="92edcf39896b7356" providerId="LiveId" clId="{E43CD600-32A3-493E-955E-8385423FD0B6}" dt="2023-01-31T07:13:51.215" v="511" actId="20577"/>
          <ac:spMkLst>
            <pc:docMk/>
            <pc:sldMk cId="2808289303" sldId="261"/>
            <ac:spMk id="4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14:20.975" v="625" actId="20577"/>
          <ac:spMkLst>
            <pc:docMk/>
            <pc:sldMk cId="2808289303" sldId="261"/>
            <ac:spMk id="5" creationId="{00000000-0000-0000-0000-000000000000}"/>
          </ac:spMkLst>
        </pc:spChg>
      </pc:sldChg>
      <pc:sldChg chg="modSp mod">
        <pc:chgData name="Antonin Guyot" userId="92edcf39896b7356" providerId="LiveId" clId="{E43CD600-32A3-493E-955E-8385423FD0B6}" dt="2023-01-31T07:16:38.424" v="818" actId="20577"/>
        <pc:sldMkLst>
          <pc:docMk/>
          <pc:sldMk cId="575531034" sldId="262"/>
        </pc:sldMkLst>
        <pc:spChg chg="mod">
          <ac:chgData name="Antonin Guyot" userId="92edcf39896b7356" providerId="LiveId" clId="{E43CD600-32A3-493E-955E-8385423FD0B6}" dt="2023-01-31T07:14:52.505" v="628" actId="20577"/>
          <ac:spMkLst>
            <pc:docMk/>
            <pc:sldMk cId="575531034" sldId="262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16:38.424" v="818" actId="20577"/>
          <ac:spMkLst>
            <pc:docMk/>
            <pc:sldMk cId="575531034" sldId="262"/>
            <ac:spMk id="3" creationId="{00000000-0000-0000-0000-000000000000}"/>
          </ac:spMkLst>
        </pc:spChg>
      </pc:sldChg>
      <pc:sldChg chg="modSp mod">
        <pc:chgData name="Antonin Guyot" userId="92edcf39896b7356" providerId="LiveId" clId="{E43CD600-32A3-493E-955E-8385423FD0B6}" dt="2023-01-31T07:22:49.463" v="1261" actId="20577"/>
        <pc:sldMkLst>
          <pc:docMk/>
          <pc:sldMk cId="2151210281" sldId="263"/>
        </pc:sldMkLst>
        <pc:spChg chg="mod">
          <ac:chgData name="Antonin Guyot" userId="92edcf39896b7356" providerId="LiveId" clId="{E43CD600-32A3-493E-955E-8385423FD0B6}" dt="2023-01-31T07:22:49.463" v="1261" actId="20577"/>
          <ac:spMkLst>
            <pc:docMk/>
            <pc:sldMk cId="2151210281" sldId="263"/>
            <ac:spMk id="4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19:57.248" v="1015" actId="20577"/>
        <pc:sldMkLst>
          <pc:docMk/>
          <pc:sldMk cId="3265870747" sldId="264"/>
        </pc:sldMkLst>
        <pc:spChg chg="mod">
          <ac:chgData name="Antonin Guyot" userId="92edcf39896b7356" providerId="LiveId" clId="{E43CD600-32A3-493E-955E-8385423FD0B6}" dt="2023-01-31T07:16:45.444" v="819"/>
          <ac:spMkLst>
            <pc:docMk/>
            <pc:sldMk cId="3265870747" sldId="264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19:57.248" v="1015" actId="20577"/>
          <ac:spMkLst>
            <pc:docMk/>
            <pc:sldMk cId="3265870747" sldId="264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1:51.695" v="1233" actId="20577"/>
        <pc:sldMkLst>
          <pc:docMk/>
          <pc:sldMk cId="606159236" sldId="265"/>
        </pc:sldMkLst>
        <pc:spChg chg="mod">
          <ac:chgData name="Antonin Guyot" userId="92edcf39896b7356" providerId="LiveId" clId="{E43CD600-32A3-493E-955E-8385423FD0B6}" dt="2023-01-31T07:20:24.623" v="1036" actId="20577"/>
          <ac:spMkLst>
            <pc:docMk/>
            <pc:sldMk cId="606159236" sldId="265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21:51.695" v="1233" actId="20577"/>
          <ac:spMkLst>
            <pc:docMk/>
            <pc:sldMk cId="606159236" sldId="265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6:16.984" v="1674" actId="15"/>
        <pc:sldMkLst>
          <pc:docMk/>
          <pc:sldMk cId="2979524745" sldId="266"/>
        </pc:sldMkLst>
        <pc:spChg chg="mod">
          <ac:chgData name="Antonin Guyot" userId="92edcf39896b7356" providerId="LiveId" clId="{E43CD600-32A3-493E-955E-8385423FD0B6}" dt="2023-01-31T07:23:23.657" v="1341" actId="14100"/>
          <ac:spMkLst>
            <pc:docMk/>
            <pc:sldMk cId="2979524745" sldId="266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26:16.984" v="1674" actId="15"/>
          <ac:spMkLst>
            <pc:docMk/>
            <pc:sldMk cId="2979524745" sldId="266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31:18.671" v="2383" actId="20577"/>
        <pc:sldMkLst>
          <pc:docMk/>
          <pc:sldMk cId="1815499060" sldId="267"/>
        </pc:sldMkLst>
        <pc:spChg chg="mod">
          <ac:chgData name="Antonin Guyot" userId="92edcf39896b7356" providerId="LiveId" clId="{E43CD600-32A3-493E-955E-8385423FD0B6}" dt="2023-01-31T07:29:48.567" v="2087" actId="20577"/>
          <ac:spMkLst>
            <pc:docMk/>
            <pc:sldMk cId="1815499060" sldId="267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31:18.671" v="2383" actId="20577"/>
          <ac:spMkLst>
            <pc:docMk/>
            <pc:sldMk cId="1815499060" sldId="267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32:32.783" v="2406" actId="20577"/>
        <pc:sldMkLst>
          <pc:docMk/>
          <pc:sldMk cId="1598521386" sldId="268"/>
        </pc:sldMkLst>
        <pc:spChg chg="mod">
          <ac:chgData name="Antonin Guyot" userId="92edcf39896b7356" providerId="LiveId" clId="{E43CD600-32A3-493E-955E-8385423FD0B6}" dt="2023-01-31T07:32:32.783" v="2406" actId="20577"/>
          <ac:spMkLst>
            <pc:docMk/>
            <pc:sldMk cId="1598521386" sldId="268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9:31.717" v="2059" actId="20577"/>
        <pc:sldMkLst>
          <pc:docMk/>
          <pc:sldMk cId="2046171194" sldId="269"/>
        </pc:sldMkLst>
        <pc:spChg chg="mod">
          <ac:chgData name="Antonin Guyot" userId="92edcf39896b7356" providerId="LiveId" clId="{E43CD600-32A3-493E-955E-8385423FD0B6}" dt="2023-01-31T07:29:31.717" v="2059" actId="20577"/>
          <ac:spMkLst>
            <pc:docMk/>
            <pc:sldMk cId="2046171194" sldId="269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8:08.607" v="1917" actId="20577"/>
        <pc:sldMkLst>
          <pc:docMk/>
          <pc:sldMk cId="60080820" sldId="270"/>
        </pc:sldMkLst>
        <pc:spChg chg="mod">
          <ac:chgData name="Antonin Guyot" userId="92edcf39896b7356" providerId="LiveId" clId="{E43CD600-32A3-493E-955E-8385423FD0B6}" dt="2023-01-31T07:28:08.607" v="1917" actId="20577"/>
          <ac:spMkLst>
            <pc:docMk/>
            <pc:sldMk cId="60080820" sldId="270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8:41.448" v="1958" actId="20577"/>
        <pc:sldMkLst>
          <pc:docMk/>
          <pc:sldMk cId="291875127" sldId="271"/>
        </pc:sldMkLst>
        <pc:spChg chg="mod">
          <ac:chgData name="Antonin Guyot" userId="92edcf39896b7356" providerId="LiveId" clId="{E43CD600-32A3-493E-955E-8385423FD0B6}" dt="2023-01-31T07:28:41.448" v="1958" actId="20577"/>
          <ac:spMkLst>
            <pc:docMk/>
            <pc:sldMk cId="291875127" sldId="271"/>
            <ac:spMk id="3" creationId="{00000000-0000-0000-0000-000000000000}"/>
          </ac:spMkLst>
        </pc:spChg>
      </pc:sldChg>
      <pc:sldChg chg="add del">
        <pc:chgData name="Antonin Guyot" userId="92edcf39896b7356" providerId="LiveId" clId="{E43CD600-32A3-493E-955E-8385423FD0B6}" dt="2023-01-31T07:35:02.452" v="2713" actId="47"/>
        <pc:sldMkLst>
          <pc:docMk/>
          <pc:sldMk cId="1821925235" sldId="272"/>
        </pc:sldMkLst>
      </pc:sldChg>
      <pc:sldChg chg="modSp add mod">
        <pc:chgData name="Antonin Guyot" userId="92edcf39896b7356" providerId="LiveId" clId="{E43CD600-32A3-493E-955E-8385423FD0B6}" dt="2023-01-31T07:36:48.367" v="2870" actId="20577"/>
        <pc:sldMkLst>
          <pc:docMk/>
          <pc:sldMk cId="3591741461" sldId="273"/>
        </pc:sldMkLst>
        <pc:spChg chg="mod">
          <ac:chgData name="Antonin Guyot" userId="92edcf39896b7356" providerId="LiveId" clId="{E43CD600-32A3-493E-955E-8385423FD0B6}" dt="2023-01-31T07:29:38.320" v="2071" actId="20577"/>
          <ac:spMkLst>
            <pc:docMk/>
            <pc:sldMk cId="3591741461" sldId="273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36:48.367" v="2870" actId="20577"/>
          <ac:spMkLst>
            <pc:docMk/>
            <pc:sldMk cId="3591741461" sldId="273"/>
            <ac:spMk id="3" creationId="{00000000-0000-0000-0000-000000000000}"/>
          </ac:spMkLst>
        </pc:spChg>
      </pc:sldChg>
      <pc:sldChg chg="addSp delSp modSp add mod modNotesTx">
        <pc:chgData name="Antonin Guyot" userId="92edcf39896b7356" providerId="LiveId" clId="{E43CD600-32A3-493E-955E-8385423FD0B6}" dt="2023-02-07T23:26:12.089" v="3655" actId="20577"/>
        <pc:sldMkLst>
          <pc:docMk/>
          <pc:sldMk cId="2698336446" sldId="283"/>
        </pc:sldMkLst>
        <pc:spChg chg="mod">
          <ac:chgData name="Antonin Guyot" userId="92edcf39896b7356" providerId="LiveId" clId="{E43CD600-32A3-493E-955E-8385423FD0B6}" dt="2023-02-07T23:22:19.969" v="3306" actId="255"/>
          <ac:spMkLst>
            <pc:docMk/>
            <pc:sldMk cId="2698336446" sldId="283"/>
            <ac:spMk id="3" creationId="{00000000-0000-0000-0000-000000000000}"/>
          </ac:spMkLst>
        </pc:spChg>
        <pc:spChg chg="add mod">
          <ac:chgData name="Antonin Guyot" userId="92edcf39896b7356" providerId="LiveId" clId="{E43CD600-32A3-493E-955E-8385423FD0B6}" dt="2023-02-07T23:15:50.501" v="3156" actId="1076"/>
          <ac:spMkLst>
            <pc:docMk/>
            <pc:sldMk cId="2698336446" sldId="283"/>
            <ac:spMk id="4" creationId="{A4FDE96B-775A-A3C7-3D34-51E5D79E0A1B}"/>
          </ac:spMkLst>
        </pc:spChg>
        <pc:spChg chg="add mod">
          <ac:chgData name="Antonin Guyot" userId="92edcf39896b7356" providerId="LiveId" clId="{E43CD600-32A3-493E-955E-8385423FD0B6}" dt="2023-02-07T23:15:50.501" v="3156" actId="1076"/>
          <ac:spMkLst>
            <pc:docMk/>
            <pc:sldMk cId="2698336446" sldId="283"/>
            <ac:spMk id="5" creationId="{181ECE93-F8FB-1899-9760-A34A0F2D91DF}"/>
          </ac:spMkLst>
        </pc:spChg>
        <pc:spChg chg="add mod">
          <ac:chgData name="Antonin Guyot" userId="92edcf39896b7356" providerId="LiveId" clId="{E43CD600-32A3-493E-955E-8385423FD0B6}" dt="2023-02-07T23:15:50.501" v="3156" actId="1076"/>
          <ac:spMkLst>
            <pc:docMk/>
            <pc:sldMk cId="2698336446" sldId="283"/>
            <ac:spMk id="18" creationId="{056A440A-C487-0DAB-F5A8-AB74304E385A}"/>
          </ac:spMkLst>
        </pc:spChg>
        <pc:spChg chg="add mod">
          <ac:chgData name="Antonin Guyot" userId="92edcf39896b7356" providerId="LiveId" clId="{E43CD600-32A3-493E-955E-8385423FD0B6}" dt="2023-02-07T23:15:50.501" v="3156" actId="1076"/>
          <ac:spMkLst>
            <pc:docMk/>
            <pc:sldMk cId="2698336446" sldId="283"/>
            <ac:spMk id="19" creationId="{76E89143-43C8-1468-D1ED-C90E415E401F}"/>
          </ac:spMkLst>
        </pc:spChg>
        <pc:spChg chg="add del mod">
          <ac:chgData name="Antonin Guyot" userId="92edcf39896b7356" providerId="LiveId" clId="{E43CD600-32A3-493E-955E-8385423FD0B6}" dt="2023-02-07T23:15:40.795" v="3155"/>
          <ac:spMkLst>
            <pc:docMk/>
            <pc:sldMk cId="2698336446" sldId="283"/>
            <ac:spMk id="20" creationId="{04C49AF3-D930-C6EE-6837-BF2784F7ADBA}"/>
          </ac:spMkLst>
        </pc:spChg>
        <pc:spChg chg="add mod">
          <ac:chgData name="Antonin Guyot" userId="92edcf39896b7356" providerId="LiveId" clId="{E43CD600-32A3-493E-955E-8385423FD0B6}" dt="2023-02-07T23:15:40.248" v="3153" actId="1076"/>
          <ac:spMkLst>
            <pc:docMk/>
            <pc:sldMk cId="2698336446" sldId="283"/>
            <ac:spMk id="21" creationId="{10E64347-7C5C-6DA4-D520-3092A386A9B0}"/>
          </ac:spMkLst>
        </pc:spChg>
        <pc:spChg chg="add mod">
          <ac:chgData name="Antonin Guyot" userId="92edcf39896b7356" providerId="LiveId" clId="{E43CD600-32A3-493E-955E-8385423FD0B6}" dt="2023-02-07T23:15:40.248" v="3153" actId="1076"/>
          <ac:spMkLst>
            <pc:docMk/>
            <pc:sldMk cId="2698336446" sldId="283"/>
            <ac:spMk id="26" creationId="{58ED07D8-918F-F16A-24C2-712106C46228}"/>
          </ac:spMkLst>
        </pc:spChg>
        <pc:spChg chg="add mod">
          <ac:chgData name="Antonin Guyot" userId="92edcf39896b7356" providerId="LiveId" clId="{E43CD600-32A3-493E-955E-8385423FD0B6}" dt="2023-02-07T23:15:40.248" v="3153" actId="1076"/>
          <ac:spMkLst>
            <pc:docMk/>
            <pc:sldMk cId="2698336446" sldId="283"/>
            <ac:spMk id="28" creationId="{17BA9B8A-FC39-1ADF-2A1B-7273C74BF54C}"/>
          </ac:spMkLst>
        </pc:spChg>
        <pc:spChg chg="add mod">
          <ac:chgData name="Antonin Guyot" userId="92edcf39896b7356" providerId="LiveId" clId="{E43CD600-32A3-493E-955E-8385423FD0B6}" dt="2023-02-07T23:16:22.334" v="3173" actId="1076"/>
          <ac:spMkLst>
            <pc:docMk/>
            <pc:sldMk cId="2698336446" sldId="283"/>
            <ac:spMk id="30" creationId="{39312568-BAD9-3E32-6C7D-3EC79EFCD8EA}"/>
          </ac:spMkLst>
        </pc:spChg>
        <pc:spChg chg="add mod">
          <ac:chgData name="Antonin Guyot" userId="92edcf39896b7356" providerId="LiveId" clId="{E43CD600-32A3-493E-955E-8385423FD0B6}" dt="2023-02-07T23:16:35.121" v="3180" actId="14100"/>
          <ac:spMkLst>
            <pc:docMk/>
            <pc:sldMk cId="2698336446" sldId="283"/>
            <ac:spMk id="31" creationId="{77293D99-1EF5-0DA7-19D8-B888FA802F47}"/>
          </ac:spMkLst>
        </pc:spChg>
        <pc:cxnChg chg="add mod">
          <ac:chgData name="Antonin Guyot" userId="92edcf39896b7356" providerId="LiveId" clId="{E43CD600-32A3-493E-955E-8385423FD0B6}" dt="2023-02-07T23:15:50.501" v="3156" actId="1076"/>
          <ac:cxnSpMkLst>
            <pc:docMk/>
            <pc:sldMk cId="2698336446" sldId="283"/>
            <ac:cxnSpMk id="7" creationId="{FB816436-5761-65E0-93A1-BFAB749FFC41}"/>
          </ac:cxnSpMkLst>
        </pc:cxnChg>
        <pc:cxnChg chg="add mod">
          <ac:chgData name="Antonin Guyot" userId="92edcf39896b7356" providerId="LiveId" clId="{E43CD600-32A3-493E-955E-8385423FD0B6}" dt="2023-02-07T23:15:50.501" v="3156" actId="1076"/>
          <ac:cxnSpMkLst>
            <pc:docMk/>
            <pc:sldMk cId="2698336446" sldId="283"/>
            <ac:cxnSpMk id="9" creationId="{40572CFA-684C-7886-515E-95F067A8587B}"/>
          </ac:cxnSpMkLst>
        </pc:cxnChg>
        <pc:cxnChg chg="add mod">
          <ac:chgData name="Antonin Guyot" userId="92edcf39896b7356" providerId="LiveId" clId="{E43CD600-32A3-493E-955E-8385423FD0B6}" dt="2023-02-07T23:15:50.501" v="3156" actId="1076"/>
          <ac:cxnSpMkLst>
            <pc:docMk/>
            <pc:sldMk cId="2698336446" sldId="283"/>
            <ac:cxnSpMk id="11" creationId="{1E6BF17D-43A3-9FED-A684-5EB0C725BF2E}"/>
          </ac:cxnSpMkLst>
        </pc:cxnChg>
        <pc:cxnChg chg="add mod">
          <ac:chgData name="Antonin Guyot" userId="92edcf39896b7356" providerId="LiveId" clId="{E43CD600-32A3-493E-955E-8385423FD0B6}" dt="2023-02-07T23:15:50.501" v="3156" actId="1076"/>
          <ac:cxnSpMkLst>
            <pc:docMk/>
            <pc:sldMk cId="2698336446" sldId="283"/>
            <ac:cxnSpMk id="15" creationId="{B902D612-843A-0CB5-9897-1F245CC6FECD}"/>
          </ac:cxnSpMkLst>
        </pc:cxnChg>
        <pc:cxnChg chg="add mod">
          <ac:chgData name="Antonin Guyot" userId="92edcf39896b7356" providerId="LiveId" clId="{E43CD600-32A3-493E-955E-8385423FD0B6}" dt="2023-02-07T23:15:40.248" v="3153" actId="1076"/>
          <ac:cxnSpMkLst>
            <pc:docMk/>
            <pc:sldMk cId="2698336446" sldId="283"/>
            <ac:cxnSpMk id="22" creationId="{F6F7A9A1-55DA-FB70-E28C-5DD8ECDA7195}"/>
          </ac:cxnSpMkLst>
        </pc:cxnChg>
        <pc:cxnChg chg="add mod">
          <ac:chgData name="Antonin Guyot" userId="92edcf39896b7356" providerId="LiveId" clId="{E43CD600-32A3-493E-955E-8385423FD0B6}" dt="2023-02-07T23:15:40.248" v="3153" actId="1076"/>
          <ac:cxnSpMkLst>
            <pc:docMk/>
            <pc:sldMk cId="2698336446" sldId="283"/>
            <ac:cxnSpMk id="25" creationId="{5131E44E-932B-D28C-CD2D-12BE0428E3B6}"/>
          </ac:cxnSpMkLst>
        </pc:cxnChg>
        <pc:cxnChg chg="add mod">
          <ac:chgData name="Antonin Guyot" userId="92edcf39896b7356" providerId="LiveId" clId="{E43CD600-32A3-493E-955E-8385423FD0B6}" dt="2023-02-07T23:15:40.248" v="3153" actId="1076"/>
          <ac:cxnSpMkLst>
            <pc:docMk/>
            <pc:sldMk cId="2698336446" sldId="283"/>
            <ac:cxnSpMk id="27" creationId="{EAED62DD-5F85-60AA-E73A-5BA154FC35A0}"/>
          </ac:cxnSpMkLst>
        </pc:cxnChg>
      </pc:sldChg>
      <pc:sldChg chg="addSp delSp modSp add mod">
        <pc:chgData name="Antonin Guyot" userId="92edcf39896b7356" providerId="LiveId" clId="{E43CD600-32A3-493E-955E-8385423FD0B6}" dt="2023-02-22T22:16:31.370" v="4000" actId="207"/>
        <pc:sldMkLst>
          <pc:docMk/>
          <pc:sldMk cId="764442693" sldId="284"/>
        </pc:sldMkLst>
        <pc:spChg chg="del">
          <ac:chgData name="Antonin Guyot" userId="92edcf39896b7356" providerId="LiveId" clId="{E43CD600-32A3-493E-955E-8385423FD0B6}" dt="2023-02-22T22:03:34.973" v="3658" actId="478"/>
          <ac:spMkLst>
            <pc:docMk/>
            <pc:sldMk cId="764442693" sldId="284"/>
            <ac:spMk id="2" creationId="{00000000-0000-0000-0000-000000000000}"/>
          </ac:spMkLst>
        </pc:spChg>
        <pc:spChg chg="del">
          <ac:chgData name="Antonin Guyot" userId="92edcf39896b7356" providerId="LiveId" clId="{E43CD600-32A3-493E-955E-8385423FD0B6}" dt="2023-02-22T22:03:37.286" v="3660" actId="478"/>
          <ac:spMkLst>
            <pc:docMk/>
            <pc:sldMk cId="764442693" sldId="284"/>
            <ac:spMk id="3" creationId="{00000000-0000-0000-0000-000000000000}"/>
          </ac:spMkLst>
        </pc:spChg>
        <pc:spChg chg="del">
          <ac:chgData name="Antonin Guyot" userId="92edcf39896b7356" providerId="LiveId" clId="{E43CD600-32A3-493E-955E-8385423FD0B6}" dt="2023-02-22T22:03:32.680" v="3657" actId="478"/>
          <ac:spMkLst>
            <pc:docMk/>
            <pc:sldMk cId="764442693" sldId="284"/>
            <ac:spMk id="4" creationId="{A4FDE96B-775A-A3C7-3D34-51E5D79E0A1B}"/>
          </ac:spMkLst>
        </pc:spChg>
        <pc:spChg chg="del">
          <ac:chgData name="Antonin Guyot" userId="92edcf39896b7356" providerId="LiveId" clId="{E43CD600-32A3-493E-955E-8385423FD0B6}" dt="2023-02-22T22:03:32.680" v="3657" actId="478"/>
          <ac:spMkLst>
            <pc:docMk/>
            <pc:sldMk cId="764442693" sldId="284"/>
            <ac:spMk id="5" creationId="{181ECE93-F8FB-1899-9760-A34A0F2D91DF}"/>
          </ac:spMkLst>
        </pc:spChg>
        <pc:spChg chg="add del mod">
          <ac:chgData name="Antonin Guyot" userId="92edcf39896b7356" providerId="LiveId" clId="{E43CD600-32A3-493E-955E-8385423FD0B6}" dt="2023-02-22T22:03:36.406" v="3659" actId="478"/>
          <ac:spMkLst>
            <pc:docMk/>
            <pc:sldMk cId="764442693" sldId="284"/>
            <ac:spMk id="6" creationId="{FA2ED34A-5EBF-1822-DB25-AF43505F55A0}"/>
          </ac:spMkLst>
        </pc:spChg>
        <pc:spChg chg="add del mod">
          <ac:chgData name="Antonin Guyot" userId="92edcf39896b7356" providerId="LiveId" clId="{E43CD600-32A3-493E-955E-8385423FD0B6}" dt="2023-02-22T22:03:38.382" v="3661" actId="478"/>
          <ac:spMkLst>
            <pc:docMk/>
            <pc:sldMk cId="764442693" sldId="284"/>
            <ac:spMk id="8" creationId="{023C875D-3397-6FE7-2ACB-AD342523DAD4}"/>
          </ac:spMkLst>
        </pc:spChg>
        <pc:spChg chg="add del mod">
          <ac:chgData name="Antonin Guyot" userId="92edcf39896b7356" providerId="LiveId" clId="{E43CD600-32A3-493E-955E-8385423FD0B6}" dt="2023-02-22T22:04:48.973" v="3718" actId="478"/>
          <ac:spMkLst>
            <pc:docMk/>
            <pc:sldMk cId="764442693" sldId="284"/>
            <ac:spMk id="10" creationId="{6E62658D-8E55-D56E-C654-0A1558A943CD}"/>
          </ac:spMkLst>
        </pc:spChg>
        <pc:spChg chg="add mod">
          <ac:chgData name="Antonin Guyot" userId="92edcf39896b7356" providerId="LiveId" clId="{E43CD600-32A3-493E-955E-8385423FD0B6}" dt="2023-02-22T22:13:34.194" v="3975" actId="121"/>
          <ac:spMkLst>
            <pc:docMk/>
            <pc:sldMk cId="764442693" sldId="284"/>
            <ac:spMk id="12" creationId="{6015D861-E302-5912-4165-E06EA527F008}"/>
          </ac:spMkLst>
        </pc:spChg>
        <pc:spChg chg="add mod">
          <ac:chgData name="Antonin Guyot" userId="92edcf39896b7356" providerId="LiveId" clId="{E43CD600-32A3-493E-955E-8385423FD0B6}" dt="2023-02-22T22:16:27.180" v="3999" actId="207"/>
          <ac:spMkLst>
            <pc:docMk/>
            <pc:sldMk cId="764442693" sldId="284"/>
            <ac:spMk id="16" creationId="{DBE19D26-D9F7-21FE-04C7-C88C53FEA6BE}"/>
          </ac:spMkLst>
        </pc:spChg>
        <pc:spChg chg="del">
          <ac:chgData name="Antonin Guyot" userId="92edcf39896b7356" providerId="LiveId" clId="{E43CD600-32A3-493E-955E-8385423FD0B6}" dt="2023-02-22T22:03:32.680" v="3657" actId="478"/>
          <ac:spMkLst>
            <pc:docMk/>
            <pc:sldMk cId="764442693" sldId="284"/>
            <ac:spMk id="18" creationId="{056A440A-C487-0DAB-F5A8-AB74304E385A}"/>
          </ac:spMkLst>
        </pc:spChg>
        <pc:spChg chg="del">
          <ac:chgData name="Antonin Guyot" userId="92edcf39896b7356" providerId="LiveId" clId="{E43CD600-32A3-493E-955E-8385423FD0B6}" dt="2023-02-22T22:03:32.680" v="3657" actId="478"/>
          <ac:spMkLst>
            <pc:docMk/>
            <pc:sldMk cId="764442693" sldId="284"/>
            <ac:spMk id="19" creationId="{76E89143-43C8-1468-D1ED-C90E415E401F}"/>
          </ac:spMkLst>
        </pc:spChg>
        <pc:spChg chg="add mod">
          <ac:chgData name="Antonin Guyot" userId="92edcf39896b7356" providerId="LiveId" clId="{E43CD600-32A3-493E-955E-8385423FD0B6}" dt="2023-02-22T22:16:31.370" v="4000" actId="207"/>
          <ac:spMkLst>
            <pc:docMk/>
            <pc:sldMk cId="764442693" sldId="284"/>
            <ac:spMk id="20" creationId="{9B230857-2E12-3FC0-E05B-182973F66D7D}"/>
          </ac:spMkLst>
        </pc:spChg>
        <pc:spChg chg="del">
          <ac:chgData name="Antonin Guyot" userId="92edcf39896b7356" providerId="LiveId" clId="{E43CD600-32A3-493E-955E-8385423FD0B6}" dt="2023-02-22T22:03:32.680" v="3657" actId="478"/>
          <ac:spMkLst>
            <pc:docMk/>
            <pc:sldMk cId="764442693" sldId="284"/>
            <ac:spMk id="21" creationId="{10E64347-7C5C-6DA4-D520-3092A386A9B0}"/>
          </ac:spMkLst>
        </pc:spChg>
        <pc:spChg chg="del">
          <ac:chgData name="Antonin Guyot" userId="92edcf39896b7356" providerId="LiveId" clId="{E43CD600-32A3-493E-955E-8385423FD0B6}" dt="2023-02-22T22:03:32.680" v="3657" actId="478"/>
          <ac:spMkLst>
            <pc:docMk/>
            <pc:sldMk cId="764442693" sldId="284"/>
            <ac:spMk id="26" creationId="{58ED07D8-918F-F16A-24C2-712106C46228}"/>
          </ac:spMkLst>
        </pc:spChg>
        <pc:spChg chg="del">
          <ac:chgData name="Antonin Guyot" userId="92edcf39896b7356" providerId="LiveId" clId="{E43CD600-32A3-493E-955E-8385423FD0B6}" dt="2023-02-22T22:03:32.680" v="3657" actId="478"/>
          <ac:spMkLst>
            <pc:docMk/>
            <pc:sldMk cId="764442693" sldId="284"/>
            <ac:spMk id="28" creationId="{17BA9B8A-FC39-1ADF-2A1B-7273C74BF54C}"/>
          </ac:spMkLst>
        </pc:spChg>
        <pc:spChg chg="del">
          <ac:chgData name="Antonin Guyot" userId="92edcf39896b7356" providerId="LiveId" clId="{E43CD600-32A3-493E-955E-8385423FD0B6}" dt="2023-02-22T22:03:32.680" v="3657" actId="478"/>
          <ac:spMkLst>
            <pc:docMk/>
            <pc:sldMk cId="764442693" sldId="284"/>
            <ac:spMk id="30" creationId="{39312568-BAD9-3E32-6C7D-3EC79EFCD8EA}"/>
          </ac:spMkLst>
        </pc:spChg>
        <pc:spChg chg="del">
          <ac:chgData name="Antonin Guyot" userId="92edcf39896b7356" providerId="LiveId" clId="{E43CD600-32A3-493E-955E-8385423FD0B6}" dt="2023-02-22T22:03:32.680" v="3657" actId="478"/>
          <ac:spMkLst>
            <pc:docMk/>
            <pc:sldMk cId="764442693" sldId="284"/>
            <ac:spMk id="31" creationId="{77293D99-1EF5-0DA7-19D8-B888FA802F47}"/>
          </ac:spMkLst>
        </pc:spChg>
        <pc:spChg chg="add mod">
          <ac:chgData name="Antonin Guyot" userId="92edcf39896b7356" providerId="LiveId" clId="{E43CD600-32A3-493E-955E-8385423FD0B6}" dt="2023-02-22T22:16:19.364" v="3998" actId="207"/>
          <ac:spMkLst>
            <pc:docMk/>
            <pc:sldMk cId="764442693" sldId="284"/>
            <ac:spMk id="36" creationId="{63FEE485-AD51-26CE-689E-39411F11B06C}"/>
          </ac:spMkLst>
        </pc:spChg>
        <pc:spChg chg="add mod">
          <ac:chgData name="Antonin Guyot" userId="92edcf39896b7356" providerId="LiveId" clId="{E43CD600-32A3-493E-955E-8385423FD0B6}" dt="2023-02-22T22:10:31.991" v="3833" actId="1076"/>
          <ac:spMkLst>
            <pc:docMk/>
            <pc:sldMk cId="764442693" sldId="284"/>
            <ac:spMk id="57" creationId="{391185F0-7BAB-2C16-99AA-DECF9E470EB3}"/>
          </ac:spMkLst>
        </pc:spChg>
        <pc:spChg chg="add mod">
          <ac:chgData name="Antonin Guyot" userId="92edcf39896b7356" providerId="LiveId" clId="{E43CD600-32A3-493E-955E-8385423FD0B6}" dt="2023-02-22T22:10:47.107" v="3852" actId="1076"/>
          <ac:spMkLst>
            <pc:docMk/>
            <pc:sldMk cId="764442693" sldId="284"/>
            <ac:spMk id="58" creationId="{FAC98593-0BBB-4D16-AC6C-CA07B9BE56BD}"/>
          </ac:spMkLst>
        </pc:spChg>
        <pc:spChg chg="add mod">
          <ac:chgData name="Antonin Guyot" userId="92edcf39896b7356" providerId="LiveId" clId="{E43CD600-32A3-493E-955E-8385423FD0B6}" dt="2023-02-22T22:12:03.710" v="3903" actId="1035"/>
          <ac:spMkLst>
            <pc:docMk/>
            <pc:sldMk cId="764442693" sldId="284"/>
            <ac:spMk id="59" creationId="{A4B62397-CC00-9382-6F08-92342EFBBF14}"/>
          </ac:spMkLst>
        </pc:spChg>
        <pc:spChg chg="add mod">
          <ac:chgData name="Antonin Guyot" userId="92edcf39896b7356" providerId="LiveId" clId="{E43CD600-32A3-493E-955E-8385423FD0B6}" dt="2023-02-22T22:11:29.292" v="3871" actId="1076"/>
          <ac:spMkLst>
            <pc:docMk/>
            <pc:sldMk cId="764442693" sldId="284"/>
            <ac:spMk id="60" creationId="{99CB93A3-F18A-C69A-AE85-911283DFCBA3}"/>
          </ac:spMkLst>
        </pc:spChg>
        <pc:spChg chg="add mod">
          <ac:chgData name="Antonin Guyot" userId="92edcf39896b7356" providerId="LiveId" clId="{E43CD600-32A3-493E-955E-8385423FD0B6}" dt="2023-02-22T22:11:54.270" v="3896" actId="1036"/>
          <ac:spMkLst>
            <pc:docMk/>
            <pc:sldMk cId="764442693" sldId="284"/>
            <ac:spMk id="61" creationId="{C81627E7-C3DA-823F-7298-4A61E921B997}"/>
          </ac:spMkLst>
        </pc:spChg>
        <pc:spChg chg="add mod">
          <ac:chgData name="Antonin Guyot" userId="92edcf39896b7356" providerId="LiveId" clId="{E43CD600-32A3-493E-955E-8385423FD0B6}" dt="2023-02-22T22:12:32.543" v="3922" actId="1035"/>
          <ac:spMkLst>
            <pc:docMk/>
            <pc:sldMk cId="764442693" sldId="284"/>
            <ac:spMk id="62" creationId="{D61CE290-51C3-C957-B8E4-13F818F2EACA}"/>
          </ac:spMkLst>
        </pc:spChg>
        <pc:spChg chg="add mod">
          <ac:chgData name="Antonin Guyot" userId="92edcf39896b7356" providerId="LiveId" clId="{E43CD600-32A3-493E-955E-8385423FD0B6}" dt="2023-02-22T22:12:49.599" v="3938" actId="1036"/>
          <ac:spMkLst>
            <pc:docMk/>
            <pc:sldMk cId="764442693" sldId="284"/>
            <ac:spMk id="63" creationId="{1150ECD7-D41C-D6A2-35F1-0A38B31028FF}"/>
          </ac:spMkLst>
        </pc:spChg>
        <pc:spChg chg="add mod">
          <ac:chgData name="Antonin Guyot" userId="92edcf39896b7356" providerId="LiveId" clId="{E43CD600-32A3-493E-955E-8385423FD0B6}" dt="2023-02-22T22:13:51.169" v="3979" actId="1076"/>
          <ac:spMkLst>
            <pc:docMk/>
            <pc:sldMk cId="764442693" sldId="284"/>
            <ac:spMk id="64" creationId="{D24107A2-759F-F392-4F5F-285A39D119B7}"/>
          </ac:spMkLst>
        </pc:spChg>
        <pc:cxnChg chg="del mod">
          <ac:chgData name="Antonin Guyot" userId="92edcf39896b7356" providerId="LiveId" clId="{E43CD600-32A3-493E-955E-8385423FD0B6}" dt="2023-02-22T22:03:32.680" v="3657" actId="478"/>
          <ac:cxnSpMkLst>
            <pc:docMk/>
            <pc:sldMk cId="764442693" sldId="284"/>
            <ac:cxnSpMk id="7" creationId="{FB816436-5761-65E0-93A1-BFAB749FFC41}"/>
          </ac:cxnSpMkLst>
        </pc:cxnChg>
        <pc:cxnChg chg="del">
          <ac:chgData name="Antonin Guyot" userId="92edcf39896b7356" providerId="LiveId" clId="{E43CD600-32A3-493E-955E-8385423FD0B6}" dt="2023-02-22T22:03:32.680" v="3657" actId="478"/>
          <ac:cxnSpMkLst>
            <pc:docMk/>
            <pc:sldMk cId="764442693" sldId="284"/>
            <ac:cxnSpMk id="9" creationId="{40572CFA-684C-7886-515E-95F067A8587B}"/>
          </ac:cxnSpMkLst>
        </pc:cxnChg>
        <pc:cxnChg chg="del mod">
          <ac:chgData name="Antonin Guyot" userId="92edcf39896b7356" providerId="LiveId" clId="{E43CD600-32A3-493E-955E-8385423FD0B6}" dt="2023-02-22T22:03:32.680" v="3657" actId="478"/>
          <ac:cxnSpMkLst>
            <pc:docMk/>
            <pc:sldMk cId="764442693" sldId="284"/>
            <ac:cxnSpMk id="11" creationId="{1E6BF17D-43A3-9FED-A684-5EB0C725BF2E}"/>
          </ac:cxnSpMkLst>
        </pc:cxnChg>
        <pc:cxnChg chg="add mod">
          <ac:chgData name="Antonin Guyot" userId="92edcf39896b7356" providerId="LiveId" clId="{E43CD600-32A3-493E-955E-8385423FD0B6}" dt="2023-02-22T22:06:39.126" v="3771" actId="1076"/>
          <ac:cxnSpMkLst>
            <pc:docMk/>
            <pc:sldMk cId="764442693" sldId="284"/>
            <ac:cxnSpMk id="14" creationId="{9C5DA352-47E7-F4C5-EBBB-C7D6F7A0E46D}"/>
          </ac:cxnSpMkLst>
        </pc:cxnChg>
        <pc:cxnChg chg="del mod">
          <ac:chgData name="Antonin Guyot" userId="92edcf39896b7356" providerId="LiveId" clId="{E43CD600-32A3-493E-955E-8385423FD0B6}" dt="2023-02-22T22:03:32.680" v="3657" actId="478"/>
          <ac:cxnSpMkLst>
            <pc:docMk/>
            <pc:sldMk cId="764442693" sldId="284"/>
            <ac:cxnSpMk id="15" creationId="{B902D612-843A-0CB5-9897-1F245CC6FECD}"/>
          </ac:cxnSpMkLst>
        </pc:cxnChg>
        <pc:cxnChg chg="del mod">
          <ac:chgData name="Antonin Guyot" userId="92edcf39896b7356" providerId="LiveId" clId="{E43CD600-32A3-493E-955E-8385423FD0B6}" dt="2023-02-22T22:03:32.680" v="3657" actId="478"/>
          <ac:cxnSpMkLst>
            <pc:docMk/>
            <pc:sldMk cId="764442693" sldId="284"/>
            <ac:cxnSpMk id="22" creationId="{F6F7A9A1-55DA-FB70-E28C-5DD8ECDA7195}"/>
          </ac:cxnSpMkLst>
        </pc:cxnChg>
        <pc:cxnChg chg="add mod">
          <ac:chgData name="Antonin Guyot" userId="92edcf39896b7356" providerId="LiveId" clId="{E43CD600-32A3-493E-955E-8385423FD0B6}" dt="2023-02-22T22:06:39.126" v="3771" actId="1076"/>
          <ac:cxnSpMkLst>
            <pc:docMk/>
            <pc:sldMk cId="764442693" sldId="284"/>
            <ac:cxnSpMk id="23" creationId="{14412090-B23D-2442-937F-0706A0B9A783}"/>
          </ac:cxnSpMkLst>
        </pc:cxnChg>
        <pc:cxnChg chg="del">
          <ac:chgData name="Antonin Guyot" userId="92edcf39896b7356" providerId="LiveId" clId="{E43CD600-32A3-493E-955E-8385423FD0B6}" dt="2023-02-22T22:03:32.680" v="3657" actId="478"/>
          <ac:cxnSpMkLst>
            <pc:docMk/>
            <pc:sldMk cId="764442693" sldId="284"/>
            <ac:cxnSpMk id="25" creationId="{5131E44E-932B-D28C-CD2D-12BE0428E3B6}"/>
          </ac:cxnSpMkLst>
        </pc:cxnChg>
        <pc:cxnChg chg="del">
          <ac:chgData name="Antonin Guyot" userId="92edcf39896b7356" providerId="LiveId" clId="{E43CD600-32A3-493E-955E-8385423FD0B6}" dt="2023-02-22T22:03:32.680" v="3657" actId="478"/>
          <ac:cxnSpMkLst>
            <pc:docMk/>
            <pc:sldMk cId="764442693" sldId="284"/>
            <ac:cxnSpMk id="27" creationId="{EAED62DD-5F85-60AA-E73A-5BA154FC35A0}"/>
          </ac:cxnSpMkLst>
        </pc:cxnChg>
        <pc:cxnChg chg="add mod">
          <ac:chgData name="Antonin Guyot" userId="92edcf39896b7356" providerId="LiveId" clId="{E43CD600-32A3-493E-955E-8385423FD0B6}" dt="2023-02-22T22:06:50.001" v="3775" actId="14100"/>
          <ac:cxnSpMkLst>
            <pc:docMk/>
            <pc:sldMk cId="764442693" sldId="284"/>
            <ac:cxnSpMk id="34" creationId="{3A6B1FCE-9A9A-EF53-E418-2E353C73E699}"/>
          </ac:cxnSpMkLst>
        </pc:cxnChg>
        <pc:cxnChg chg="add mod">
          <ac:chgData name="Antonin Guyot" userId="92edcf39896b7356" providerId="LiveId" clId="{E43CD600-32A3-493E-955E-8385423FD0B6}" dt="2023-02-22T22:07:24.828" v="3805" actId="208"/>
          <ac:cxnSpMkLst>
            <pc:docMk/>
            <pc:sldMk cId="764442693" sldId="284"/>
            <ac:cxnSpMk id="38" creationId="{AB373206-2F24-72C0-46E8-9C7501F251E0}"/>
          </ac:cxnSpMkLst>
        </pc:cxnChg>
        <pc:cxnChg chg="add del mod">
          <ac:chgData name="Antonin Guyot" userId="92edcf39896b7356" providerId="LiveId" clId="{E43CD600-32A3-493E-955E-8385423FD0B6}" dt="2023-02-22T22:08:24.094" v="3816" actId="478"/>
          <ac:cxnSpMkLst>
            <pc:docMk/>
            <pc:sldMk cId="764442693" sldId="284"/>
            <ac:cxnSpMk id="39" creationId="{D288C183-C799-2843-9D0E-80B08C20818C}"/>
          </ac:cxnSpMkLst>
        </pc:cxnChg>
        <pc:cxnChg chg="add mod">
          <ac:chgData name="Antonin Guyot" userId="92edcf39896b7356" providerId="LiveId" clId="{E43CD600-32A3-493E-955E-8385423FD0B6}" dt="2023-02-22T22:08:16.129" v="3815" actId="14100"/>
          <ac:cxnSpMkLst>
            <pc:docMk/>
            <pc:sldMk cId="764442693" sldId="284"/>
            <ac:cxnSpMk id="43" creationId="{017263FE-F688-717D-175A-E306F3D48367}"/>
          </ac:cxnSpMkLst>
        </pc:cxnChg>
        <pc:cxnChg chg="add mod">
          <ac:chgData name="Antonin Guyot" userId="92edcf39896b7356" providerId="LiveId" clId="{E43CD600-32A3-493E-955E-8385423FD0B6}" dt="2023-02-22T22:09:30.418" v="3824" actId="14100"/>
          <ac:cxnSpMkLst>
            <pc:docMk/>
            <pc:sldMk cId="764442693" sldId="284"/>
            <ac:cxnSpMk id="46" creationId="{804A5BA7-722C-D0DA-6C96-0E02205FFEBF}"/>
          </ac:cxnSpMkLst>
        </pc:cxnChg>
        <pc:cxnChg chg="add mod">
          <ac:chgData name="Antonin Guyot" userId="92edcf39896b7356" providerId="LiveId" clId="{E43CD600-32A3-493E-955E-8385423FD0B6}" dt="2023-02-22T22:10:02.513" v="3828" actId="14100"/>
          <ac:cxnSpMkLst>
            <pc:docMk/>
            <pc:sldMk cId="764442693" sldId="284"/>
            <ac:cxnSpMk id="54" creationId="{C09AE623-F81D-5A9A-785E-E31E9E816DF6}"/>
          </ac:cxnSpMkLst>
        </pc:cxnChg>
        <pc:cxnChg chg="add mod">
          <ac:chgData name="Antonin Guyot" userId="92edcf39896b7356" providerId="LiveId" clId="{E43CD600-32A3-493E-955E-8385423FD0B6}" dt="2023-02-22T22:14:41.697" v="3995" actId="208"/>
          <ac:cxnSpMkLst>
            <pc:docMk/>
            <pc:sldMk cId="764442693" sldId="284"/>
            <ac:cxnSpMk id="66" creationId="{DD2D8295-D56B-D64B-C947-63941665543C}"/>
          </ac:cxnSpMkLst>
        </pc:cxnChg>
        <pc:cxnChg chg="add mod">
          <ac:chgData name="Antonin Guyot" userId="92edcf39896b7356" providerId="LiveId" clId="{E43CD600-32A3-493E-955E-8385423FD0B6}" dt="2023-02-22T22:14:46.673" v="3997" actId="208"/>
          <ac:cxnSpMkLst>
            <pc:docMk/>
            <pc:sldMk cId="764442693" sldId="284"/>
            <ac:cxnSpMk id="67" creationId="{8CC78CA7-75AC-04D9-838A-4819995BFA92}"/>
          </ac:cxnSpMkLst>
        </pc:cxnChg>
      </pc:sldChg>
      <pc:sldChg chg="add del">
        <pc:chgData name="Antonin Guyot" userId="92edcf39896b7356" providerId="LiveId" clId="{E43CD600-32A3-493E-955E-8385423FD0B6}" dt="2023-02-22T22:04:18.019" v="3692"/>
        <pc:sldMkLst>
          <pc:docMk/>
          <pc:sldMk cId="4000828314" sldId="285"/>
        </pc:sldMkLst>
      </pc:sldChg>
      <pc:sldChg chg="addSp delSp modSp add mod">
        <pc:chgData name="Antonin Guyot" userId="92edcf39896b7356" providerId="LiveId" clId="{E43CD600-32A3-493E-955E-8385423FD0B6}" dt="2023-02-22T22:46:30.073" v="4082" actId="1076"/>
        <pc:sldMkLst>
          <pc:docMk/>
          <pc:sldMk cId="4138139507" sldId="285"/>
        </pc:sldMkLst>
        <pc:spChg chg="add mod">
          <ac:chgData name="Antonin Guyot" userId="92edcf39896b7356" providerId="LiveId" clId="{E43CD600-32A3-493E-955E-8385423FD0B6}" dt="2023-02-22T22:46:30.073" v="4082" actId="1076"/>
          <ac:spMkLst>
            <pc:docMk/>
            <pc:sldMk cId="4138139507" sldId="285"/>
            <ac:spMk id="3" creationId="{6722CA6D-1B09-0C86-0A63-DD1E7B5B0C5B}"/>
          </ac:spMkLst>
        </pc:spChg>
        <pc:spChg chg="add mod">
          <ac:chgData name="Antonin Guyot" userId="92edcf39896b7356" providerId="LiveId" clId="{E43CD600-32A3-493E-955E-8385423FD0B6}" dt="2023-02-22T22:20:34.552" v="4033" actId="1076"/>
          <ac:spMkLst>
            <pc:docMk/>
            <pc:sldMk cId="4138139507" sldId="285"/>
            <ac:spMk id="9" creationId="{27737E3B-46D5-4B32-A006-E77225576FDF}"/>
          </ac:spMkLst>
        </pc:spChg>
        <pc:spChg chg="add mod">
          <ac:chgData name="Antonin Guyot" userId="92edcf39896b7356" providerId="LiveId" clId="{E43CD600-32A3-493E-955E-8385423FD0B6}" dt="2023-02-22T22:20:40.431" v="4041" actId="20577"/>
          <ac:spMkLst>
            <pc:docMk/>
            <pc:sldMk cId="4138139507" sldId="285"/>
            <ac:spMk id="10" creationId="{D04D410B-53CB-8CC2-358D-1C193FF2F0E9}"/>
          </ac:spMkLst>
        </pc:spChg>
        <pc:spChg chg="del">
          <ac:chgData name="Antonin Guyot" userId="92edcf39896b7356" providerId="LiveId" clId="{E43CD600-32A3-493E-955E-8385423FD0B6}" dt="2023-02-22T22:19:44.069" v="4002" actId="478"/>
          <ac:spMkLst>
            <pc:docMk/>
            <pc:sldMk cId="4138139507" sldId="285"/>
            <ac:spMk id="12" creationId="{6015D861-E302-5912-4165-E06EA527F008}"/>
          </ac:spMkLst>
        </pc:spChg>
        <pc:spChg chg="add mod">
          <ac:chgData name="Antonin Guyot" userId="92edcf39896b7356" providerId="LiveId" clId="{E43CD600-32A3-493E-955E-8385423FD0B6}" dt="2023-02-22T22:21:07.811" v="4054" actId="14100"/>
          <ac:spMkLst>
            <pc:docMk/>
            <pc:sldMk cId="4138139507" sldId="285"/>
            <ac:spMk id="13" creationId="{0336D6F7-4546-1E4E-9F9E-4E1210A05C2C}"/>
          </ac:spMkLst>
        </pc:spChg>
        <pc:spChg chg="del">
          <ac:chgData name="Antonin Guyot" userId="92edcf39896b7356" providerId="LiveId" clId="{E43CD600-32A3-493E-955E-8385423FD0B6}" dt="2023-02-22T22:19:44.069" v="4002" actId="478"/>
          <ac:spMkLst>
            <pc:docMk/>
            <pc:sldMk cId="4138139507" sldId="285"/>
            <ac:spMk id="16" creationId="{DBE19D26-D9F7-21FE-04C7-C88C53FEA6BE}"/>
          </ac:spMkLst>
        </pc:spChg>
        <pc:spChg chg="add mod">
          <ac:chgData name="Antonin Guyot" userId="92edcf39896b7356" providerId="LiveId" clId="{E43CD600-32A3-493E-955E-8385423FD0B6}" dt="2023-02-22T22:21:18.553" v="4058" actId="1076"/>
          <ac:spMkLst>
            <pc:docMk/>
            <pc:sldMk cId="4138139507" sldId="285"/>
            <ac:spMk id="17" creationId="{DC6BB24C-2087-64E7-919E-028646E0D50E}"/>
          </ac:spMkLst>
        </pc:spChg>
        <pc:spChg chg="add mod">
          <ac:chgData name="Antonin Guyot" userId="92edcf39896b7356" providerId="LiveId" clId="{E43CD600-32A3-493E-955E-8385423FD0B6}" dt="2023-02-22T22:21:46.695" v="4068" actId="20577"/>
          <ac:spMkLst>
            <pc:docMk/>
            <pc:sldMk cId="4138139507" sldId="285"/>
            <ac:spMk id="18" creationId="{CD57BAC7-AD9F-8F15-EBB7-03F082A3DF15}"/>
          </ac:spMkLst>
        </pc:spChg>
        <pc:spChg chg="del">
          <ac:chgData name="Antonin Guyot" userId="92edcf39896b7356" providerId="LiveId" clId="{E43CD600-32A3-493E-955E-8385423FD0B6}" dt="2023-02-22T22:19:44.069" v="4002" actId="478"/>
          <ac:spMkLst>
            <pc:docMk/>
            <pc:sldMk cId="4138139507" sldId="285"/>
            <ac:spMk id="20" creationId="{9B230857-2E12-3FC0-E05B-182973F66D7D}"/>
          </ac:spMkLst>
        </pc:spChg>
        <pc:spChg chg="add mod">
          <ac:chgData name="Antonin Guyot" userId="92edcf39896b7356" providerId="LiveId" clId="{E43CD600-32A3-493E-955E-8385423FD0B6}" dt="2023-02-22T22:45:45.273" v="4070" actId="1076"/>
          <ac:spMkLst>
            <pc:docMk/>
            <pc:sldMk cId="4138139507" sldId="285"/>
            <ac:spMk id="24" creationId="{7D9E221C-F27B-7960-2F6D-8CE494520711}"/>
          </ac:spMkLst>
        </pc:spChg>
        <pc:spChg chg="add del mod">
          <ac:chgData name="Antonin Guyot" userId="92edcf39896b7356" providerId="LiveId" clId="{E43CD600-32A3-493E-955E-8385423FD0B6}" dt="2023-02-22T22:45:52.649" v="4072"/>
          <ac:spMkLst>
            <pc:docMk/>
            <pc:sldMk cId="4138139507" sldId="285"/>
            <ac:spMk id="26" creationId="{72E48E01-F5D2-AF81-98FE-E4833A85A3CA}"/>
          </ac:spMkLst>
        </pc:spChg>
        <pc:spChg chg="add del mod">
          <ac:chgData name="Antonin Guyot" userId="92edcf39896b7356" providerId="LiveId" clId="{E43CD600-32A3-493E-955E-8385423FD0B6}" dt="2023-02-22T22:45:52.649" v="4072"/>
          <ac:spMkLst>
            <pc:docMk/>
            <pc:sldMk cId="4138139507" sldId="285"/>
            <ac:spMk id="28" creationId="{4D45259C-F3D2-9081-566A-B5A59BEAED0D}"/>
          </ac:spMkLst>
        </pc:spChg>
        <pc:spChg chg="add del mod">
          <ac:chgData name="Antonin Guyot" userId="92edcf39896b7356" providerId="LiveId" clId="{E43CD600-32A3-493E-955E-8385423FD0B6}" dt="2023-02-22T22:45:52.649" v="4072"/>
          <ac:spMkLst>
            <pc:docMk/>
            <pc:sldMk cId="4138139507" sldId="285"/>
            <ac:spMk id="29" creationId="{7168AB58-2D47-8B92-E03C-BBE53D873DA5}"/>
          </ac:spMkLst>
        </pc:spChg>
        <pc:spChg chg="add del mod">
          <ac:chgData name="Antonin Guyot" userId="92edcf39896b7356" providerId="LiveId" clId="{E43CD600-32A3-493E-955E-8385423FD0B6}" dt="2023-02-22T22:45:52.649" v="4072"/>
          <ac:spMkLst>
            <pc:docMk/>
            <pc:sldMk cId="4138139507" sldId="285"/>
            <ac:spMk id="31" creationId="{99831F33-B581-046A-C91E-ECC144C977F3}"/>
          </ac:spMkLst>
        </pc:spChg>
        <pc:spChg chg="add del mod">
          <ac:chgData name="Antonin Guyot" userId="92edcf39896b7356" providerId="LiveId" clId="{E43CD600-32A3-493E-955E-8385423FD0B6}" dt="2023-02-22T22:45:52.649" v="4072"/>
          <ac:spMkLst>
            <pc:docMk/>
            <pc:sldMk cId="4138139507" sldId="285"/>
            <ac:spMk id="33" creationId="{64A31F52-4DF5-43E1-E8B6-A518C68B5EED}"/>
          </ac:spMkLst>
        </pc:spChg>
        <pc:spChg chg="add del mod">
          <ac:chgData name="Antonin Guyot" userId="92edcf39896b7356" providerId="LiveId" clId="{E43CD600-32A3-493E-955E-8385423FD0B6}" dt="2023-02-22T22:45:52.649" v="4072"/>
          <ac:spMkLst>
            <pc:docMk/>
            <pc:sldMk cId="4138139507" sldId="285"/>
            <ac:spMk id="35" creationId="{7AA548C6-B1F7-A4C8-A4F4-DB6AF89E8BAC}"/>
          </ac:spMkLst>
        </pc:spChg>
        <pc:spChg chg="del">
          <ac:chgData name="Antonin Guyot" userId="92edcf39896b7356" providerId="LiveId" clId="{E43CD600-32A3-493E-955E-8385423FD0B6}" dt="2023-02-22T22:19:44.069" v="4002" actId="478"/>
          <ac:spMkLst>
            <pc:docMk/>
            <pc:sldMk cId="4138139507" sldId="285"/>
            <ac:spMk id="36" creationId="{63FEE485-AD51-26CE-689E-39411F11B06C}"/>
          </ac:spMkLst>
        </pc:spChg>
        <pc:spChg chg="add del mod">
          <ac:chgData name="Antonin Guyot" userId="92edcf39896b7356" providerId="LiveId" clId="{E43CD600-32A3-493E-955E-8385423FD0B6}" dt="2023-02-22T22:45:52.649" v="4072"/>
          <ac:spMkLst>
            <pc:docMk/>
            <pc:sldMk cId="4138139507" sldId="285"/>
            <ac:spMk id="39" creationId="{2EE4D0D1-D9EB-22B4-9823-32DF7AF45B70}"/>
          </ac:spMkLst>
        </pc:spChg>
        <pc:spChg chg="del">
          <ac:chgData name="Antonin Guyot" userId="92edcf39896b7356" providerId="LiveId" clId="{E43CD600-32A3-493E-955E-8385423FD0B6}" dt="2023-02-22T22:19:44.069" v="4002" actId="478"/>
          <ac:spMkLst>
            <pc:docMk/>
            <pc:sldMk cId="4138139507" sldId="285"/>
            <ac:spMk id="57" creationId="{391185F0-7BAB-2C16-99AA-DECF9E470EB3}"/>
          </ac:spMkLst>
        </pc:spChg>
        <pc:spChg chg="del">
          <ac:chgData name="Antonin Guyot" userId="92edcf39896b7356" providerId="LiveId" clId="{E43CD600-32A3-493E-955E-8385423FD0B6}" dt="2023-02-22T22:19:44.069" v="4002" actId="478"/>
          <ac:spMkLst>
            <pc:docMk/>
            <pc:sldMk cId="4138139507" sldId="285"/>
            <ac:spMk id="58" creationId="{FAC98593-0BBB-4D16-AC6C-CA07B9BE56BD}"/>
          </ac:spMkLst>
        </pc:spChg>
        <pc:spChg chg="del">
          <ac:chgData name="Antonin Guyot" userId="92edcf39896b7356" providerId="LiveId" clId="{E43CD600-32A3-493E-955E-8385423FD0B6}" dt="2023-02-22T22:19:44.069" v="4002" actId="478"/>
          <ac:spMkLst>
            <pc:docMk/>
            <pc:sldMk cId="4138139507" sldId="285"/>
            <ac:spMk id="59" creationId="{A4B62397-CC00-9382-6F08-92342EFBBF14}"/>
          </ac:spMkLst>
        </pc:spChg>
        <pc:spChg chg="del">
          <ac:chgData name="Antonin Guyot" userId="92edcf39896b7356" providerId="LiveId" clId="{E43CD600-32A3-493E-955E-8385423FD0B6}" dt="2023-02-22T22:19:44.069" v="4002" actId="478"/>
          <ac:spMkLst>
            <pc:docMk/>
            <pc:sldMk cId="4138139507" sldId="285"/>
            <ac:spMk id="60" creationId="{99CB93A3-F18A-C69A-AE85-911283DFCBA3}"/>
          </ac:spMkLst>
        </pc:spChg>
        <pc:spChg chg="del">
          <ac:chgData name="Antonin Guyot" userId="92edcf39896b7356" providerId="LiveId" clId="{E43CD600-32A3-493E-955E-8385423FD0B6}" dt="2023-02-22T22:19:44.069" v="4002" actId="478"/>
          <ac:spMkLst>
            <pc:docMk/>
            <pc:sldMk cId="4138139507" sldId="285"/>
            <ac:spMk id="61" creationId="{C81627E7-C3DA-823F-7298-4A61E921B997}"/>
          </ac:spMkLst>
        </pc:spChg>
        <pc:spChg chg="del">
          <ac:chgData name="Antonin Guyot" userId="92edcf39896b7356" providerId="LiveId" clId="{E43CD600-32A3-493E-955E-8385423FD0B6}" dt="2023-02-22T22:19:44.069" v="4002" actId="478"/>
          <ac:spMkLst>
            <pc:docMk/>
            <pc:sldMk cId="4138139507" sldId="285"/>
            <ac:spMk id="62" creationId="{D61CE290-51C3-C957-B8E4-13F818F2EACA}"/>
          </ac:spMkLst>
        </pc:spChg>
        <pc:spChg chg="del">
          <ac:chgData name="Antonin Guyot" userId="92edcf39896b7356" providerId="LiveId" clId="{E43CD600-32A3-493E-955E-8385423FD0B6}" dt="2023-02-22T22:19:44.069" v="4002" actId="478"/>
          <ac:spMkLst>
            <pc:docMk/>
            <pc:sldMk cId="4138139507" sldId="285"/>
            <ac:spMk id="63" creationId="{1150ECD7-D41C-D6A2-35F1-0A38B31028FF}"/>
          </ac:spMkLst>
        </pc:spChg>
        <pc:spChg chg="del">
          <ac:chgData name="Antonin Guyot" userId="92edcf39896b7356" providerId="LiveId" clId="{E43CD600-32A3-493E-955E-8385423FD0B6}" dt="2023-02-22T22:19:44.069" v="4002" actId="478"/>
          <ac:spMkLst>
            <pc:docMk/>
            <pc:sldMk cId="4138139507" sldId="285"/>
            <ac:spMk id="64" creationId="{D24107A2-759F-F392-4F5F-285A39D119B7}"/>
          </ac:spMkLst>
        </pc:spChg>
        <pc:cxnChg chg="add mod">
          <ac:chgData name="Antonin Guyot" userId="92edcf39896b7356" providerId="LiveId" clId="{E43CD600-32A3-493E-955E-8385423FD0B6}" dt="2023-02-22T22:46:30.073" v="4082" actId="1076"/>
          <ac:cxnSpMkLst>
            <pc:docMk/>
            <pc:sldMk cId="4138139507" sldId="285"/>
            <ac:cxnSpMk id="2" creationId="{745C2F72-5132-8A25-41DB-206FC35105B7}"/>
          </ac:cxnSpMkLst>
        </pc:cxnChg>
        <pc:cxnChg chg="add mod">
          <ac:chgData name="Antonin Guyot" userId="92edcf39896b7356" providerId="LiveId" clId="{E43CD600-32A3-493E-955E-8385423FD0B6}" dt="2023-02-22T22:46:30.073" v="4082" actId="1076"/>
          <ac:cxnSpMkLst>
            <pc:docMk/>
            <pc:sldMk cId="4138139507" sldId="285"/>
            <ac:cxnSpMk id="6" creationId="{38D90DD9-D08E-39C5-99D2-CECC7FDEE0AD}"/>
          </ac:cxnSpMkLst>
        </pc:cxnChg>
        <pc:cxnChg chg="add mod">
          <ac:chgData name="Antonin Guyot" userId="92edcf39896b7356" providerId="LiveId" clId="{E43CD600-32A3-493E-955E-8385423FD0B6}" dt="2023-02-22T22:21:02.575" v="4052" actId="1076"/>
          <ac:cxnSpMkLst>
            <pc:docMk/>
            <pc:sldMk cId="4138139507" sldId="285"/>
            <ac:cxnSpMk id="11" creationId="{92F8E3DD-262B-8DB1-3249-568FE93B0C57}"/>
          </ac:cxnSpMkLst>
        </pc:cxnChg>
        <pc:cxnChg chg="del mod">
          <ac:chgData name="Antonin Guyot" userId="92edcf39896b7356" providerId="LiveId" clId="{E43CD600-32A3-493E-955E-8385423FD0B6}" dt="2023-02-22T22:19:44.069" v="4002" actId="478"/>
          <ac:cxnSpMkLst>
            <pc:docMk/>
            <pc:sldMk cId="4138139507" sldId="285"/>
            <ac:cxnSpMk id="14" creationId="{9C5DA352-47E7-F4C5-EBBB-C7D6F7A0E46D}"/>
          </ac:cxnSpMkLst>
        </pc:cxnChg>
        <pc:cxnChg chg="add mod">
          <ac:chgData name="Antonin Guyot" userId="92edcf39896b7356" providerId="LiveId" clId="{E43CD600-32A3-493E-955E-8385423FD0B6}" dt="2023-02-22T22:21:10.202" v="4055" actId="14100"/>
          <ac:cxnSpMkLst>
            <pc:docMk/>
            <pc:sldMk cId="4138139507" sldId="285"/>
            <ac:cxnSpMk id="15" creationId="{43242395-03A4-5C63-AADB-AD5F83BCD2CB}"/>
          </ac:cxnSpMkLst>
        </pc:cxnChg>
        <pc:cxnChg chg="add mod">
          <ac:chgData name="Antonin Guyot" userId="92edcf39896b7356" providerId="LiveId" clId="{E43CD600-32A3-493E-955E-8385423FD0B6}" dt="2023-02-22T22:21:33.384" v="4060" actId="1076"/>
          <ac:cxnSpMkLst>
            <pc:docMk/>
            <pc:sldMk cId="4138139507" sldId="285"/>
            <ac:cxnSpMk id="22" creationId="{A33316D0-ADCE-8A8C-D00B-3F4E1B419180}"/>
          </ac:cxnSpMkLst>
        </pc:cxnChg>
        <pc:cxnChg chg="del mod">
          <ac:chgData name="Antonin Guyot" userId="92edcf39896b7356" providerId="LiveId" clId="{E43CD600-32A3-493E-955E-8385423FD0B6}" dt="2023-02-22T22:19:44.069" v="4002" actId="478"/>
          <ac:cxnSpMkLst>
            <pc:docMk/>
            <pc:sldMk cId="4138139507" sldId="285"/>
            <ac:cxnSpMk id="23" creationId="{14412090-B23D-2442-937F-0706A0B9A783}"/>
          </ac:cxnSpMkLst>
        </pc:cxnChg>
        <pc:cxnChg chg="add del mod">
          <ac:chgData name="Antonin Guyot" userId="92edcf39896b7356" providerId="LiveId" clId="{E43CD600-32A3-493E-955E-8385423FD0B6}" dt="2023-02-22T22:45:52.649" v="4072"/>
          <ac:cxnSpMkLst>
            <pc:docMk/>
            <pc:sldMk cId="4138139507" sldId="285"/>
            <ac:cxnSpMk id="25" creationId="{C207AB04-A263-C20C-8D01-C740E75152F5}"/>
          </ac:cxnSpMkLst>
        </pc:cxnChg>
        <pc:cxnChg chg="add del mod">
          <ac:chgData name="Antonin Guyot" userId="92edcf39896b7356" providerId="LiveId" clId="{E43CD600-32A3-493E-955E-8385423FD0B6}" dt="2023-02-22T22:45:52.649" v="4072"/>
          <ac:cxnSpMkLst>
            <pc:docMk/>
            <pc:sldMk cId="4138139507" sldId="285"/>
            <ac:cxnSpMk id="27" creationId="{9007DF9E-2353-45C1-74F8-5FD3A3FEB580}"/>
          </ac:cxnSpMkLst>
        </pc:cxnChg>
        <pc:cxnChg chg="add del mod">
          <ac:chgData name="Antonin Guyot" userId="92edcf39896b7356" providerId="LiveId" clId="{E43CD600-32A3-493E-955E-8385423FD0B6}" dt="2023-02-22T22:45:52.649" v="4072"/>
          <ac:cxnSpMkLst>
            <pc:docMk/>
            <pc:sldMk cId="4138139507" sldId="285"/>
            <ac:cxnSpMk id="30" creationId="{B21DCD1B-043F-6B26-8517-1B03223AF3ED}"/>
          </ac:cxnSpMkLst>
        </pc:cxnChg>
        <pc:cxnChg chg="add del mod">
          <ac:chgData name="Antonin Guyot" userId="92edcf39896b7356" providerId="LiveId" clId="{E43CD600-32A3-493E-955E-8385423FD0B6}" dt="2023-02-22T22:45:52.649" v="4072"/>
          <ac:cxnSpMkLst>
            <pc:docMk/>
            <pc:sldMk cId="4138139507" sldId="285"/>
            <ac:cxnSpMk id="32" creationId="{D2D2D82E-4D44-87FD-974E-6F56A1E13CC8}"/>
          </ac:cxnSpMkLst>
        </pc:cxnChg>
        <pc:cxnChg chg="del mod">
          <ac:chgData name="Antonin Guyot" userId="92edcf39896b7356" providerId="LiveId" clId="{E43CD600-32A3-493E-955E-8385423FD0B6}" dt="2023-02-22T22:19:44.069" v="4002" actId="478"/>
          <ac:cxnSpMkLst>
            <pc:docMk/>
            <pc:sldMk cId="4138139507" sldId="285"/>
            <ac:cxnSpMk id="34" creationId="{3A6B1FCE-9A9A-EF53-E418-2E353C73E699}"/>
          </ac:cxnSpMkLst>
        </pc:cxnChg>
        <pc:cxnChg chg="add del mod">
          <ac:chgData name="Antonin Guyot" userId="92edcf39896b7356" providerId="LiveId" clId="{E43CD600-32A3-493E-955E-8385423FD0B6}" dt="2023-02-22T22:45:52.649" v="4072"/>
          <ac:cxnSpMkLst>
            <pc:docMk/>
            <pc:sldMk cId="4138139507" sldId="285"/>
            <ac:cxnSpMk id="37" creationId="{6307FED8-153F-86C0-4B51-E6A462E23870}"/>
          </ac:cxnSpMkLst>
        </pc:cxnChg>
        <pc:cxnChg chg="del mod">
          <ac:chgData name="Antonin Guyot" userId="92edcf39896b7356" providerId="LiveId" clId="{E43CD600-32A3-493E-955E-8385423FD0B6}" dt="2023-02-22T22:19:44.069" v="4002" actId="478"/>
          <ac:cxnSpMkLst>
            <pc:docMk/>
            <pc:sldMk cId="4138139507" sldId="285"/>
            <ac:cxnSpMk id="38" creationId="{AB373206-2F24-72C0-46E8-9C7501F251E0}"/>
          </ac:cxnSpMkLst>
        </pc:cxnChg>
        <pc:cxnChg chg="del">
          <ac:chgData name="Antonin Guyot" userId="92edcf39896b7356" providerId="LiveId" clId="{E43CD600-32A3-493E-955E-8385423FD0B6}" dt="2023-02-22T22:19:44.069" v="4002" actId="478"/>
          <ac:cxnSpMkLst>
            <pc:docMk/>
            <pc:sldMk cId="4138139507" sldId="285"/>
            <ac:cxnSpMk id="43" creationId="{017263FE-F688-717D-175A-E306F3D48367}"/>
          </ac:cxnSpMkLst>
        </pc:cxnChg>
        <pc:cxnChg chg="del">
          <ac:chgData name="Antonin Guyot" userId="92edcf39896b7356" providerId="LiveId" clId="{E43CD600-32A3-493E-955E-8385423FD0B6}" dt="2023-02-22T22:19:44.069" v="4002" actId="478"/>
          <ac:cxnSpMkLst>
            <pc:docMk/>
            <pc:sldMk cId="4138139507" sldId="285"/>
            <ac:cxnSpMk id="46" creationId="{804A5BA7-722C-D0DA-6C96-0E02205FFEBF}"/>
          </ac:cxnSpMkLst>
        </pc:cxnChg>
        <pc:cxnChg chg="del mod">
          <ac:chgData name="Antonin Guyot" userId="92edcf39896b7356" providerId="LiveId" clId="{E43CD600-32A3-493E-955E-8385423FD0B6}" dt="2023-02-22T22:19:44.069" v="4002" actId="478"/>
          <ac:cxnSpMkLst>
            <pc:docMk/>
            <pc:sldMk cId="4138139507" sldId="285"/>
            <ac:cxnSpMk id="54" creationId="{C09AE623-F81D-5A9A-785E-E31E9E816DF6}"/>
          </ac:cxnSpMkLst>
        </pc:cxnChg>
        <pc:cxnChg chg="del">
          <ac:chgData name="Antonin Guyot" userId="92edcf39896b7356" providerId="LiveId" clId="{E43CD600-32A3-493E-955E-8385423FD0B6}" dt="2023-02-22T22:19:44.069" v="4002" actId="478"/>
          <ac:cxnSpMkLst>
            <pc:docMk/>
            <pc:sldMk cId="4138139507" sldId="285"/>
            <ac:cxnSpMk id="66" creationId="{DD2D8295-D56B-D64B-C947-63941665543C}"/>
          </ac:cxnSpMkLst>
        </pc:cxnChg>
        <pc:cxnChg chg="del">
          <ac:chgData name="Antonin Guyot" userId="92edcf39896b7356" providerId="LiveId" clId="{E43CD600-32A3-493E-955E-8385423FD0B6}" dt="2023-02-22T22:19:44.069" v="4002" actId="478"/>
          <ac:cxnSpMkLst>
            <pc:docMk/>
            <pc:sldMk cId="4138139507" sldId="285"/>
            <ac:cxnSpMk id="67" creationId="{8CC78CA7-75AC-04D9-838A-4819995BFA92}"/>
          </ac:cxnSpMkLst>
        </pc:cxnChg>
      </pc:sldChg>
      <pc:sldChg chg="addSp delSp modSp add mod">
        <pc:chgData name="Antonin Guyot" userId="92edcf39896b7356" providerId="LiveId" clId="{E43CD600-32A3-493E-955E-8385423FD0B6}" dt="2023-02-22T22:53:15.960" v="4140" actId="20577"/>
        <pc:sldMkLst>
          <pc:docMk/>
          <pc:sldMk cId="1031749825" sldId="286"/>
        </pc:sldMkLst>
        <pc:spChg chg="mod">
          <ac:chgData name="Antonin Guyot" userId="92edcf39896b7356" providerId="LiveId" clId="{E43CD600-32A3-493E-955E-8385423FD0B6}" dt="2023-02-22T22:46:52.834" v="4088" actId="1076"/>
          <ac:spMkLst>
            <pc:docMk/>
            <pc:sldMk cId="1031749825" sldId="286"/>
            <ac:spMk id="3" creationId="{6722CA6D-1B09-0C86-0A63-DD1E7B5B0C5B}"/>
          </ac:spMkLst>
        </pc:spChg>
        <pc:spChg chg="mod">
          <ac:chgData name="Antonin Guyot" userId="92edcf39896b7356" providerId="LiveId" clId="{E43CD600-32A3-493E-955E-8385423FD0B6}" dt="2023-02-22T22:51:52.320" v="4114" actId="6549"/>
          <ac:spMkLst>
            <pc:docMk/>
            <pc:sldMk cId="1031749825" sldId="286"/>
            <ac:spMk id="9" creationId="{27737E3B-46D5-4B32-A006-E77225576FDF}"/>
          </ac:spMkLst>
        </pc:spChg>
        <pc:spChg chg="mod">
          <ac:chgData name="Antonin Guyot" userId="92edcf39896b7356" providerId="LiveId" clId="{E43CD600-32A3-493E-955E-8385423FD0B6}" dt="2023-02-22T22:51:37.511" v="4095"/>
          <ac:spMkLst>
            <pc:docMk/>
            <pc:sldMk cId="1031749825" sldId="286"/>
            <ac:spMk id="10" creationId="{D04D410B-53CB-8CC2-358D-1C193FF2F0E9}"/>
          </ac:spMkLst>
        </pc:spChg>
        <pc:spChg chg="add mod">
          <ac:chgData name="Antonin Guyot" userId="92edcf39896b7356" providerId="LiveId" clId="{E43CD600-32A3-493E-955E-8385423FD0B6}" dt="2023-02-22T22:52:31.199" v="4133" actId="20577"/>
          <ac:spMkLst>
            <pc:docMk/>
            <pc:sldMk cId="1031749825" sldId="286"/>
            <ac:spMk id="12" creationId="{408E7FB2-949E-CEEB-59FD-B32E204F5F35}"/>
          </ac:spMkLst>
        </pc:spChg>
        <pc:spChg chg="add mod">
          <ac:chgData name="Antonin Guyot" userId="92edcf39896b7356" providerId="LiveId" clId="{E43CD600-32A3-493E-955E-8385423FD0B6}" dt="2023-02-22T22:52:20.464" v="4121" actId="1076"/>
          <ac:spMkLst>
            <pc:docMk/>
            <pc:sldMk cId="1031749825" sldId="286"/>
            <ac:spMk id="14" creationId="{90D6F898-1214-867D-E3DF-AB818F60C3CE}"/>
          </ac:spMkLst>
        </pc:spChg>
        <pc:spChg chg="del mod">
          <ac:chgData name="Antonin Guyot" userId="92edcf39896b7356" providerId="LiveId" clId="{E43CD600-32A3-493E-955E-8385423FD0B6}" dt="2023-02-22T22:47:05.126" v="4091" actId="478"/>
          <ac:spMkLst>
            <pc:docMk/>
            <pc:sldMk cId="1031749825" sldId="286"/>
            <ac:spMk id="17" creationId="{DC6BB24C-2087-64E7-919E-028646E0D50E}"/>
          </ac:spMkLst>
        </pc:spChg>
        <pc:spChg chg="mod">
          <ac:chgData name="Antonin Guyot" userId="92edcf39896b7356" providerId="LiveId" clId="{E43CD600-32A3-493E-955E-8385423FD0B6}" dt="2023-02-22T22:52:01.944" v="4119" actId="6549"/>
          <ac:spMkLst>
            <pc:docMk/>
            <pc:sldMk cId="1031749825" sldId="286"/>
            <ac:spMk id="18" creationId="{CD57BAC7-AD9F-8F15-EBB7-03F082A3DF15}"/>
          </ac:spMkLst>
        </pc:spChg>
        <pc:spChg chg="add mod">
          <ac:chgData name="Antonin Guyot" userId="92edcf39896b7356" providerId="LiveId" clId="{E43CD600-32A3-493E-955E-8385423FD0B6}" dt="2023-02-22T22:52:24.512" v="4125" actId="20577"/>
          <ac:spMkLst>
            <pc:docMk/>
            <pc:sldMk cId="1031749825" sldId="286"/>
            <ac:spMk id="19" creationId="{9943065D-4E38-6BCB-5B45-09087ACD5BE7}"/>
          </ac:spMkLst>
        </pc:spChg>
        <pc:spChg chg="add mod">
          <ac:chgData name="Antonin Guyot" userId="92edcf39896b7356" providerId="LiveId" clId="{E43CD600-32A3-493E-955E-8385423FD0B6}" dt="2023-02-22T22:53:15.960" v="4140" actId="20577"/>
          <ac:spMkLst>
            <pc:docMk/>
            <pc:sldMk cId="1031749825" sldId="286"/>
            <ac:spMk id="21" creationId="{FD5034EB-E4F5-816C-39B9-D9DEC681F769}"/>
          </ac:spMkLst>
        </pc:spChg>
        <pc:spChg chg="del mod">
          <ac:chgData name="Antonin Guyot" userId="92edcf39896b7356" providerId="LiveId" clId="{E43CD600-32A3-493E-955E-8385423FD0B6}" dt="2023-02-22T22:46:36.527" v="4083" actId="478"/>
          <ac:spMkLst>
            <pc:docMk/>
            <pc:sldMk cId="1031749825" sldId="286"/>
            <ac:spMk id="24" creationId="{7D9E221C-F27B-7960-2F6D-8CE494520711}"/>
          </ac:spMkLst>
        </pc:spChg>
        <pc:cxnChg chg="mod">
          <ac:chgData name="Antonin Guyot" userId="92edcf39896b7356" providerId="LiveId" clId="{E43CD600-32A3-493E-955E-8385423FD0B6}" dt="2023-02-22T22:46:52.834" v="4088" actId="1076"/>
          <ac:cxnSpMkLst>
            <pc:docMk/>
            <pc:sldMk cId="1031749825" sldId="286"/>
            <ac:cxnSpMk id="2" creationId="{745C2F72-5132-8A25-41DB-206FC35105B7}"/>
          </ac:cxnSpMkLst>
        </pc:cxnChg>
        <pc:cxnChg chg="mod">
          <ac:chgData name="Antonin Guyot" userId="92edcf39896b7356" providerId="LiveId" clId="{E43CD600-32A3-493E-955E-8385423FD0B6}" dt="2023-02-22T22:47:00.740" v="4090" actId="14100"/>
          <ac:cxnSpMkLst>
            <pc:docMk/>
            <pc:sldMk cId="1031749825" sldId="286"/>
            <ac:cxnSpMk id="6" creationId="{38D90DD9-D08E-39C5-99D2-CECC7FDEE0AD}"/>
          </ac:cxnSpMkLst>
        </pc:cxnChg>
        <pc:cxnChg chg="add mod">
          <ac:chgData name="Antonin Guyot" userId="92edcf39896b7356" providerId="LiveId" clId="{E43CD600-32A3-493E-955E-8385423FD0B6}" dt="2023-02-22T22:51:52.320" v="4114" actId="6549"/>
          <ac:cxnSpMkLst>
            <pc:docMk/>
            <pc:sldMk cId="1031749825" sldId="286"/>
            <ac:cxnSpMk id="7" creationId="{AC9C6A2B-413B-0826-E13B-79744CAFB9D5}"/>
          </ac:cxnSpMkLst>
        </pc:cxnChg>
        <pc:cxnChg chg="add mod">
          <ac:chgData name="Antonin Guyot" userId="92edcf39896b7356" providerId="LiveId" clId="{E43CD600-32A3-493E-955E-8385423FD0B6}" dt="2023-02-22T22:52:20.464" v="4121" actId="1076"/>
          <ac:cxnSpMkLst>
            <pc:docMk/>
            <pc:sldMk cId="1031749825" sldId="286"/>
            <ac:cxnSpMk id="8" creationId="{37366EB3-388D-782B-BBB7-796D3696D41A}"/>
          </ac:cxnSpMkLst>
        </pc:cxnChg>
        <pc:cxnChg chg="del">
          <ac:chgData name="Antonin Guyot" userId="92edcf39896b7356" providerId="LiveId" clId="{E43CD600-32A3-493E-955E-8385423FD0B6}" dt="2023-02-22T22:47:05.863" v="4092" actId="478"/>
          <ac:cxnSpMkLst>
            <pc:docMk/>
            <pc:sldMk cId="1031749825" sldId="286"/>
            <ac:cxnSpMk id="11" creationId="{92F8E3DD-262B-8DB1-3249-568FE93B0C57}"/>
          </ac:cxnSpMkLst>
        </pc:cxnChg>
        <pc:cxnChg chg="add mod">
          <ac:chgData name="Antonin Guyot" userId="92edcf39896b7356" providerId="LiveId" clId="{E43CD600-32A3-493E-955E-8385423FD0B6}" dt="2023-02-22T22:52:20.464" v="4121" actId="1076"/>
          <ac:cxnSpMkLst>
            <pc:docMk/>
            <pc:sldMk cId="1031749825" sldId="286"/>
            <ac:cxnSpMk id="16" creationId="{50D1C3BE-5BC5-E736-9B2A-C3D6E16F07F4}"/>
          </ac:cxnSpMkLst>
        </pc:cxnChg>
        <pc:cxnChg chg="add mod">
          <ac:chgData name="Antonin Guyot" userId="92edcf39896b7356" providerId="LiveId" clId="{E43CD600-32A3-493E-955E-8385423FD0B6}" dt="2023-02-22T22:53:01.052" v="4136" actId="14100"/>
          <ac:cxnSpMkLst>
            <pc:docMk/>
            <pc:sldMk cId="1031749825" sldId="286"/>
            <ac:cxnSpMk id="20" creationId="{8B4139AD-E829-0982-271E-218CE559E5E6}"/>
          </ac:cxnSpMkLst>
        </pc:cxnChg>
        <pc:cxnChg chg="del">
          <ac:chgData name="Antonin Guyot" userId="92edcf39896b7356" providerId="LiveId" clId="{E43CD600-32A3-493E-955E-8385423FD0B6}" dt="2023-02-22T22:46:56.255" v="4089" actId="478"/>
          <ac:cxnSpMkLst>
            <pc:docMk/>
            <pc:sldMk cId="1031749825" sldId="286"/>
            <ac:cxnSpMk id="22" creationId="{A33316D0-ADCE-8A8C-D00B-3F4E1B419180}"/>
          </ac:cxnSpMkLst>
        </pc:cxnChg>
      </pc:sldChg>
      <pc:sldMasterChg chg="modSldLayout">
        <pc:chgData name="Antonin Guyot" userId="92edcf39896b7356" providerId="LiveId" clId="{E43CD600-32A3-493E-955E-8385423FD0B6}" dt="2023-01-31T07:07:34.837" v="139" actId="20577"/>
        <pc:sldMasterMkLst>
          <pc:docMk/>
          <pc:sldMasterMk cId="0" sldId="2147483763"/>
        </pc:sldMasterMkLst>
        <pc:sldLayoutChg chg="addSp delSp modSp mod">
          <pc:chgData name="Antonin Guyot" userId="92edcf39896b7356" providerId="LiveId" clId="{E43CD600-32A3-493E-955E-8385423FD0B6}" dt="2023-01-31T07:07:34.837" v="139" actId="20577"/>
          <pc:sldLayoutMkLst>
            <pc:docMk/>
            <pc:sldMasterMk cId="0" sldId="2147483763"/>
            <pc:sldLayoutMk cId="2141378469" sldId="2147484404"/>
          </pc:sldLayoutMkLst>
          <pc:spChg chg="mod">
            <ac:chgData name="Antonin Guyot" userId="92edcf39896b7356" providerId="LiveId" clId="{E43CD600-32A3-493E-955E-8385423FD0B6}" dt="2023-01-31T07:07:31.067" v="138" actId="21"/>
            <ac:spMkLst>
              <pc:docMk/>
              <pc:sldMasterMk cId="0" sldId="2147483763"/>
              <pc:sldLayoutMk cId="2141378469" sldId="2147484404"/>
              <ac:spMk id="2" creationId="{00000000-0000-0000-0000-000000000000}"/>
            </ac:spMkLst>
          </pc:spChg>
          <pc:spChg chg="mod">
            <ac:chgData name="Antonin Guyot" userId="92edcf39896b7356" providerId="LiveId" clId="{E43CD600-32A3-493E-955E-8385423FD0B6}" dt="2023-01-31T07:07:34.837" v="139" actId="20577"/>
            <ac:spMkLst>
              <pc:docMk/>
              <pc:sldMasterMk cId="0" sldId="2147483763"/>
              <pc:sldLayoutMk cId="2141378469" sldId="2147484404"/>
              <ac:spMk id="3" creationId="{00000000-0000-0000-0000-000000000000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6" creationId="{B98D88BD-2FE6-3413-10DE-5E7626F12E80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7" creationId="{BFB0E41E-4496-D0D9-B5C2-F7E4209609A3}"/>
            </ac:spMkLst>
          </pc:spChg>
          <pc:spChg chg="add del mod">
            <ac:chgData name="Antonin Guyot" userId="92edcf39896b7356" providerId="LiveId" clId="{E43CD600-32A3-493E-955E-8385423FD0B6}" dt="2023-01-31T07:02:40.993" v="45" actId="478"/>
            <ac:spMkLst>
              <pc:docMk/>
              <pc:sldMasterMk cId="0" sldId="2147483763"/>
              <pc:sldLayoutMk cId="2141378469" sldId="2147484404"/>
              <ac:spMk id="8" creationId="{3E22671C-5B6A-D131-39ED-3B779D5E6909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9" creationId="{7DC07805-55AB-DB41-3319-AD459EC0CD26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0" creationId="{2ED1EB1F-5D4B-0A22-EEDF-6199C839A082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2" creationId="{6D553FC0-95A9-750C-40DF-B0162E8D42BE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3" creationId="{645A544C-EB24-4E9F-E98E-E3D4EEF09AA9}"/>
            </ac:spMkLst>
          </pc:spChg>
          <pc:spChg chg="add del mod">
            <ac:chgData name="Antonin Guyot" userId="92edcf39896b7356" providerId="LiveId" clId="{E43CD600-32A3-493E-955E-8385423FD0B6}" dt="2023-01-31T07:03:57.783" v="59" actId="478"/>
            <ac:spMkLst>
              <pc:docMk/>
              <pc:sldMasterMk cId="0" sldId="2147483763"/>
              <pc:sldLayoutMk cId="2141378469" sldId="2147484404"/>
              <ac:spMk id="14" creationId="{F50370A9-DCB8-870C-A1C1-C94A3E104141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5" creationId="{48A121A6-F5A5-13FA-1E6B-C4F7D78A3484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6" creationId="{676CFE53-0F1B-011B-4AF8-768C471D2B0C}"/>
            </ac:spMkLst>
          </pc:spChg>
          <pc:spChg chg="add del mod">
            <ac:chgData name="Antonin Guyot" userId="92edcf39896b7356" providerId="LiveId" clId="{E43CD600-32A3-493E-955E-8385423FD0B6}" dt="2023-01-31T07:03:58.383" v="60" actId="478"/>
            <ac:spMkLst>
              <pc:docMk/>
              <pc:sldMasterMk cId="0" sldId="2147483763"/>
              <pc:sldLayoutMk cId="2141378469" sldId="2147484404"/>
              <ac:spMk id="17" creationId="{8A228F10-1179-3FF0-9DEB-D0E874C88C41}"/>
            </ac:spMkLst>
          </pc:spChg>
          <pc:spChg chg="add del mod">
            <ac:chgData name="Antonin Guyot" userId="92edcf39896b7356" providerId="LiveId" clId="{E43CD600-32A3-493E-955E-8385423FD0B6}" dt="2023-01-31T07:03:59.095" v="61" actId="478"/>
            <ac:spMkLst>
              <pc:docMk/>
              <pc:sldMasterMk cId="0" sldId="2147483763"/>
              <pc:sldLayoutMk cId="2141378469" sldId="2147484404"/>
              <ac:spMk id="18" creationId="{1D6D39AE-5C63-525D-A6CC-30CB722AC489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9" creationId="{008948FD-2C88-5B0D-0D38-8690C6C8122D}"/>
            </ac:spMkLst>
          </pc:spChg>
          <pc:picChg chg="del">
            <ac:chgData name="Antonin Guyot" userId="92edcf39896b7356" providerId="LiveId" clId="{E43CD600-32A3-493E-955E-8385423FD0B6}" dt="2023-01-31T06:57:54.081" v="0" actId="478"/>
            <ac:picMkLst>
              <pc:docMk/>
              <pc:sldMasterMk cId="0" sldId="2147483763"/>
              <pc:sldLayoutMk cId="2141378469" sldId="2147484404"/>
              <ac:picMk id="11" creationId="{00000000-0000-0000-0000-000000000000}"/>
            </ac:picMkLst>
          </pc:picChg>
          <pc:picChg chg="add mod">
            <ac:chgData name="Antonin Guyot" userId="92edcf39896b7356" providerId="LiveId" clId="{E43CD600-32A3-493E-955E-8385423FD0B6}" dt="2023-01-31T07:07:08.940" v="137" actId="1076"/>
            <ac:picMkLst>
              <pc:docMk/>
              <pc:sldMasterMk cId="0" sldId="2147483763"/>
              <pc:sldLayoutMk cId="2141378469" sldId="2147484404"/>
              <ac:picMk id="1026" creationId="{EE5C496A-CB20-3EEC-164D-7D8BF1918A1D}"/>
            </ac:picMkLst>
          </pc:pic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1" creationId="{BEAD9855-B96D-27C9-B685-E5D871F30EAD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2" creationId="{95049601-6E39-5830-CBC1-9C271B7EC0F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3" creationId="{EB8E8D39-A27E-C6DD-249A-FDB5C874DAA4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4" creationId="{C6A40DD3-0DA5-3A95-BD99-6421963A6E6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5" creationId="{B4DB13B6-3A48-D477-BC26-79A32FF92750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6" creationId="{BF0EADA9-F153-A897-94BD-85FD521B8F3F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7" creationId="{DFED6FC2-B0C7-8534-3B9E-5BAFF6E240C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8" creationId="{0F2AA85A-0518-976D-27C5-29A376218146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9" creationId="{10927CDB-C486-6914-09F1-78F58BCF6FDF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30" creationId="{BEB9545D-0311-9061-BD09-9B316AF303D6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31" creationId="{17BB4833-E660-1EEF-93A3-525A3BF7589B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32" creationId="{05D2F1BA-D291-6862-337D-858E31622176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56" creationId="{DE220A84-DEC1-766D-6E8E-7A1B055571C8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57" creationId="{ED755BB2-F162-3E7A-EE94-07263B7C5C8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58" creationId="{69921D0D-C42E-BE96-C62D-F73DF3A37DB9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59" creationId="{BA5A1FF4-43E6-23D3-F82F-DB5DA08903B8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60" creationId="{7964BB38-0FD6-9524-AC2D-95E46AADE754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61" creationId="{2B7AD1D3-6DC5-1EAB-3394-76C4AE84A882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62" creationId="{FCD13BDB-DA3A-8B9C-C3A8-FDE7CE7DC03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63" creationId="{125305CD-5AC9-6D4E-2EEB-8F1A7E3BDC75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5F8AD-BDD8-4811-A8D9-C908346ACE12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40363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31108-E555-4F32-A518-627CBF0F6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86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Policy </a:t>
            </a:r>
            <a:r>
              <a:rPr lang="fr-FR" dirty="0" err="1"/>
              <a:t>Iteration</a:t>
            </a:r>
            <a:r>
              <a:rPr lang="fr-FR" dirty="0"/>
              <a:t> =&gt; </a:t>
            </a:r>
            <a:r>
              <a:rPr lang="fr-FR" dirty="0" err="1"/>
              <a:t>Learn</a:t>
            </a:r>
            <a:r>
              <a:rPr lang="fr-FR" dirty="0"/>
              <a:t> a </a:t>
            </a:r>
            <a:r>
              <a:rPr lang="fr-FR" dirty="0" err="1"/>
              <a:t>policy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maximises 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observations in a </a:t>
            </a:r>
            <a:r>
              <a:rPr lang="fr-FR" dirty="0" err="1"/>
              <a:t>continuous</a:t>
            </a:r>
            <a:r>
              <a:rPr lang="fr-FR" dirty="0"/>
              <a:t> state</a:t>
            </a:r>
          </a:p>
          <a:p>
            <a:endParaRPr lang="fr-FR" dirty="0"/>
          </a:p>
          <a:p>
            <a:r>
              <a:rPr lang="fr-FR" dirty="0"/>
              <a:t>Actor </a:t>
            </a:r>
            <a:r>
              <a:rPr lang="fr-FR" dirty="0" err="1"/>
              <a:t>critic</a:t>
            </a:r>
            <a:r>
              <a:rPr lang="fr-FR" dirty="0"/>
              <a:t> architecture =&gt;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1108-E555-4F32-A518-627CBF0F696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24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Gamma : discount (0,99) =&gt; long </a:t>
            </a:r>
            <a:r>
              <a:rPr lang="fr-FR" dirty="0" err="1"/>
              <a:t>term</a:t>
            </a:r>
            <a:r>
              <a:rPr lang="fr-FR" dirty="0"/>
              <a:t> </a:t>
            </a:r>
            <a:r>
              <a:rPr lang="fr-FR" dirty="0" err="1"/>
              <a:t>reward</a:t>
            </a:r>
            <a:endParaRPr lang="fr-FR" dirty="0"/>
          </a:p>
          <a:p>
            <a:endParaRPr lang="fr-FR" dirty="0"/>
          </a:p>
          <a:p>
            <a:r>
              <a:rPr lang="fr-FR" dirty="0"/>
              <a:t>Use of a </a:t>
            </a:r>
            <a:r>
              <a:rPr lang="fr-FR" dirty="0" err="1"/>
              <a:t>target</a:t>
            </a:r>
            <a:r>
              <a:rPr lang="fr-FR" dirty="0"/>
              <a:t> network to freeze the </a:t>
            </a:r>
            <a:r>
              <a:rPr lang="fr-FR" dirty="0" err="1"/>
              <a:t>critic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training the </a:t>
            </a:r>
            <a:r>
              <a:rPr lang="fr-FR" dirty="0" err="1"/>
              <a:t>actor</a:t>
            </a:r>
            <a:r>
              <a:rPr lang="fr-FR" dirty="0"/>
              <a:t>, and freeze the </a:t>
            </a:r>
            <a:r>
              <a:rPr lang="fr-FR" dirty="0" err="1"/>
              <a:t>actor</a:t>
            </a:r>
            <a:r>
              <a:rPr lang="fr-FR" dirty="0"/>
              <a:t> and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critic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training the </a:t>
            </a:r>
            <a:r>
              <a:rPr lang="fr-FR" dirty="0" err="1"/>
              <a:t>critic</a:t>
            </a:r>
            <a:endParaRPr lang="fr-FR" dirty="0"/>
          </a:p>
          <a:p>
            <a:endParaRPr lang="fr-FR" dirty="0"/>
          </a:p>
          <a:p>
            <a:r>
              <a:rPr lang="fr-FR" dirty="0"/>
              <a:t>Train </a:t>
            </a:r>
            <a:r>
              <a:rPr lang="fr-FR" dirty="0" err="1"/>
              <a:t>actor</a:t>
            </a:r>
            <a:r>
              <a:rPr lang="fr-FR" dirty="0"/>
              <a:t> =&gt; </a:t>
            </a:r>
            <a:r>
              <a:rPr lang="fr-FR" dirty="0" err="1"/>
              <a:t>inject</a:t>
            </a:r>
            <a:r>
              <a:rPr lang="fr-FR" dirty="0"/>
              <a:t> observation and </a:t>
            </a:r>
            <a:r>
              <a:rPr lang="fr-FR" dirty="0" err="1"/>
              <a:t>try</a:t>
            </a:r>
            <a:r>
              <a:rPr lang="fr-FR" dirty="0"/>
              <a:t> to maximise Q</a:t>
            </a:r>
          </a:p>
          <a:p>
            <a:r>
              <a:rPr lang="fr-FR" dirty="0"/>
              <a:t>Train </a:t>
            </a:r>
            <a:r>
              <a:rPr lang="fr-FR" dirty="0" err="1"/>
              <a:t>critic</a:t>
            </a:r>
            <a:r>
              <a:rPr lang="fr-FR" dirty="0"/>
              <a:t> =&gt; </a:t>
            </a:r>
            <a:r>
              <a:rPr lang="fr-FR" dirty="0" err="1"/>
              <a:t>inject</a:t>
            </a:r>
            <a:r>
              <a:rPr lang="fr-FR" dirty="0"/>
              <a:t> observation, action and </a:t>
            </a:r>
            <a:r>
              <a:rPr lang="fr-FR" dirty="0" err="1"/>
              <a:t>next</a:t>
            </a:r>
            <a:r>
              <a:rPr lang="fr-FR" dirty="0"/>
              <a:t> observation and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minimize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1108-E555-4F32-A518-627CBF0F696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893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Gamma : discount (0,99) =&gt; long </a:t>
            </a:r>
            <a:r>
              <a:rPr lang="fr-FR" dirty="0" err="1"/>
              <a:t>term</a:t>
            </a:r>
            <a:r>
              <a:rPr lang="fr-FR" dirty="0"/>
              <a:t> </a:t>
            </a:r>
            <a:r>
              <a:rPr lang="fr-FR" dirty="0" err="1"/>
              <a:t>reward</a:t>
            </a:r>
            <a:endParaRPr lang="fr-FR" dirty="0"/>
          </a:p>
          <a:p>
            <a:endParaRPr lang="fr-FR" dirty="0"/>
          </a:p>
          <a:p>
            <a:r>
              <a:rPr lang="fr-FR" dirty="0"/>
              <a:t>Use of a </a:t>
            </a:r>
            <a:r>
              <a:rPr lang="fr-FR" dirty="0" err="1"/>
              <a:t>target</a:t>
            </a:r>
            <a:r>
              <a:rPr lang="fr-FR" dirty="0"/>
              <a:t> network to freeze the </a:t>
            </a:r>
            <a:r>
              <a:rPr lang="fr-FR" dirty="0" err="1"/>
              <a:t>critic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training the </a:t>
            </a:r>
            <a:r>
              <a:rPr lang="fr-FR" dirty="0" err="1"/>
              <a:t>actor</a:t>
            </a:r>
            <a:r>
              <a:rPr lang="fr-FR" dirty="0"/>
              <a:t>, and freeze the </a:t>
            </a:r>
            <a:r>
              <a:rPr lang="fr-FR" dirty="0" err="1"/>
              <a:t>actor</a:t>
            </a:r>
            <a:r>
              <a:rPr lang="fr-FR" dirty="0"/>
              <a:t> and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critic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training the </a:t>
            </a:r>
            <a:r>
              <a:rPr lang="fr-FR" dirty="0" err="1"/>
              <a:t>critic</a:t>
            </a:r>
            <a:endParaRPr lang="fr-FR" dirty="0"/>
          </a:p>
          <a:p>
            <a:endParaRPr lang="fr-FR" dirty="0"/>
          </a:p>
          <a:p>
            <a:r>
              <a:rPr lang="fr-FR" dirty="0"/>
              <a:t>Train </a:t>
            </a:r>
            <a:r>
              <a:rPr lang="fr-FR" dirty="0" err="1"/>
              <a:t>actor</a:t>
            </a:r>
            <a:r>
              <a:rPr lang="fr-FR" dirty="0"/>
              <a:t> =&gt; </a:t>
            </a:r>
            <a:r>
              <a:rPr lang="fr-FR" dirty="0" err="1"/>
              <a:t>inject</a:t>
            </a:r>
            <a:r>
              <a:rPr lang="fr-FR" dirty="0"/>
              <a:t> observation and </a:t>
            </a:r>
            <a:r>
              <a:rPr lang="fr-FR" dirty="0" err="1"/>
              <a:t>try</a:t>
            </a:r>
            <a:r>
              <a:rPr lang="fr-FR" dirty="0"/>
              <a:t> to maximise Q</a:t>
            </a:r>
          </a:p>
          <a:p>
            <a:r>
              <a:rPr lang="fr-FR" dirty="0"/>
              <a:t>Train </a:t>
            </a:r>
            <a:r>
              <a:rPr lang="fr-FR" dirty="0" err="1"/>
              <a:t>critic</a:t>
            </a:r>
            <a:r>
              <a:rPr lang="fr-FR" dirty="0"/>
              <a:t> =&gt; </a:t>
            </a:r>
            <a:r>
              <a:rPr lang="fr-FR" dirty="0" err="1"/>
              <a:t>inject</a:t>
            </a:r>
            <a:r>
              <a:rPr lang="fr-FR" dirty="0"/>
              <a:t> observation, action and </a:t>
            </a:r>
            <a:r>
              <a:rPr lang="fr-FR" dirty="0" err="1"/>
              <a:t>next</a:t>
            </a:r>
            <a:r>
              <a:rPr lang="fr-FR" dirty="0"/>
              <a:t> observation and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minimize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1108-E555-4F32-A518-627CBF0F696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49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Gamma : discount (0,99) =&gt; long </a:t>
            </a:r>
            <a:r>
              <a:rPr lang="fr-FR" dirty="0" err="1"/>
              <a:t>term</a:t>
            </a:r>
            <a:r>
              <a:rPr lang="fr-FR" dirty="0"/>
              <a:t> </a:t>
            </a:r>
            <a:r>
              <a:rPr lang="fr-FR" dirty="0" err="1"/>
              <a:t>reward</a:t>
            </a:r>
            <a:endParaRPr lang="fr-FR" dirty="0"/>
          </a:p>
          <a:p>
            <a:endParaRPr lang="fr-FR" dirty="0"/>
          </a:p>
          <a:p>
            <a:r>
              <a:rPr lang="fr-FR" dirty="0"/>
              <a:t>Use of a </a:t>
            </a:r>
            <a:r>
              <a:rPr lang="fr-FR" dirty="0" err="1"/>
              <a:t>target</a:t>
            </a:r>
            <a:r>
              <a:rPr lang="fr-FR" dirty="0"/>
              <a:t> network to freeze the </a:t>
            </a:r>
            <a:r>
              <a:rPr lang="fr-FR" dirty="0" err="1"/>
              <a:t>critic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training the </a:t>
            </a:r>
            <a:r>
              <a:rPr lang="fr-FR" dirty="0" err="1"/>
              <a:t>actor</a:t>
            </a:r>
            <a:r>
              <a:rPr lang="fr-FR" dirty="0"/>
              <a:t>, and freeze the </a:t>
            </a:r>
            <a:r>
              <a:rPr lang="fr-FR" dirty="0" err="1"/>
              <a:t>actor</a:t>
            </a:r>
            <a:r>
              <a:rPr lang="fr-FR" dirty="0"/>
              <a:t> and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critic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training the </a:t>
            </a:r>
            <a:r>
              <a:rPr lang="fr-FR" dirty="0" err="1"/>
              <a:t>critic</a:t>
            </a:r>
            <a:endParaRPr lang="fr-FR" dirty="0"/>
          </a:p>
          <a:p>
            <a:endParaRPr lang="fr-FR" dirty="0"/>
          </a:p>
          <a:p>
            <a:r>
              <a:rPr lang="fr-FR" dirty="0"/>
              <a:t>Train </a:t>
            </a:r>
            <a:r>
              <a:rPr lang="fr-FR" dirty="0" err="1"/>
              <a:t>actor</a:t>
            </a:r>
            <a:r>
              <a:rPr lang="fr-FR" dirty="0"/>
              <a:t> =&gt; </a:t>
            </a:r>
            <a:r>
              <a:rPr lang="fr-FR" dirty="0" err="1"/>
              <a:t>inject</a:t>
            </a:r>
            <a:r>
              <a:rPr lang="fr-FR" dirty="0"/>
              <a:t> observation and </a:t>
            </a:r>
            <a:r>
              <a:rPr lang="fr-FR" dirty="0" err="1"/>
              <a:t>try</a:t>
            </a:r>
            <a:r>
              <a:rPr lang="fr-FR" dirty="0"/>
              <a:t> to maximise Q</a:t>
            </a:r>
          </a:p>
          <a:p>
            <a:r>
              <a:rPr lang="fr-FR" dirty="0"/>
              <a:t>Train </a:t>
            </a:r>
            <a:r>
              <a:rPr lang="fr-FR" dirty="0" err="1"/>
              <a:t>critic</a:t>
            </a:r>
            <a:r>
              <a:rPr lang="fr-FR" dirty="0"/>
              <a:t> =&gt; </a:t>
            </a:r>
            <a:r>
              <a:rPr lang="fr-FR" dirty="0" err="1"/>
              <a:t>inject</a:t>
            </a:r>
            <a:r>
              <a:rPr lang="fr-FR" dirty="0"/>
              <a:t> observation, action and </a:t>
            </a:r>
            <a:r>
              <a:rPr lang="fr-FR" dirty="0" err="1"/>
              <a:t>next</a:t>
            </a:r>
            <a:r>
              <a:rPr lang="fr-FR" dirty="0"/>
              <a:t> observation and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minimize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1108-E555-4F32-A518-627CBF0F696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036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Gamma : discount (0,99) =&gt; long </a:t>
            </a:r>
            <a:r>
              <a:rPr lang="fr-FR" dirty="0" err="1"/>
              <a:t>term</a:t>
            </a:r>
            <a:r>
              <a:rPr lang="fr-FR" dirty="0"/>
              <a:t> </a:t>
            </a:r>
            <a:r>
              <a:rPr lang="fr-FR" dirty="0" err="1"/>
              <a:t>reward</a:t>
            </a:r>
            <a:endParaRPr lang="fr-FR" dirty="0"/>
          </a:p>
          <a:p>
            <a:endParaRPr lang="fr-FR" dirty="0"/>
          </a:p>
          <a:p>
            <a:r>
              <a:rPr lang="fr-FR" dirty="0"/>
              <a:t>Use of a </a:t>
            </a:r>
            <a:r>
              <a:rPr lang="fr-FR" dirty="0" err="1"/>
              <a:t>target</a:t>
            </a:r>
            <a:r>
              <a:rPr lang="fr-FR" dirty="0"/>
              <a:t> network to freeze the </a:t>
            </a:r>
            <a:r>
              <a:rPr lang="fr-FR" dirty="0" err="1"/>
              <a:t>critic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training the </a:t>
            </a:r>
            <a:r>
              <a:rPr lang="fr-FR" dirty="0" err="1"/>
              <a:t>actor</a:t>
            </a:r>
            <a:r>
              <a:rPr lang="fr-FR" dirty="0"/>
              <a:t>, and freeze the </a:t>
            </a:r>
            <a:r>
              <a:rPr lang="fr-FR" dirty="0" err="1"/>
              <a:t>actor</a:t>
            </a:r>
            <a:r>
              <a:rPr lang="fr-FR" dirty="0"/>
              <a:t> and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critic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training the </a:t>
            </a:r>
            <a:r>
              <a:rPr lang="fr-FR" dirty="0" err="1"/>
              <a:t>critic</a:t>
            </a:r>
            <a:endParaRPr lang="fr-FR" dirty="0"/>
          </a:p>
          <a:p>
            <a:endParaRPr lang="fr-FR" dirty="0"/>
          </a:p>
          <a:p>
            <a:r>
              <a:rPr lang="fr-FR" dirty="0"/>
              <a:t>Train </a:t>
            </a:r>
            <a:r>
              <a:rPr lang="fr-FR" dirty="0" err="1"/>
              <a:t>actor</a:t>
            </a:r>
            <a:r>
              <a:rPr lang="fr-FR" dirty="0"/>
              <a:t> =&gt; </a:t>
            </a:r>
            <a:r>
              <a:rPr lang="fr-FR" dirty="0" err="1"/>
              <a:t>inject</a:t>
            </a:r>
            <a:r>
              <a:rPr lang="fr-FR" dirty="0"/>
              <a:t> observation and </a:t>
            </a:r>
            <a:r>
              <a:rPr lang="fr-FR" dirty="0" err="1"/>
              <a:t>try</a:t>
            </a:r>
            <a:r>
              <a:rPr lang="fr-FR" dirty="0"/>
              <a:t> to maximise Q</a:t>
            </a:r>
          </a:p>
          <a:p>
            <a:r>
              <a:rPr lang="fr-FR" dirty="0"/>
              <a:t>Train </a:t>
            </a:r>
            <a:r>
              <a:rPr lang="fr-FR" dirty="0" err="1"/>
              <a:t>critic</a:t>
            </a:r>
            <a:r>
              <a:rPr lang="fr-FR" dirty="0"/>
              <a:t> =&gt; </a:t>
            </a:r>
            <a:r>
              <a:rPr lang="fr-FR" dirty="0" err="1"/>
              <a:t>inject</a:t>
            </a:r>
            <a:r>
              <a:rPr lang="fr-FR" dirty="0"/>
              <a:t> observation, action and </a:t>
            </a:r>
            <a:r>
              <a:rPr lang="fr-FR" dirty="0" err="1"/>
              <a:t>next</a:t>
            </a:r>
            <a:r>
              <a:rPr lang="fr-FR" dirty="0"/>
              <a:t> observation and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minimize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1108-E555-4F32-A518-627CBF0F696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860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Had</a:t>
            </a:r>
            <a:r>
              <a:rPr lang="fr-FR" dirty="0"/>
              <a:t> to update </a:t>
            </a:r>
            <a:r>
              <a:rPr lang="fr-FR" dirty="0" err="1"/>
              <a:t>it</a:t>
            </a:r>
            <a:r>
              <a:rPr lang="fr-FR" dirty="0"/>
              <a:t> =&gt; TP </a:t>
            </a:r>
            <a:r>
              <a:rPr lang="fr-FR" dirty="0" err="1"/>
              <a:t>preparation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1108-E555-4F32-A518-627CBF0F696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962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Calculation AND supervision of the system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1108-E555-4F32-A518-627CBF0F696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817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J’ai pris en main =&gt; I </a:t>
            </a:r>
            <a:r>
              <a:rPr lang="fr-FR" dirty="0" err="1"/>
              <a:t>got</a:t>
            </a:r>
            <a:r>
              <a:rPr lang="fr-FR" dirty="0"/>
              <a:t> the </a:t>
            </a:r>
            <a:r>
              <a:rPr lang="fr-FR" dirty="0" err="1"/>
              <a:t>hang</a:t>
            </a:r>
            <a:r>
              <a:rPr lang="fr-FR" dirty="0"/>
              <a:t> of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1108-E555-4F32-A518-627CBF0F696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77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43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3213" y="3430850"/>
            <a:ext cx="3595687" cy="269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342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388" y="3440113"/>
            <a:ext cx="358933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762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3445" y="3449638"/>
            <a:ext cx="3594272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43864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563" y="3449638"/>
            <a:ext cx="358298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128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5913" y="3440471"/>
            <a:ext cx="3589337" cy="269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691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798754"/>
            <a:ext cx="9144000" cy="2070341"/>
          </a:xfrm>
        </p:spPr>
        <p:txBody>
          <a:bodyPr anchor="b"/>
          <a:lstStyle>
            <a:lvl1pPr algn="ctr">
              <a:defRPr sz="4800"/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5706097"/>
            <a:ext cx="9144000" cy="3899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r-FR" dirty="0"/>
          </a:p>
        </p:txBody>
      </p:sp>
      <p:pic>
        <p:nvPicPr>
          <p:cNvPr id="1026" name="Picture 2" descr="QUANSER - Voiture Autonome QCar - Mesureur - Enseignement &amp; Recherche">
            <a:extLst>
              <a:ext uri="{FF2B5EF4-FFF2-40B4-BE49-F238E27FC236}">
                <a16:creationId xmlns:a16="http://schemas.microsoft.com/office/drawing/2014/main" id="{EE5C496A-CB20-3EEC-164D-7D8BF1918A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554" y="2826632"/>
            <a:ext cx="3604174" cy="23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98D88BD-2FE6-3413-10DE-5E7626F12E80}"/>
              </a:ext>
            </a:extLst>
          </p:cNvPr>
          <p:cNvSpPr/>
          <p:nvPr userDrawn="1"/>
        </p:nvSpPr>
        <p:spPr>
          <a:xfrm>
            <a:off x="2378544" y="3351264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FB0E41E-4496-D0D9-B5C2-F7E4209609A3}"/>
              </a:ext>
            </a:extLst>
          </p:cNvPr>
          <p:cNvSpPr/>
          <p:nvPr userDrawn="1"/>
        </p:nvSpPr>
        <p:spPr>
          <a:xfrm>
            <a:off x="2361918" y="4080383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C07805-55AB-DB41-3319-AD459EC0CD26}"/>
              </a:ext>
            </a:extLst>
          </p:cNvPr>
          <p:cNvSpPr/>
          <p:nvPr userDrawn="1"/>
        </p:nvSpPr>
        <p:spPr>
          <a:xfrm>
            <a:off x="3500438" y="2938030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ED1EB1F-5D4B-0A22-EEDF-6199C839A082}"/>
              </a:ext>
            </a:extLst>
          </p:cNvPr>
          <p:cNvSpPr/>
          <p:nvPr userDrawn="1"/>
        </p:nvSpPr>
        <p:spPr>
          <a:xfrm>
            <a:off x="3483812" y="3667149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D553FC0-95A9-750C-40DF-B0162E8D42BE}"/>
              </a:ext>
            </a:extLst>
          </p:cNvPr>
          <p:cNvSpPr/>
          <p:nvPr userDrawn="1"/>
        </p:nvSpPr>
        <p:spPr>
          <a:xfrm>
            <a:off x="3500438" y="4396292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5A544C-EB24-4E9F-E98E-E3D4EEF09AA9}"/>
              </a:ext>
            </a:extLst>
          </p:cNvPr>
          <p:cNvSpPr/>
          <p:nvPr userDrawn="1"/>
        </p:nvSpPr>
        <p:spPr>
          <a:xfrm>
            <a:off x="3483812" y="5125411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8A121A6-F5A5-13FA-1E6B-C4F7D78A3484}"/>
              </a:ext>
            </a:extLst>
          </p:cNvPr>
          <p:cNvSpPr/>
          <p:nvPr userDrawn="1"/>
        </p:nvSpPr>
        <p:spPr>
          <a:xfrm>
            <a:off x="4562408" y="3667147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76CFE53-0F1B-011B-4AF8-768C471D2B0C}"/>
              </a:ext>
            </a:extLst>
          </p:cNvPr>
          <p:cNvSpPr/>
          <p:nvPr userDrawn="1"/>
        </p:nvSpPr>
        <p:spPr>
          <a:xfrm>
            <a:off x="4560392" y="4396290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08948FD-2C88-5B0D-0D38-8690C6C8122D}"/>
              </a:ext>
            </a:extLst>
          </p:cNvPr>
          <p:cNvSpPr/>
          <p:nvPr userDrawn="1"/>
        </p:nvSpPr>
        <p:spPr>
          <a:xfrm>
            <a:off x="2377894" y="4809502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AD9855-B96D-27C9-B685-E5D871F30EAD}"/>
              </a:ext>
            </a:extLst>
          </p:cNvPr>
          <p:cNvCxnSpPr>
            <a:stCxn id="6" idx="6"/>
            <a:endCxn id="9" idx="2"/>
          </p:cNvCxnSpPr>
          <p:nvPr userDrawn="1"/>
        </p:nvCxnSpPr>
        <p:spPr>
          <a:xfrm flipV="1">
            <a:off x="2852369" y="3174943"/>
            <a:ext cx="648069" cy="4132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5049601-6E39-5830-CBC1-9C271B7EC0F5}"/>
              </a:ext>
            </a:extLst>
          </p:cNvPr>
          <p:cNvCxnSpPr>
            <a:cxnSpLocks/>
            <a:stCxn id="6" idx="6"/>
            <a:endCxn id="10" idx="2"/>
          </p:cNvCxnSpPr>
          <p:nvPr userDrawn="1"/>
        </p:nvCxnSpPr>
        <p:spPr>
          <a:xfrm>
            <a:off x="2852369" y="3588177"/>
            <a:ext cx="631443" cy="3158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B8E8D39-A27E-C6DD-249A-FDB5C874DAA4}"/>
              </a:ext>
            </a:extLst>
          </p:cNvPr>
          <p:cNvCxnSpPr>
            <a:cxnSpLocks/>
            <a:stCxn id="6" idx="6"/>
            <a:endCxn id="12" idx="2"/>
          </p:cNvCxnSpPr>
          <p:nvPr userDrawn="1"/>
        </p:nvCxnSpPr>
        <p:spPr>
          <a:xfrm>
            <a:off x="2852369" y="3588177"/>
            <a:ext cx="648069" cy="10450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6A40DD3-0DA5-3A95-BD99-6421963A6E65}"/>
              </a:ext>
            </a:extLst>
          </p:cNvPr>
          <p:cNvCxnSpPr>
            <a:cxnSpLocks/>
            <a:stCxn id="6" idx="6"/>
            <a:endCxn id="13" idx="2"/>
          </p:cNvCxnSpPr>
          <p:nvPr userDrawn="1"/>
        </p:nvCxnSpPr>
        <p:spPr>
          <a:xfrm>
            <a:off x="2852369" y="3588177"/>
            <a:ext cx="631443" cy="177414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4DB13B6-3A48-D477-BC26-79A32FF92750}"/>
              </a:ext>
            </a:extLst>
          </p:cNvPr>
          <p:cNvCxnSpPr>
            <a:cxnSpLocks/>
            <a:stCxn id="7" idx="6"/>
            <a:endCxn id="10" idx="2"/>
          </p:cNvCxnSpPr>
          <p:nvPr userDrawn="1"/>
        </p:nvCxnSpPr>
        <p:spPr>
          <a:xfrm flipV="1">
            <a:off x="2835743" y="3904062"/>
            <a:ext cx="648069" cy="4132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F0EADA9-F153-A897-94BD-85FD521B8F3F}"/>
              </a:ext>
            </a:extLst>
          </p:cNvPr>
          <p:cNvCxnSpPr>
            <a:cxnSpLocks/>
            <a:stCxn id="7" idx="6"/>
            <a:endCxn id="9" idx="2"/>
          </p:cNvCxnSpPr>
          <p:nvPr userDrawn="1"/>
        </p:nvCxnSpPr>
        <p:spPr>
          <a:xfrm flipV="1">
            <a:off x="2835743" y="3174943"/>
            <a:ext cx="664695" cy="11423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FED6FC2-B0C7-8534-3B9E-5BAFF6E240C5}"/>
              </a:ext>
            </a:extLst>
          </p:cNvPr>
          <p:cNvCxnSpPr>
            <a:cxnSpLocks/>
            <a:stCxn id="7" idx="6"/>
            <a:endCxn id="12" idx="2"/>
          </p:cNvCxnSpPr>
          <p:nvPr userDrawn="1"/>
        </p:nvCxnSpPr>
        <p:spPr>
          <a:xfrm>
            <a:off x="2835743" y="4317296"/>
            <a:ext cx="664695" cy="3159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F2AA85A-0518-976D-27C5-29A376218146}"/>
              </a:ext>
            </a:extLst>
          </p:cNvPr>
          <p:cNvCxnSpPr>
            <a:cxnSpLocks/>
            <a:stCxn id="7" idx="6"/>
            <a:endCxn id="13" idx="2"/>
          </p:cNvCxnSpPr>
          <p:nvPr userDrawn="1"/>
        </p:nvCxnSpPr>
        <p:spPr>
          <a:xfrm>
            <a:off x="2835743" y="4317296"/>
            <a:ext cx="648069" cy="10450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0927CDB-C486-6914-09F1-78F58BCF6FDF}"/>
              </a:ext>
            </a:extLst>
          </p:cNvPr>
          <p:cNvCxnSpPr>
            <a:cxnSpLocks/>
            <a:stCxn id="19" idx="6"/>
            <a:endCxn id="13" idx="2"/>
          </p:cNvCxnSpPr>
          <p:nvPr userDrawn="1"/>
        </p:nvCxnSpPr>
        <p:spPr>
          <a:xfrm>
            <a:off x="2851719" y="5046415"/>
            <a:ext cx="632093" cy="3159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EB9545D-0311-9061-BD09-9B316AF303D6}"/>
              </a:ext>
            </a:extLst>
          </p:cNvPr>
          <p:cNvCxnSpPr>
            <a:cxnSpLocks/>
            <a:stCxn id="19" idx="6"/>
            <a:endCxn id="12" idx="2"/>
          </p:cNvCxnSpPr>
          <p:nvPr userDrawn="1"/>
        </p:nvCxnSpPr>
        <p:spPr>
          <a:xfrm flipV="1">
            <a:off x="2851719" y="4633205"/>
            <a:ext cx="648719" cy="4132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7BB4833-E660-1EEF-93A3-525A3BF7589B}"/>
              </a:ext>
            </a:extLst>
          </p:cNvPr>
          <p:cNvCxnSpPr>
            <a:cxnSpLocks/>
            <a:stCxn id="19" idx="6"/>
            <a:endCxn id="10" idx="2"/>
          </p:cNvCxnSpPr>
          <p:nvPr userDrawn="1"/>
        </p:nvCxnSpPr>
        <p:spPr>
          <a:xfrm flipV="1">
            <a:off x="2851719" y="3904062"/>
            <a:ext cx="632093" cy="11423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5D2F1BA-D291-6862-337D-858E31622176}"/>
              </a:ext>
            </a:extLst>
          </p:cNvPr>
          <p:cNvCxnSpPr>
            <a:cxnSpLocks/>
            <a:stCxn id="19" idx="6"/>
            <a:endCxn id="9" idx="2"/>
          </p:cNvCxnSpPr>
          <p:nvPr userDrawn="1"/>
        </p:nvCxnSpPr>
        <p:spPr>
          <a:xfrm flipV="1">
            <a:off x="2851719" y="3174943"/>
            <a:ext cx="648719" cy="18714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DE220A84-DEC1-766D-6E8E-7A1B055571C8}"/>
              </a:ext>
            </a:extLst>
          </p:cNvPr>
          <p:cNvCxnSpPr>
            <a:cxnSpLocks/>
            <a:stCxn id="9" idx="6"/>
            <a:endCxn id="15" idx="2"/>
          </p:cNvCxnSpPr>
          <p:nvPr userDrawn="1"/>
        </p:nvCxnSpPr>
        <p:spPr>
          <a:xfrm>
            <a:off x="3974263" y="3174943"/>
            <a:ext cx="588145" cy="7291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755BB2-F162-3E7A-EE94-07263B7C5C85}"/>
              </a:ext>
            </a:extLst>
          </p:cNvPr>
          <p:cNvCxnSpPr>
            <a:cxnSpLocks/>
            <a:stCxn id="10" idx="6"/>
            <a:endCxn id="15" idx="2"/>
          </p:cNvCxnSpPr>
          <p:nvPr userDrawn="1"/>
        </p:nvCxnSpPr>
        <p:spPr>
          <a:xfrm flipV="1">
            <a:off x="3957637" y="3904060"/>
            <a:ext cx="604771" cy="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69921D0D-C42E-BE96-C62D-F73DF3A37DB9}"/>
              </a:ext>
            </a:extLst>
          </p:cNvPr>
          <p:cNvCxnSpPr>
            <a:cxnSpLocks/>
            <a:stCxn id="12" idx="6"/>
            <a:endCxn id="16" idx="2"/>
          </p:cNvCxnSpPr>
          <p:nvPr userDrawn="1"/>
        </p:nvCxnSpPr>
        <p:spPr>
          <a:xfrm flipV="1">
            <a:off x="3974263" y="4633203"/>
            <a:ext cx="586129" cy="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BA5A1FF4-43E6-23D3-F82F-DB5DA08903B8}"/>
              </a:ext>
            </a:extLst>
          </p:cNvPr>
          <p:cNvCxnSpPr>
            <a:cxnSpLocks/>
            <a:stCxn id="13" idx="6"/>
            <a:endCxn id="16" idx="2"/>
          </p:cNvCxnSpPr>
          <p:nvPr userDrawn="1"/>
        </p:nvCxnSpPr>
        <p:spPr>
          <a:xfrm flipV="1">
            <a:off x="3957637" y="4633203"/>
            <a:ext cx="602755" cy="7291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7964BB38-0FD6-9524-AC2D-95E46AADE754}"/>
              </a:ext>
            </a:extLst>
          </p:cNvPr>
          <p:cNvCxnSpPr>
            <a:cxnSpLocks/>
            <a:stCxn id="12" idx="6"/>
            <a:endCxn id="15" idx="2"/>
          </p:cNvCxnSpPr>
          <p:nvPr userDrawn="1"/>
        </p:nvCxnSpPr>
        <p:spPr>
          <a:xfrm flipV="1">
            <a:off x="3974263" y="3904060"/>
            <a:ext cx="588145" cy="7291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2B7AD1D3-6DC5-1EAB-3394-76C4AE84A882}"/>
              </a:ext>
            </a:extLst>
          </p:cNvPr>
          <p:cNvCxnSpPr>
            <a:cxnSpLocks/>
            <a:stCxn id="13" idx="6"/>
            <a:endCxn id="15" idx="2"/>
          </p:cNvCxnSpPr>
          <p:nvPr userDrawn="1"/>
        </p:nvCxnSpPr>
        <p:spPr>
          <a:xfrm flipV="1">
            <a:off x="3957637" y="3904060"/>
            <a:ext cx="604771" cy="14582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CD13BDB-DA3A-8B9C-C3A8-FDE7CE7DC035}"/>
              </a:ext>
            </a:extLst>
          </p:cNvPr>
          <p:cNvCxnSpPr>
            <a:cxnSpLocks/>
            <a:stCxn id="10" idx="6"/>
            <a:endCxn id="16" idx="2"/>
          </p:cNvCxnSpPr>
          <p:nvPr userDrawn="1"/>
        </p:nvCxnSpPr>
        <p:spPr>
          <a:xfrm>
            <a:off x="3957637" y="3904062"/>
            <a:ext cx="602755" cy="7291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125305CD-5AC9-6D4E-2EEB-8F1A7E3BDC75}"/>
              </a:ext>
            </a:extLst>
          </p:cNvPr>
          <p:cNvCxnSpPr>
            <a:cxnSpLocks/>
            <a:stCxn id="9" idx="6"/>
            <a:endCxn id="16" idx="2"/>
          </p:cNvCxnSpPr>
          <p:nvPr userDrawn="1"/>
        </p:nvCxnSpPr>
        <p:spPr>
          <a:xfrm>
            <a:off x="3974263" y="3174943"/>
            <a:ext cx="586129" cy="145826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37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47221"/>
          </a:xfrm>
        </p:spPr>
        <p:txBody>
          <a:bodyPr/>
          <a:lstStyle>
            <a:lvl1pPr algn="ctr">
              <a:defRPr sz="6000" baseline="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85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905" r="19566" b="35597"/>
          <a:stretch>
            <a:fillRect/>
          </a:stretch>
        </p:blipFill>
        <p:spPr bwMode="auto">
          <a:xfrm>
            <a:off x="303213" y="3441700"/>
            <a:ext cx="358775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5906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515600" cy="810155"/>
          </a:xfrm>
        </p:spPr>
        <p:txBody>
          <a:bodyPr/>
          <a:lstStyle>
            <a:lvl1pPr>
              <a:defRPr sz="360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60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800100" indent="-342900">
              <a:buSzPct val="100000"/>
              <a:buFont typeface="Wingdings" panose="05000000000000000000" pitchFamily="2" charset="2"/>
              <a:buChar char="§"/>
              <a:defRPr sz="2000"/>
            </a:lvl2pPr>
            <a:lvl3pPr marL="1371600" indent="-4572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139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839788" y="2505075"/>
            <a:ext cx="5157787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6172200" y="2505075"/>
            <a:ext cx="5171281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8256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02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3"/>
          </p:nvPr>
        </p:nvSpPr>
        <p:spPr>
          <a:xfrm>
            <a:off x="5181600" y="1690688"/>
            <a:ext cx="6172200" cy="4170361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7"/>
          </p:nvPr>
        </p:nvSpPr>
        <p:spPr>
          <a:xfrm>
            <a:off x="839787" y="1690689"/>
            <a:ext cx="3932237" cy="4170362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0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18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6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4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59442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4976"/>
            </a:gs>
            <a:gs pos="100000">
              <a:srgbClr val="009C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2966"/>
            <a:ext cx="1998676" cy="621146"/>
          </a:xfrm>
          <a:prstGeom prst="rect">
            <a:avLst/>
          </a:prstGeom>
        </p:spPr>
      </p:pic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fr-FR"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DD9C35A-3D97-4168-BE54-0A5885683A35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4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e 8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0" name="Image 9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9782"/>
            <a:ext cx="12192000" cy="668735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1E0AF8-1DFD-45C4-95D7-2014B32C7B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2058" name="Image 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497F5DB-0FDD-46D5-B490-BE4061BE79CB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8" name="Groupe 7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4" name="Image 3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10" r:id="rId2"/>
    <p:sldLayoutId id="2147484411" r:id="rId3"/>
    <p:sldLayoutId id="2147484412" r:id="rId4"/>
    <p:sldLayoutId id="2147484414" r:id="rId5"/>
    <p:sldLayoutId id="2147484416" r:id="rId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6108"/>
            <a:ext cx="12192001" cy="676656"/>
          </a:xfrm>
          <a:prstGeom prst="rect">
            <a:avLst/>
          </a:prstGeom>
        </p:spPr>
      </p:pic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76763D-DB16-45F3-8E24-8E27816120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3083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48DD95A-1342-454C-8A35-5C821A6DC5F6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7E03D3-B2AE-41EF-BCF1-92E7621A274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4107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EE194B2D-2120-44E1-9344-FFFB6FCB9F81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04495E6-E863-4020-893C-14B32A424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5131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5016EE-CB8F-4ABD-8FE7-1C482E6E9048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3486"/>
            <a:ext cx="12192000" cy="676656"/>
          </a:xfrm>
          <a:prstGeom prst="rect">
            <a:avLst/>
          </a:prstGeom>
        </p:spPr>
      </p:pic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E16276-38AD-41A9-8E88-A8B52AC0080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6155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6599A2F-33FD-41C1-8A01-730D67BE37E4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0870"/>
            <a:ext cx="12192000" cy="676655"/>
          </a:xfrm>
          <a:prstGeom prst="rect">
            <a:avLst/>
          </a:prstGeom>
        </p:spPr>
      </p:pic>
      <p:sp>
        <p:nvSpPr>
          <p:cNvPr id="71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4B6263-77A7-4CE5-8117-1B1B102BFC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7179" name="Imag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  <a:defRPr/>
            </a:pPr>
            <a:fld id="{1E315419-03FC-469B-B356-32DB643E0FC2}" type="slidenum">
              <a:rPr lang="fr-FR" smtClean="0"/>
              <a:pPr marL="285750" indent="-285750" algn="r">
                <a:buFont typeface="Arial" panose="020B0604020202020204" pitchFamily="34" charset="0"/>
                <a:buChar char="•"/>
                <a:defRPr/>
              </a:pPr>
              <a:t>‹N°›</a:t>
            </a:fld>
            <a:endParaRPr lang="fr-FR" dirty="0"/>
          </a:p>
        </p:txBody>
      </p:sp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3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Learning </a:t>
            </a:r>
            <a:r>
              <a:rPr lang="fr-FR" dirty="0" err="1"/>
              <a:t>Applied</a:t>
            </a:r>
            <a:r>
              <a:rPr lang="fr-FR" dirty="0"/>
              <a:t> to </a:t>
            </a:r>
            <a:br>
              <a:rPr lang="fr-FR" dirty="0"/>
            </a:br>
            <a:r>
              <a:rPr lang="fr-FR" dirty="0" err="1"/>
              <a:t>Autonomous</a:t>
            </a:r>
            <a:r>
              <a:rPr lang="fr-FR" dirty="0"/>
              <a:t> </a:t>
            </a:r>
            <a:r>
              <a:rPr lang="fr-FR" dirty="0" err="1"/>
              <a:t>Vehicles</a:t>
            </a:r>
            <a:endParaRPr lang="fr-FR" dirty="0">
              <a:latin typeface="+mn-lt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GUYOT Antonin</a:t>
            </a:r>
          </a:p>
        </p:txBody>
      </p:sp>
    </p:spTree>
    <p:extLst>
      <p:ext uri="{BB962C8B-B14F-4D97-AF65-F5344CB8AC3E}">
        <p14:creationId xmlns:p14="http://schemas.microsoft.com/office/powerpoint/2010/main" val="108357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Bicycle model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1A9CCBD4-36E9-E152-C880-71929BE43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0375"/>
                <a:ext cx="10515600" cy="4351338"/>
              </a:xfrm>
            </p:spPr>
            <p:txBody>
              <a:bodyPr/>
              <a:lstStyle/>
              <a:p>
                <a:r>
                  <a:rPr lang="fr-FR" dirty="0"/>
                  <a:t>To </a:t>
                </a:r>
                <a:r>
                  <a:rPr lang="fr-FR" dirty="0" err="1"/>
                  <a:t>get</a:t>
                </a:r>
                <a:r>
                  <a:rPr lang="fr-FR" dirty="0"/>
                  <a:t> </a:t>
                </a:r>
                <a:r>
                  <a:rPr lang="fr-FR" dirty="0" err="1"/>
                  <a:t>started</a:t>
                </a:r>
                <a:r>
                  <a:rPr lang="fr-FR" dirty="0"/>
                  <a:t> =&gt; </a:t>
                </a:r>
                <a:r>
                  <a:rPr lang="fr-FR" dirty="0" err="1"/>
                  <a:t>work</a:t>
                </a:r>
                <a:r>
                  <a:rPr lang="fr-FR" dirty="0"/>
                  <a:t> of Peter </a:t>
                </a:r>
                <a:r>
                  <a:rPr lang="fr-FR" dirty="0" err="1"/>
                  <a:t>Corke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Point to point control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dirty="0"/>
                  <a:t>Goal of </a:t>
                </a:r>
                <a:r>
                  <a:rPr lang="fr-FR" dirty="0" err="1"/>
                  <a:t>coordinates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1A9CCBD4-36E9-E152-C880-71929BE43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0375"/>
                <a:ext cx="10515600" cy="4351338"/>
              </a:xfr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74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4E85841A-096C-1D40-8F8A-CA383824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3" y="217417"/>
            <a:ext cx="6528047" cy="2786063"/>
          </a:xfrm>
          <a:prstGeom prst="corner">
            <a:avLst>
              <a:gd name="adj1" fmla="val 72624"/>
              <a:gd name="adj2" fmla="val 153241"/>
            </a:avLst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472355E-D1E0-6BFB-3A7D-AB89CA5A4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3981"/>
            <a:ext cx="7432182" cy="3842982"/>
          </a:xfrm>
          <a:prstGeom prst="corner">
            <a:avLst>
              <a:gd name="adj1" fmla="val 87424"/>
              <a:gd name="adj2" fmla="val 170587"/>
            </a:avLst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Bicycle model control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A9CCBD4-36E9-E152-C880-71929BE4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Simulink Model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84ACFA-DA80-D897-41B1-BC5B743C1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5235" y="3166234"/>
            <a:ext cx="35909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Modelisation</a:t>
            </a:r>
            <a:r>
              <a:rPr lang="fr-FR" dirty="0"/>
              <a:t> of the components</a:t>
            </a:r>
          </a:p>
          <a:p>
            <a:pPr marL="457200" lvl="1" indent="0">
              <a:buNone/>
            </a:pP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Environment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LIDAR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3199FE-996E-DAEF-651F-E96A0B6DA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50" y="2360052"/>
            <a:ext cx="4127377" cy="381691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7C1920A-BC57-BF58-7F8B-9176CD202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399" y="2963582"/>
            <a:ext cx="38576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2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RL Toolbox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D793EF-F5EA-0492-06A4-50869B8FE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220" y="2755786"/>
            <a:ext cx="2841606" cy="20914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435654-FB18-27DB-3992-172ED5285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42" y="2451691"/>
            <a:ext cx="1279494" cy="333109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D86746A-4B11-DC76-0B8B-E270339768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4"/>
          <a:stretch/>
        </p:blipFill>
        <p:spPr>
          <a:xfrm>
            <a:off x="2689934" y="2057515"/>
            <a:ext cx="6067355" cy="41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0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468593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First </a:t>
            </a:r>
            <a:r>
              <a:rPr lang="fr-FR" dirty="0" err="1"/>
              <a:t>experiment</a:t>
            </a:r>
            <a:r>
              <a:rPr lang="fr-FR" dirty="0"/>
              <a:t> : move </a:t>
            </a:r>
            <a:r>
              <a:rPr lang="fr-FR" dirty="0" err="1"/>
              <a:t>freely</a:t>
            </a:r>
            <a:r>
              <a:rPr lang="fr-FR" dirty="0"/>
              <a:t> in a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obstacles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avoiding</a:t>
            </a:r>
            <a:r>
              <a:rPr lang="fr-FR" dirty="0"/>
              <a:t> </a:t>
            </a:r>
            <a:r>
              <a:rPr lang="fr-FR" dirty="0" err="1"/>
              <a:t>them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Observations</a:t>
            </a:r>
          </a:p>
          <a:p>
            <a:endParaRPr lang="fr-FR" dirty="0"/>
          </a:p>
          <a:p>
            <a:r>
              <a:rPr lang="fr-FR" dirty="0"/>
              <a:t>Actions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Velocity control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Steering</a:t>
            </a:r>
            <a:r>
              <a:rPr lang="fr-FR" dirty="0"/>
              <a:t> control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r>
              <a:rPr lang="fr-FR" dirty="0" err="1"/>
              <a:t>Reward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D4704ED-501D-C298-45C7-A819E191057C}"/>
              </a:ext>
            </a:extLst>
          </p:cNvPr>
          <p:cNvSpPr/>
          <p:nvPr/>
        </p:nvSpPr>
        <p:spPr>
          <a:xfrm>
            <a:off x="8105312" y="913555"/>
            <a:ext cx="1899822" cy="614331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measurement</a:t>
            </a:r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B2E74E7A-9953-0CCA-697B-A104E22F7787}"/>
              </a:ext>
            </a:extLst>
          </p:cNvPr>
          <p:cNvSpPr/>
          <p:nvPr/>
        </p:nvSpPr>
        <p:spPr>
          <a:xfrm>
            <a:off x="7992122" y="2192796"/>
            <a:ext cx="2126202" cy="830957"/>
          </a:xfrm>
          <a:prstGeom prst="diamond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Collision ?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8E92B13-0EB0-491D-FF5A-BE357FF366A4}"/>
              </a:ext>
            </a:extLst>
          </p:cNvPr>
          <p:cNvSpPr/>
          <p:nvPr/>
        </p:nvSpPr>
        <p:spPr>
          <a:xfrm>
            <a:off x="10189345" y="5285687"/>
            <a:ext cx="1899822" cy="810155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-10</a:t>
            </a:r>
          </a:p>
        </p:txBody>
      </p:sp>
      <p:sp>
        <p:nvSpPr>
          <p:cNvPr id="7" name="Losange 6">
            <a:extLst>
              <a:ext uri="{FF2B5EF4-FFF2-40B4-BE49-F238E27FC236}">
                <a16:creationId xmlns:a16="http://schemas.microsoft.com/office/drawing/2014/main" id="{2290E190-498D-7640-721D-33CB639C0595}"/>
              </a:ext>
            </a:extLst>
          </p:cNvPr>
          <p:cNvSpPr/>
          <p:nvPr/>
        </p:nvSpPr>
        <p:spPr>
          <a:xfrm>
            <a:off x="7360697" y="3739241"/>
            <a:ext cx="2126202" cy="830957"/>
          </a:xfrm>
          <a:prstGeom prst="diamond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Near the </a:t>
            </a:r>
            <a:r>
              <a:rPr lang="fr-FR" dirty="0" err="1"/>
              <a:t>wall</a:t>
            </a:r>
            <a:r>
              <a:rPr lang="fr-FR" dirty="0"/>
              <a:t> ?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4340DA2-D444-A1FF-F814-640BC479FAB9}"/>
              </a:ext>
            </a:extLst>
          </p:cNvPr>
          <p:cNvSpPr/>
          <p:nvPr/>
        </p:nvSpPr>
        <p:spPr>
          <a:xfrm>
            <a:off x="7473887" y="5285687"/>
            <a:ext cx="1899822" cy="810154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distance to </a:t>
            </a:r>
            <a:r>
              <a:rPr lang="fr-FR" dirty="0" err="1"/>
              <a:t>wall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18B4A29-264E-AED6-1CB0-E622908AE965}"/>
              </a:ext>
            </a:extLst>
          </p:cNvPr>
          <p:cNvSpPr/>
          <p:nvPr/>
        </p:nvSpPr>
        <p:spPr>
          <a:xfrm>
            <a:off x="4758430" y="5285687"/>
            <a:ext cx="1899822" cy="810155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distance to </a:t>
            </a:r>
            <a:r>
              <a:rPr lang="fr-FR" dirty="0" err="1"/>
              <a:t>wall</a:t>
            </a:r>
            <a:r>
              <a:rPr lang="fr-FR" dirty="0"/>
              <a:t> + speed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3782EEA7-E8AE-610E-C9E0-F5FD318D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D1D904D-8664-58E5-ED3B-FDFD3D7E688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055223" y="1527886"/>
            <a:ext cx="0" cy="664910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2260A4ED-AED5-AD2C-F448-8B9F426BBE52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10118324" y="2608275"/>
            <a:ext cx="1020932" cy="2677412"/>
          </a:xfrm>
          <a:prstGeom prst="bentConnector2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AB571CF3-02A5-F126-31E7-144DDDA1E86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8381767" y="3065785"/>
            <a:ext cx="715488" cy="631425"/>
          </a:xfrm>
          <a:prstGeom prst="bentConnector3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82BBC12-9677-C200-3588-1A63607673D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423798" y="4570198"/>
            <a:ext cx="0" cy="715489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BA7CFD86-D6E8-A4E9-C467-20052D92B070}"/>
              </a:ext>
            </a:extLst>
          </p:cNvPr>
          <p:cNvCxnSpPr>
            <a:stCxn id="7" idx="1"/>
            <a:endCxn id="9" idx="0"/>
          </p:cNvCxnSpPr>
          <p:nvPr/>
        </p:nvCxnSpPr>
        <p:spPr>
          <a:xfrm rot="10800000" flipV="1">
            <a:off x="5708341" y="4154719"/>
            <a:ext cx="1652356" cy="1130967"/>
          </a:xfrm>
          <a:prstGeom prst="bentConnector2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61D4795-4D9E-7E7F-83A2-EDF2F40908C2}"/>
              </a:ext>
            </a:extLst>
          </p:cNvPr>
          <p:cNvSpPr txBox="1"/>
          <p:nvPr/>
        </p:nvSpPr>
        <p:spPr>
          <a:xfrm>
            <a:off x="10113556" y="235838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Yes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224E7F7-2A79-3460-9601-A0B25D1CA719}"/>
              </a:ext>
            </a:extLst>
          </p:cNvPr>
          <p:cNvSpPr txBox="1"/>
          <p:nvPr/>
        </p:nvSpPr>
        <p:spPr>
          <a:xfrm>
            <a:off x="8414653" y="455977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Yes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C1BDB3-3CCE-ACDE-7ADA-9D5AF3C2042C}"/>
              </a:ext>
            </a:extLst>
          </p:cNvPr>
          <p:cNvSpPr txBox="1"/>
          <p:nvPr/>
        </p:nvSpPr>
        <p:spPr>
          <a:xfrm>
            <a:off x="9007903" y="302304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B85045B-9E17-7FD4-204B-603E62A6F266}"/>
              </a:ext>
            </a:extLst>
          </p:cNvPr>
          <p:cNvSpPr txBox="1"/>
          <p:nvPr/>
        </p:nvSpPr>
        <p:spPr>
          <a:xfrm>
            <a:off x="7051486" y="391517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24318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DE66FC27-7D56-1B96-969B-348C518E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46" y="2032986"/>
            <a:ext cx="11432554" cy="414397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880533"/>
            <a:ext cx="11013489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Obstacle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0375"/>
                <a:ext cx="10515600" cy="4351338"/>
              </a:xfrm>
            </p:spPr>
            <p:txBody>
              <a:bodyPr/>
              <a:lstStyle/>
              <a:p>
                <a:r>
                  <a:rPr lang="fr-FR" dirty="0"/>
                  <a:t>Help convergence : </a:t>
                </a:r>
                <a:r>
                  <a:rPr lang="fr-FR" dirty="0" err="1"/>
                  <a:t>MinMax</a:t>
                </a:r>
                <a:r>
                  <a:rPr lang="fr-FR" dirty="0"/>
                  <a:t> </a:t>
                </a:r>
                <a:r>
                  <a:rPr lang="fr-FR" dirty="0" err="1"/>
                  <a:t>normalization</a:t>
                </a:r>
                <a:endParaRPr lang="fr-F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0375"/>
                <a:ext cx="10515600" cy="4351338"/>
              </a:xfrm>
              <a:blipFill>
                <a:blip r:embed="rId3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521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Obstacle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First </a:t>
            </a:r>
            <a:r>
              <a:rPr lang="fr-FR" dirty="0" err="1"/>
              <a:t>result</a:t>
            </a:r>
            <a:r>
              <a:rPr lang="fr-FR" dirty="0"/>
              <a:t> : no good </a:t>
            </a:r>
            <a:r>
              <a:rPr lang="fr-FR" dirty="0" err="1"/>
              <a:t>policy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57091E-070D-A42C-FBA1-1D2D897E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8" y="2192630"/>
            <a:ext cx="3613210" cy="378483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9FF91C-A46C-2233-AFA0-DF41E99AD0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t="3051" r="24562" b="12393"/>
          <a:stretch/>
        </p:blipFill>
        <p:spPr>
          <a:xfrm>
            <a:off x="4979285" y="1626129"/>
            <a:ext cx="70977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47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B4599E5-F599-B142-89FC-BA35316DB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8" y="2192630"/>
            <a:ext cx="3757930" cy="37848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Obstacle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Second </a:t>
            </a:r>
            <a:r>
              <a:rPr lang="fr-FR" dirty="0" err="1"/>
              <a:t>result</a:t>
            </a:r>
            <a:r>
              <a:rPr lang="fr-FR" dirty="0"/>
              <a:t> : convergence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17B449B-45FB-FFAC-BB3A-983DCBEE1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3454" r="24636" b="13335"/>
          <a:stretch/>
        </p:blipFill>
        <p:spPr>
          <a:xfrm>
            <a:off x="5223138" y="1762849"/>
            <a:ext cx="6871437" cy="41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3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Obstacle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Improvements</a:t>
            </a:r>
            <a:endParaRPr lang="fr-FR" dirty="0"/>
          </a:p>
          <a:p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Let </a:t>
            </a:r>
            <a:r>
              <a:rPr lang="fr-FR" dirty="0" err="1"/>
              <a:t>it</a:t>
            </a:r>
            <a:r>
              <a:rPr lang="fr-FR" dirty="0"/>
              <a:t> train for longer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Better</a:t>
            </a:r>
            <a:r>
              <a:rPr lang="fr-FR" dirty="0"/>
              <a:t> control of </a:t>
            </a:r>
            <a:r>
              <a:rPr lang="fr-FR" dirty="0" err="1"/>
              <a:t>velocity</a:t>
            </a:r>
            <a:r>
              <a:rPr lang="fr-FR" dirty="0"/>
              <a:t> (</a:t>
            </a:r>
            <a:r>
              <a:rPr lang="fr-FR" dirty="0" err="1"/>
              <a:t>backtracking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512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F040833-8E8A-149B-E61A-C5A0A5483454}"/>
              </a:ext>
            </a:extLst>
          </p:cNvPr>
          <p:cNvSpPr txBox="1">
            <a:spLocks/>
          </p:cNvSpPr>
          <p:nvPr/>
        </p:nvSpPr>
        <p:spPr bwMode="auto">
          <a:xfrm>
            <a:off x="838200" y="1730375"/>
            <a:ext cx="468593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/>
              <a:t>Second </a:t>
            </a:r>
            <a:r>
              <a:rPr lang="fr-FR" dirty="0" err="1"/>
              <a:t>experiment</a:t>
            </a:r>
            <a:r>
              <a:rPr lang="fr-FR" dirty="0"/>
              <a:t> : Point to point drive</a:t>
            </a:r>
          </a:p>
          <a:p>
            <a:pPr lvl="1"/>
            <a:endParaRPr lang="fr-FR" dirty="0"/>
          </a:p>
          <a:p>
            <a:r>
              <a:rPr lang="fr-FR" dirty="0"/>
              <a:t>Observations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Distance and orientation </a:t>
            </a:r>
            <a:r>
              <a:rPr lang="fr-FR" dirty="0" err="1"/>
              <a:t>from</a:t>
            </a:r>
            <a:r>
              <a:rPr lang="fr-FR" dirty="0"/>
              <a:t> goal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Relative position </a:t>
            </a:r>
            <a:r>
              <a:rPr lang="fr-FR" dirty="0" err="1"/>
              <a:t>from</a:t>
            </a:r>
            <a:r>
              <a:rPr lang="fr-FR" dirty="0"/>
              <a:t> goal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r>
              <a:rPr lang="fr-FR" dirty="0"/>
              <a:t>Actions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r>
              <a:rPr lang="fr-FR" dirty="0" err="1"/>
              <a:t>Reward</a:t>
            </a:r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03981C4-64E0-1D47-E27A-D7984B493BDB}"/>
              </a:ext>
            </a:extLst>
          </p:cNvPr>
          <p:cNvSpPr/>
          <p:nvPr/>
        </p:nvSpPr>
        <p:spPr>
          <a:xfrm>
            <a:off x="8105312" y="913555"/>
            <a:ext cx="1899822" cy="614331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Measure</a:t>
            </a:r>
            <a:r>
              <a:rPr lang="fr-FR" dirty="0"/>
              <a:t> relative position</a:t>
            </a:r>
          </a:p>
        </p:txBody>
      </p:sp>
      <p:sp>
        <p:nvSpPr>
          <p:cNvPr id="14" name="Losange 13">
            <a:extLst>
              <a:ext uri="{FF2B5EF4-FFF2-40B4-BE49-F238E27FC236}">
                <a16:creationId xmlns:a16="http://schemas.microsoft.com/office/drawing/2014/main" id="{35A557A3-C30A-FA93-8F37-35FC346C2707}"/>
              </a:ext>
            </a:extLst>
          </p:cNvPr>
          <p:cNvSpPr/>
          <p:nvPr/>
        </p:nvSpPr>
        <p:spPr>
          <a:xfrm>
            <a:off x="7992122" y="1967083"/>
            <a:ext cx="2126202" cy="1151675"/>
          </a:xfrm>
          <a:prstGeom prst="diamond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Aligned</a:t>
            </a:r>
            <a:r>
              <a:rPr lang="fr-FR" dirty="0"/>
              <a:t> in one axis ?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17B686E-23F3-D6B1-6DF0-C95FC6A48C90}"/>
              </a:ext>
            </a:extLst>
          </p:cNvPr>
          <p:cNvSpPr/>
          <p:nvPr/>
        </p:nvSpPr>
        <p:spPr>
          <a:xfrm>
            <a:off x="10189345" y="5285687"/>
            <a:ext cx="1899822" cy="810155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0</a:t>
            </a:r>
          </a:p>
        </p:txBody>
      </p:sp>
      <p:sp>
        <p:nvSpPr>
          <p:cNvPr id="16" name="Losange 15">
            <a:extLst>
              <a:ext uri="{FF2B5EF4-FFF2-40B4-BE49-F238E27FC236}">
                <a16:creationId xmlns:a16="http://schemas.microsoft.com/office/drawing/2014/main" id="{849663B7-7A59-D9B9-6BDA-F77C20F322E8}"/>
              </a:ext>
            </a:extLst>
          </p:cNvPr>
          <p:cNvSpPr/>
          <p:nvPr/>
        </p:nvSpPr>
        <p:spPr>
          <a:xfrm>
            <a:off x="7360697" y="3623063"/>
            <a:ext cx="2126202" cy="1151675"/>
          </a:xfrm>
          <a:prstGeom prst="diamond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Arrived</a:t>
            </a:r>
            <a:r>
              <a:rPr lang="fr-FR" dirty="0"/>
              <a:t> to goal ?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4007521-50B6-BF9C-7AB0-F69F0FE27CE8}"/>
              </a:ext>
            </a:extLst>
          </p:cNvPr>
          <p:cNvSpPr/>
          <p:nvPr/>
        </p:nvSpPr>
        <p:spPr>
          <a:xfrm>
            <a:off x="7473887" y="5285687"/>
            <a:ext cx="1899822" cy="810154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5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9B092F0-A00D-BD51-3858-2EDE1165849B}"/>
              </a:ext>
            </a:extLst>
          </p:cNvPr>
          <p:cNvSpPr/>
          <p:nvPr/>
        </p:nvSpPr>
        <p:spPr>
          <a:xfrm>
            <a:off x="4758430" y="5285687"/>
            <a:ext cx="1899822" cy="810155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2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CC7E005-20B6-553F-2CAC-20AE319DAF4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055223" y="1527886"/>
            <a:ext cx="0" cy="439197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BCE7F145-1950-0933-C1B3-F7EB00D259CC}"/>
              </a:ext>
            </a:extLst>
          </p:cNvPr>
          <p:cNvCxnSpPr>
            <a:cxnSpLocks/>
            <a:stCxn id="14" idx="3"/>
            <a:endCxn id="15" idx="0"/>
          </p:cNvCxnSpPr>
          <p:nvPr/>
        </p:nvCxnSpPr>
        <p:spPr>
          <a:xfrm>
            <a:off x="10118324" y="2542921"/>
            <a:ext cx="1020932" cy="2742766"/>
          </a:xfrm>
          <a:prstGeom prst="bentConnector2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F9E41DEE-CAB3-5ACD-599F-F3D95C93CB96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8487359" y="3055198"/>
            <a:ext cx="504305" cy="631425"/>
          </a:xfrm>
          <a:prstGeom prst="bentConnector3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06F3F99-3990-AD7B-6A94-54DA9D9D20F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8423798" y="4774738"/>
            <a:ext cx="0" cy="510949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1DCC538D-E842-13F9-7856-5A800469D2F7}"/>
              </a:ext>
            </a:extLst>
          </p:cNvPr>
          <p:cNvCxnSpPr>
            <a:cxnSpLocks/>
            <a:stCxn id="16" idx="1"/>
            <a:endCxn id="18" idx="0"/>
          </p:cNvCxnSpPr>
          <p:nvPr/>
        </p:nvCxnSpPr>
        <p:spPr>
          <a:xfrm rot="10800000" flipV="1">
            <a:off x="5708341" y="4198901"/>
            <a:ext cx="1652356" cy="1086786"/>
          </a:xfrm>
          <a:prstGeom prst="bentConnector2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72B861EB-D5CC-7848-723D-6711790C2673}"/>
              </a:ext>
            </a:extLst>
          </p:cNvPr>
          <p:cNvSpPr txBox="1"/>
          <p:nvPr/>
        </p:nvSpPr>
        <p:spPr>
          <a:xfrm>
            <a:off x="8379141" y="473732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Yes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A129DC4-2C4D-AF0E-E810-B053B404AC28}"/>
              </a:ext>
            </a:extLst>
          </p:cNvPr>
          <p:cNvSpPr txBox="1"/>
          <p:nvPr/>
        </p:nvSpPr>
        <p:spPr>
          <a:xfrm>
            <a:off x="7051486" y="397731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F3EF008-4AD4-E07C-53FF-8F0BC4A36463}"/>
              </a:ext>
            </a:extLst>
          </p:cNvPr>
          <p:cNvSpPr txBox="1"/>
          <p:nvPr/>
        </p:nvSpPr>
        <p:spPr>
          <a:xfrm>
            <a:off x="10113556" y="231399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868CC39-956F-1A86-39D1-EB7AD88E809C}"/>
              </a:ext>
            </a:extLst>
          </p:cNvPr>
          <p:cNvSpPr txBox="1"/>
          <p:nvPr/>
        </p:nvSpPr>
        <p:spPr>
          <a:xfrm>
            <a:off x="9007903" y="307631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4617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Content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QCAR </a:t>
            </a:r>
            <a:r>
              <a:rPr lang="fr-FR" dirty="0" err="1"/>
              <a:t>presentation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Reinforcement</a:t>
            </a:r>
            <a:r>
              <a:rPr lang="fr-FR" dirty="0"/>
              <a:t> Learning introduction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r>
              <a:rPr lang="fr-FR" dirty="0" err="1"/>
              <a:t>Strategy</a:t>
            </a:r>
            <a:r>
              <a:rPr lang="fr-FR" dirty="0"/>
              <a:t> and </a:t>
            </a:r>
            <a:r>
              <a:rPr lang="fr-FR" dirty="0" err="1"/>
              <a:t>results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Bicycle model control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MATLAB/Simulink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HiL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37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AABC9DB-8720-6BB0-021E-A1551B88D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30" y="2164250"/>
            <a:ext cx="11091169" cy="401064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Point to Point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Simplified</a:t>
            </a:r>
            <a:r>
              <a:rPr lang="fr-FR" dirty="0"/>
              <a:t> </a:t>
            </a:r>
            <a:r>
              <a:rPr lang="fr-FR" dirty="0" err="1"/>
              <a:t>environment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065581-D366-D4DE-E9A1-CD9B3B321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11" y="2124563"/>
            <a:ext cx="2368648" cy="244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Point to Point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: no good </a:t>
            </a:r>
            <a:r>
              <a:rPr lang="fr-FR" dirty="0" err="1"/>
              <a:t>policy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A45AED-6C56-DA99-0636-77C5697F3D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 t="3458" r="24453" b="13977"/>
          <a:stretch/>
        </p:blipFill>
        <p:spPr>
          <a:xfrm>
            <a:off x="4886324" y="1617894"/>
            <a:ext cx="7212697" cy="43595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F2756AE-92E5-A99E-6C36-921AE530A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7992"/>
            <a:ext cx="341125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5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HiL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Use of </a:t>
            </a:r>
            <a:r>
              <a:rPr lang="fr-FR" dirty="0" err="1"/>
              <a:t>Quanser</a:t>
            </a:r>
            <a:r>
              <a:rPr lang="fr-FR" dirty="0"/>
              <a:t> Toolbox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Velocity and </a:t>
            </a:r>
            <a:r>
              <a:rPr lang="fr-FR" dirty="0" err="1"/>
              <a:t>steering</a:t>
            </a:r>
            <a:r>
              <a:rPr lang="fr-FR" dirty="0"/>
              <a:t> control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CBE86B2-1CC8-4F47-9C59-FA26495C1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12" y="2068497"/>
            <a:ext cx="3139487" cy="390897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E9E64A7-453F-4C34-846B-3C3F74C4DA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8"/>
          <a:stretch/>
        </p:blipFill>
        <p:spPr>
          <a:xfrm>
            <a:off x="5127511" y="1807626"/>
            <a:ext cx="3154206" cy="41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99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HiL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LIDAR informations acquisition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49A7FEE-C594-4788-B41C-D94FB7CD6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63" y="2059620"/>
            <a:ext cx="8137507" cy="412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HiL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Calculations</a:t>
            </a:r>
            <a:r>
              <a:rPr lang="fr-FR" dirty="0"/>
              <a:t> made on bicycle model and control </a:t>
            </a:r>
            <a:r>
              <a:rPr lang="fr-FR" dirty="0" err="1"/>
              <a:t>injected</a:t>
            </a:r>
            <a:r>
              <a:rPr lang="fr-FR" dirty="0"/>
              <a:t> to the QCAR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6FF215-7D59-4D68-82CD-78D50C74B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4" y="2112714"/>
            <a:ext cx="10851472" cy="40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68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470400"/>
          </a:xfrm>
        </p:spPr>
        <p:txBody>
          <a:bodyPr/>
          <a:lstStyle/>
          <a:p>
            <a:r>
              <a:rPr lang="fr-FR" dirty="0"/>
              <a:t>Discovery of RL </a:t>
            </a:r>
            <a:r>
              <a:rPr lang="fr-FR" dirty="0" err="1"/>
              <a:t>algorithms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simulation and reality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Difficulty</a:t>
            </a:r>
            <a:r>
              <a:rPr lang="fr-FR" dirty="0"/>
              <a:t> =&gt; DDPG </a:t>
            </a:r>
            <a:r>
              <a:rPr lang="fr-FR" dirty="0" err="1"/>
              <a:t>complete</a:t>
            </a:r>
            <a:r>
              <a:rPr lang="fr-FR" dirty="0"/>
              <a:t> </a:t>
            </a:r>
            <a:r>
              <a:rPr lang="fr-FR" dirty="0" err="1"/>
              <a:t>understanding</a:t>
            </a:r>
            <a:r>
              <a:rPr lang="fr-FR" dirty="0"/>
              <a:t> (black box)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Next </a:t>
            </a:r>
            <a:r>
              <a:rPr lang="fr-FR" dirty="0" err="1"/>
              <a:t>step</a:t>
            </a:r>
            <a:r>
              <a:rPr lang="fr-FR" dirty="0"/>
              <a:t> =&gt;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integrate</a:t>
            </a:r>
            <a:r>
              <a:rPr lang="fr-FR" dirty="0"/>
              <a:t> </a:t>
            </a:r>
            <a:r>
              <a:rPr lang="fr-FR" dirty="0" err="1"/>
              <a:t>HiL</a:t>
            </a:r>
            <a:r>
              <a:rPr lang="fr-FR" dirty="0"/>
              <a:t> and </a:t>
            </a:r>
            <a:r>
              <a:rPr lang="fr-FR" dirty="0" err="1"/>
              <a:t>try</a:t>
            </a:r>
            <a:r>
              <a:rPr lang="fr-FR" dirty="0"/>
              <a:t> more </a:t>
            </a:r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tasks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r>
              <a:rPr lang="fr-FR" dirty="0"/>
              <a:t>Appropriation of a </a:t>
            </a:r>
            <a:r>
              <a:rPr lang="fr-FR" dirty="0" err="1"/>
              <a:t>simplified</a:t>
            </a:r>
            <a:r>
              <a:rPr lang="fr-FR" dirty="0"/>
              <a:t> but </a:t>
            </a:r>
            <a:r>
              <a:rPr lang="fr-FR" dirty="0" err="1"/>
              <a:t>complex</a:t>
            </a:r>
            <a:r>
              <a:rPr lang="fr-FR" dirty="0"/>
              <a:t> model</a:t>
            </a:r>
          </a:p>
          <a:p>
            <a:endParaRPr lang="fr-FR" dirty="0"/>
          </a:p>
          <a:p>
            <a:r>
              <a:rPr lang="fr-FR" dirty="0"/>
              <a:t>Hang of the QCAR and </a:t>
            </a:r>
            <a:r>
              <a:rPr lang="fr-FR" dirty="0" err="1"/>
              <a:t>embedded</a:t>
            </a:r>
            <a:r>
              <a:rPr lang="fr-FR" dirty="0"/>
              <a:t> system (and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associated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1741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</a:t>
            </a:r>
            <a:r>
              <a:rPr lang="fr-FR" dirty="0" err="1"/>
              <a:t>listening</a:t>
            </a:r>
            <a:r>
              <a:rPr lang="fr-FR" dirty="0"/>
              <a:t> !</a:t>
            </a:r>
            <a:br>
              <a:rPr lang="fr-FR" dirty="0"/>
            </a:br>
            <a:r>
              <a:rPr lang="fr-FR" dirty="0" err="1"/>
              <a:t>Any</a:t>
            </a:r>
            <a:r>
              <a:rPr lang="fr-FR" dirty="0"/>
              <a:t> questions ?</a:t>
            </a:r>
          </a:p>
        </p:txBody>
      </p:sp>
    </p:spTree>
    <p:extLst>
      <p:ext uri="{BB962C8B-B14F-4D97-AF65-F5344CB8AC3E}">
        <p14:creationId xmlns:p14="http://schemas.microsoft.com/office/powerpoint/2010/main" val="215121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QCAR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Developped</a:t>
            </a:r>
            <a:r>
              <a:rPr lang="fr-FR" dirty="0"/>
              <a:t> by </a:t>
            </a:r>
            <a:r>
              <a:rPr lang="fr-FR" dirty="0" err="1"/>
              <a:t>Quanser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MATLAB Toolbox</a:t>
            </a:r>
          </a:p>
          <a:p>
            <a:endParaRPr lang="fr-FR" dirty="0"/>
          </a:p>
          <a:p>
            <a:r>
              <a:rPr lang="fr-FR" dirty="0"/>
              <a:t>Control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WiFi</a:t>
            </a:r>
            <a:endParaRPr lang="fr-FR" dirty="0"/>
          </a:p>
          <a:p>
            <a:endParaRPr lang="fr-FR" dirty="0"/>
          </a:p>
          <a:p>
            <a:r>
              <a:rPr lang="fr-FR" dirty="0"/>
              <a:t>LIDAR, 360 Vision, RGBD Camera, </a:t>
            </a:r>
            <a:r>
              <a:rPr lang="fr-FR" dirty="0" err="1"/>
              <a:t>Accelerometers</a:t>
            </a:r>
            <a:endParaRPr lang="fr-FR" dirty="0"/>
          </a:p>
        </p:txBody>
      </p:sp>
      <p:pic>
        <p:nvPicPr>
          <p:cNvPr id="2" name="Picture 2" descr="QUANSER - Voiture Autonome QCar - Mesureur - Enseignement &amp; Recherche">
            <a:extLst>
              <a:ext uri="{FF2B5EF4-FFF2-40B4-BE49-F238E27FC236}">
                <a16:creationId xmlns:a16="http://schemas.microsoft.com/office/drawing/2014/main" id="{9916DFB5-EA07-B333-74E9-C19D4D321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160" y="880533"/>
            <a:ext cx="51307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8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Learning (RL)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RL =&gt; an agent tries to </a:t>
            </a:r>
            <a:r>
              <a:rPr lang="fr-FR" dirty="0" err="1"/>
              <a:t>learn</a:t>
            </a:r>
            <a:r>
              <a:rPr lang="fr-FR" dirty="0"/>
              <a:t> a </a:t>
            </a:r>
            <a:r>
              <a:rPr lang="fr-FR" dirty="0" err="1"/>
              <a:t>policy</a:t>
            </a:r>
            <a:r>
              <a:rPr lang="fr-FR" dirty="0"/>
              <a:t> by trial and </a:t>
            </a:r>
            <a:r>
              <a:rPr lang="fr-FR" dirty="0" err="1"/>
              <a:t>error</a:t>
            </a:r>
            <a:endParaRPr lang="fr-FR" dirty="0"/>
          </a:p>
          <a:p>
            <a:endParaRPr lang="fr-FR" dirty="0"/>
          </a:p>
          <a:p>
            <a:r>
              <a:rPr lang="fr-FR" dirty="0"/>
              <a:t>Setup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Observations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Actions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Reward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r>
              <a:rPr lang="fr-FR" dirty="0"/>
              <a:t>DDPG =&gt; Policy </a:t>
            </a:r>
            <a:r>
              <a:rPr lang="fr-FR" dirty="0" err="1"/>
              <a:t>Iteration</a:t>
            </a:r>
            <a:r>
              <a:rPr lang="fr-FR" dirty="0"/>
              <a:t> (</a:t>
            </a:r>
            <a:r>
              <a:rPr lang="fr-FR" dirty="0" err="1"/>
              <a:t>actor</a:t>
            </a:r>
            <a:r>
              <a:rPr lang="fr-FR" dirty="0"/>
              <a:t>/</a:t>
            </a:r>
            <a:r>
              <a:rPr lang="fr-FR" dirty="0" err="1"/>
              <a:t>critic</a:t>
            </a:r>
            <a:r>
              <a:rPr lang="fr-FR" dirty="0"/>
              <a:t> architecture)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Actor </a:t>
            </a:r>
            <a:r>
              <a:rPr lang="fr-FR" dirty="0" err="1"/>
              <a:t>applies</a:t>
            </a:r>
            <a:r>
              <a:rPr lang="fr-FR" dirty="0"/>
              <a:t> the </a:t>
            </a:r>
            <a:r>
              <a:rPr lang="fr-FR" dirty="0" err="1"/>
              <a:t>policy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Critic looks at the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dirty="0" err="1"/>
              <a:t>reward</a:t>
            </a:r>
            <a:r>
              <a:rPr lang="fr-FR" dirty="0"/>
              <a:t> to tune the </a:t>
            </a:r>
            <a:r>
              <a:rPr lang="fr-FR" dirty="0" err="1"/>
              <a:t>policy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553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Learning (RL)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0375"/>
                <a:ext cx="10515600" cy="4351338"/>
              </a:xfrm>
            </p:spPr>
            <p:txBody>
              <a:bodyPr/>
              <a:lstStyle/>
              <a:p>
                <a:r>
                  <a:rPr lang="fr-FR" dirty="0"/>
                  <a:t>Actor-</a:t>
                </a:r>
                <a:r>
                  <a:rPr lang="fr-FR" dirty="0" err="1"/>
                  <a:t>critic</a:t>
                </a:r>
                <a:r>
                  <a:rPr lang="fr-FR" dirty="0"/>
                  <a:t> network</a:t>
                </a:r>
              </a:p>
              <a:p>
                <a:endParaRPr lang="fr-FR" dirty="0"/>
              </a:p>
              <a:p>
                <a:r>
                  <a:rPr lang="fr-FR" dirty="0"/>
                  <a:t>Q-value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𝑟𝑒𝑤𝑎𝑟𝑑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</m:oMath>
                </a14:m>
                <a:endParaRPr lang="fr-F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dirty="0"/>
                  <a:t>Train </a:t>
                </a:r>
                <a:r>
                  <a:rPr lang="fr-FR" dirty="0" err="1"/>
                  <a:t>actor</a:t>
                </a:r>
                <a:r>
                  <a:rPr lang="fr-FR" dirty="0"/>
                  <a:t> : </a:t>
                </a:r>
                <a:r>
                  <a:rPr lang="fr-FR" dirty="0" err="1"/>
                  <a:t>Maximize</a:t>
                </a:r>
                <a:r>
                  <a:rPr lang="fr-FR" dirty="0"/>
                  <a:t> Q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dirty="0"/>
                  <a:t>Train </a:t>
                </a:r>
                <a:r>
                  <a:rPr lang="fr-FR" dirty="0" err="1"/>
                  <a:t>critic</a:t>
                </a:r>
                <a:r>
                  <a:rPr lang="fr-FR" dirty="0"/>
                  <a:t> : </a:t>
                </a:r>
                <a:r>
                  <a:rPr lang="fr-FR" dirty="0" err="1"/>
                  <a:t>Minimize</a:t>
                </a:r>
                <a:r>
                  <a:rPr lang="fr-FR" dirty="0"/>
                  <a:t> Q – (</a:t>
                </a:r>
                <a:r>
                  <a:rPr lang="fr-FR" dirty="0" err="1"/>
                  <a:t>reward</a:t>
                </a:r>
                <a:r>
                  <a:rPr lang="fr-FR" dirty="0"/>
                  <a:t> + </a:t>
                </a:r>
                <a:r>
                  <a:rPr lang="el-GR" dirty="0"/>
                  <a:t>γ</a:t>
                </a:r>
                <a:r>
                  <a:rPr lang="fr-FR" dirty="0"/>
                  <a:t> Q</a:t>
                </a:r>
                <a:r>
                  <a:rPr lang="fr-FR" baseline="-25000" dirty="0"/>
                  <a:t>next</a:t>
                </a:r>
                <a:r>
                  <a:rPr lang="fr-FR" dirty="0"/>
                  <a:t>)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dirty="0"/>
                  <a:t>Replay Buffer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[&lt;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&gt;]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0375"/>
                <a:ext cx="10515600" cy="4351338"/>
              </a:xfrm>
              <a:blipFill>
                <a:blip r:embed="rId3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4FDE96B-775A-A3C7-3D34-51E5D79E0A1B}"/>
              </a:ext>
            </a:extLst>
          </p:cNvPr>
          <p:cNvSpPr/>
          <p:nvPr/>
        </p:nvSpPr>
        <p:spPr>
          <a:xfrm>
            <a:off x="8128616" y="2539414"/>
            <a:ext cx="1972322" cy="712029"/>
          </a:xfrm>
          <a:prstGeom prst="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Critic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1ECE93-F8FB-1899-9760-A34A0F2D91DF}"/>
              </a:ext>
            </a:extLst>
          </p:cNvPr>
          <p:cNvSpPr/>
          <p:nvPr/>
        </p:nvSpPr>
        <p:spPr>
          <a:xfrm>
            <a:off x="8600612" y="3728487"/>
            <a:ext cx="1500326" cy="685800"/>
          </a:xfrm>
          <a:prstGeom prst="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Actor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B816436-5761-65E0-93A1-BFAB749FFC41}"/>
              </a:ext>
            </a:extLst>
          </p:cNvPr>
          <p:cNvCxnSpPr>
            <a:endCxn id="5" idx="2"/>
          </p:cNvCxnSpPr>
          <p:nvPr/>
        </p:nvCxnSpPr>
        <p:spPr>
          <a:xfrm flipV="1">
            <a:off x="9350775" y="4414287"/>
            <a:ext cx="0" cy="601593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40572CFA-684C-7886-515E-95F067A8587B}"/>
              </a:ext>
            </a:extLst>
          </p:cNvPr>
          <p:cNvCxnSpPr/>
          <p:nvPr/>
        </p:nvCxnSpPr>
        <p:spPr>
          <a:xfrm rot="16200000" flipV="1">
            <a:off x="8083336" y="3447643"/>
            <a:ext cx="1463640" cy="1071239"/>
          </a:xfrm>
          <a:prstGeom prst="bentConnector3">
            <a:avLst>
              <a:gd name="adj1" fmla="val -344"/>
            </a:avLst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E6BF17D-43A3-9FED-A684-5EB0C725BF2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9350775" y="3251442"/>
            <a:ext cx="0" cy="477045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902D612-843A-0CB5-9897-1F245CC6FEC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9114777" y="2062369"/>
            <a:ext cx="0" cy="477045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056A440A-C487-0DAB-F5A8-AB74304E385A}"/>
              </a:ext>
            </a:extLst>
          </p:cNvPr>
          <p:cNvSpPr txBox="1"/>
          <p:nvPr/>
        </p:nvSpPr>
        <p:spPr>
          <a:xfrm>
            <a:off x="9350775" y="4778568"/>
            <a:ext cx="589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obs</a:t>
            </a:r>
            <a:r>
              <a:rPr lang="fr-FR" sz="1200" baseline="-25000" dirty="0"/>
              <a:t>next</a:t>
            </a:r>
            <a:endParaRPr lang="fr-FR" sz="12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6E89143-43C8-1468-D1ED-C90E415E401F}"/>
              </a:ext>
            </a:extLst>
          </p:cNvPr>
          <p:cNvSpPr txBox="1"/>
          <p:nvPr/>
        </p:nvSpPr>
        <p:spPr>
          <a:xfrm>
            <a:off x="9319143" y="3388003"/>
            <a:ext cx="558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act</a:t>
            </a:r>
            <a:r>
              <a:rPr lang="fr-FR" sz="1200" baseline="-25000" dirty="0"/>
              <a:t>next</a:t>
            </a:r>
            <a:endParaRPr lang="fr-FR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E64347-7C5C-6DA4-D520-3092A386A9B0}"/>
              </a:ext>
            </a:extLst>
          </p:cNvPr>
          <p:cNvSpPr/>
          <p:nvPr/>
        </p:nvSpPr>
        <p:spPr>
          <a:xfrm>
            <a:off x="5160146" y="2539414"/>
            <a:ext cx="1972322" cy="712029"/>
          </a:xfrm>
          <a:prstGeom prst="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Critic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6F7A9A1-55DA-FB70-E28C-5DD8ECDA7195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146307" y="2062370"/>
            <a:ext cx="0" cy="477044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131E44E-932B-D28C-CD2D-12BE0428E3B6}"/>
              </a:ext>
            </a:extLst>
          </p:cNvPr>
          <p:cNvCxnSpPr>
            <a:cxnSpLocks/>
          </p:cNvCxnSpPr>
          <p:nvPr/>
        </p:nvCxnSpPr>
        <p:spPr>
          <a:xfrm flipV="1">
            <a:off x="6523977" y="3251443"/>
            <a:ext cx="0" cy="477045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8ED07D8-918F-F16A-24C2-712106C46228}"/>
              </a:ext>
            </a:extLst>
          </p:cNvPr>
          <p:cNvSpPr txBox="1"/>
          <p:nvPr/>
        </p:nvSpPr>
        <p:spPr>
          <a:xfrm>
            <a:off x="6501604" y="3388003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act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AED62DD-5F85-60AA-E73A-5BA154FC35A0}"/>
              </a:ext>
            </a:extLst>
          </p:cNvPr>
          <p:cNvCxnSpPr>
            <a:cxnSpLocks/>
          </p:cNvCxnSpPr>
          <p:nvPr/>
        </p:nvCxnSpPr>
        <p:spPr>
          <a:xfrm flipV="1">
            <a:off x="5736462" y="3251443"/>
            <a:ext cx="0" cy="477045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17BA9B8A-FC39-1ADF-2A1B-7273C74BF54C}"/>
              </a:ext>
            </a:extLst>
          </p:cNvPr>
          <p:cNvSpPr txBox="1"/>
          <p:nvPr/>
        </p:nvSpPr>
        <p:spPr>
          <a:xfrm>
            <a:off x="5714089" y="3388003"/>
            <a:ext cx="406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obs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9312568-BAD9-3E32-6C7D-3EC79EFCD8EA}"/>
              </a:ext>
            </a:extLst>
          </p:cNvPr>
          <p:cNvSpPr txBox="1"/>
          <p:nvPr/>
        </p:nvSpPr>
        <p:spPr>
          <a:xfrm>
            <a:off x="5997511" y="1771921"/>
            <a:ext cx="439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Q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7293D99-1EF5-0DA7-19D8-B888FA802F47}"/>
              </a:ext>
            </a:extLst>
          </p:cNvPr>
          <p:cNvSpPr txBox="1"/>
          <p:nvPr/>
        </p:nvSpPr>
        <p:spPr>
          <a:xfrm>
            <a:off x="8911142" y="1771921"/>
            <a:ext cx="730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Q</a:t>
            </a:r>
            <a:r>
              <a:rPr lang="fr-FR" sz="1400" baseline="-25000" dirty="0"/>
              <a:t>next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9833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015D861-E302-5912-4165-E06EA527F008}"/>
              </a:ext>
            </a:extLst>
          </p:cNvPr>
          <p:cNvSpPr/>
          <p:nvPr/>
        </p:nvSpPr>
        <p:spPr>
          <a:xfrm>
            <a:off x="1306285" y="2820390"/>
            <a:ext cx="153191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dirty="0">
                <a:solidFill>
                  <a:srgbClr val="FF0000"/>
                </a:solidFill>
              </a:rPr>
              <a:t>Reference</a:t>
            </a:r>
          </a:p>
          <a:p>
            <a:pPr algn="r"/>
            <a:r>
              <a:rPr lang="fr-FR" sz="1400" dirty="0">
                <a:solidFill>
                  <a:schemeClr val="tx1"/>
                </a:solidFill>
              </a:rPr>
              <a:t>Observations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5DA352-47E7-F4C5-EBBB-C7D6F7A0E46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2838202" y="3277590"/>
            <a:ext cx="1405247" cy="0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BE19D26-D9F7-21FE-04C7-C88C53FEA6BE}"/>
              </a:ext>
            </a:extLst>
          </p:cNvPr>
          <p:cNvSpPr/>
          <p:nvPr/>
        </p:nvSpPr>
        <p:spPr>
          <a:xfrm>
            <a:off x="4243449" y="2956961"/>
            <a:ext cx="1852551" cy="641258"/>
          </a:xfrm>
          <a:prstGeom prst="roundRect">
            <a:avLst/>
          </a:prstGeom>
          <a:solidFill>
            <a:srgbClr val="00AEEF"/>
          </a:solidFill>
          <a:ln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Controller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B230857-2E12-3FC0-E05B-182973F66D7D}"/>
              </a:ext>
            </a:extLst>
          </p:cNvPr>
          <p:cNvSpPr/>
          <p:nvPr/>
        </p:nvSpPr>
        <p:spPr>
          <a:xfrm>
            <a:off x="7501247" y="2956961"/>
            <a:ext cx="1852551" cy="641258"/>
          </a:xfrm>
          <a:prstGeom prst="roundRect">
            <a:avLst/>
          </a:prstGeom>
          <a:solidFill>
            <a:srgbClr val="00AEEF"/>
          </a:solidFill>
          <a:ln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Plant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4412090-B23D-2442-937F-0706A0B9A783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6096000" y="3277590"/>
            <a:ext cx="1405247" cy="0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A6B1FCE-9A9A-EF53-E418-2E353C73E69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9353798" y="3277590"/>
            <a:ext cx="1405247" cy="0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63FEE485-AD51-26CE-689E-39411F11B06C}"/>
              </a:ext>
            </a:extLst>
          </p:cNvPr>
          <p:cNvSpPr/>
          <p:nvPr/>
        </p:nvSpPr>
        <p:spPr>
          <a:xfrm>
            <a:off x="4243449" y="1399315"/>
            <a:ext cx="1852551" cy="641258"/>
          </a:xfrm>
          <a:prstGeom prst="roundRect">
            <a:avLst/>
          </a:prstGeom>
          <a:solidFill>
            <a:srgbClr val="00AEEF"/>
          </a:solidFill>
          <a:ln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RL Algorithm</a:t>
            </a:r>
          </a:p>
        </p:txBody>
      </p: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AB373206-2F24-72C0-46E8-9C7501F251E0}"/>
              </a:ext>
            </a:extLst>
          </p:cNvPr>
          <p:cNvCxnSpPr>
            <a:endCxn id="36" idx="1"/>
          </p:cNvCxnSpPr>
          <p:nvPr/>
        </p:nvCxnSpPr>
        <p:spPr>
          <a:xfrm rot="5400000" flipH="1" flipV="1">
            <a:off x="3113314" y="2147455"/>
            <a:ext cx="1557646" cy="702624"/>
          </a:xfrm>
          <a:prstGeom prst="bentConnector2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017263FE-F688-717D-175A-E306F3D48367}"/>
              </a:ext>
            </a:extLst>
          </p:cNvPr>
          <p:cNvCxnSpPr>
            <a:cxnSpLocks/>
          </p:cNvCxnSpPr>
          <p:nvPr/>
        </p:nvCxnSpPr>
        <p:spPr>
          <a:xfrm rot="10800000">
            <a:off x="6096001" y="1634343"/>
            <a:ext cx="3960420" cy="1643247"/>
          </a:xfrm>
          <a:prstGeom prst="bentConnector3">
            <a:avLst>
              <a:gd name="adj1" fmla="val -75"/>
            </a:avLst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804A5BA7-722C-D0DA-6C96-0E02205FFEB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67548" y="2397825"/>
            <a:ext cx="1408218" cy="351311"/>
          </a:xfrm>
          <a:prstGeom prst="bentConnector3">
            <a:avLst>
              <a:gd name="adj1" fmla="val 99754"/>
            </a:avLst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C09AE623-F81D-5A9A-785E-E31E9E816DF6}"/>
              </a:ext>
            </a:extLst>
          </p:cNvPr>
          <p:cNvCxnSpPr>
            <a:endCxn id="16" idx="2"/>
          </p:cNvCxnSpPr>
          <p:nvPr/>
        </p:nvCxnSpPr>
        <p:spPr>
          <a:xfrm rot="10800000" flipV="1">
            <a:off x="5169725" y="3277589"/>
            <a:ext cx="4886696" cy="320629"/>
          </a:xfrm>
          <a:prstGeom prst="bentConnector4">
            <a:avLst>
              <a:gd name="adj1" fmla="val -61"/>
              <a:gd name="adj2" fmla="val 356485"/>
            </a:avLst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èche : bas 56">
            <a:extLst>
              <a:ext uri="{FF2B5EF4-FFF2-40B4-BE49-F238E27FC236}">
                <a16:creationId xmlns:a16="http://schemas.microsoft.com/office/drawing/2014/main" id="{391185F0-7BAB-2C16-99AA-DECF9E470EB3}"/>
              </a:ext>
            </a:extLst>
          </p:cNvPr>
          <p:cNvSpPr/>
          <p:nvPr/>
        </p:nvSpPr>
        <p:spPr>
          <a:xfrm>
            <a:off x="4722420" y="2179132"/>
            <a:ext cx="223652" cy="641258"/>
          </a:xfrm>
          <a:prstGeom prst="downArrow">
            <a:avLst/>
          </a:prstGeom>
          <a:solidFill>
            <a:srgbClr val="004877"/>
          </a:solidFill>
          <a:ln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FAC98593-0BBB-4D16-AC6C-CA07B9BE56BD}"/>
              </a:ext>
            </a:extLst>
          </p:cNvPr>
          <p:cNvSpPr txBox="1"/>
          <p:nvPr/>
        </p:nvSpPr>
        <p:spPr>
          <a:xfrm>
            <a:off x="4994925" y="2234931"/>
            <a:ext cx="702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Policy</a:t>
            </a:r>
          </a:p>
          <a:p>
            <a:r>
              <a:rPr lang="fr-FR" sz="1400" dirty="0"/>
              <a:t>update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4B62397-CC00-9382-6F08-92342EFBBF14}"/>
              </a:ext>
            </a:extLst>
          </p:cNvPr>
          <p:cNvSpPr txBox="1"/>
          <p:nvPr/>
        </p:nvSpPr>
        <p:spPr>
          <a:xfrm>
            <a:off x="6271657" y="1356258"/>
            <a:ext cx="1286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Measurements</a:t>
            </a:r>
            <a:endParaRPr lang="fr-FR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99CB93A3-F18A-C69A-AE85-911283DFCBA3}"/>
              </a:ext>
            </a:extLst>
          </p:cNvPr>
          <p:cNvSpPr txBox="1"/>
          <p:nvPr/>
        </p:nvSpPr>
        <p:spPr>
          <a:xfrm>
            <a:off x="6155273" y="4360716"/>
            <a:ext cx="1286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Measurements</a:t>
            </a:r>
            <a:endParaRPr lang="fr-FR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81627E7-C3DA-823F-7298-4A61E921B997}"/>
              </a:ext>
            </a:extLst>
          </p:cNvPr>
          <p:cNvSpPr txBox="1"/>
          <p:nvPr/>
        </p:nvSpPr>
        <p:spPr>
          <a:xfrm>
            <a:off x="6155273" y="4135577"/>
            <a:ext cx="1261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6"/>
                </a:solidFill>
              </a:rPr>
              <a:t>State feedback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61CE290-51C3-C957-B8E4-13F818F2EACA}"/>
              </a:ext>
            </a:extLst>
          </p:cNvPr>
          <p:cNvSpPr txBox="1"/>
          <p:nvPr/>
        </p:nvSpPr>
        <p:spPr>
          <a:xfrm>
            <a:off x="6524361" y="2796640"/>
            <a:ext cx="725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6"/>
                </a:solidFill>
              </a:rPr>
              <a:t>Control</a:t>
            </a:r>
          </a:p>
          <a:p>
            <a:pPr algn="ctr"/>
            <a:r>
              <a:rPr lang="fr-FR" sz="1400" dirty="0">
                <a:solidFill>
                  <a:schemeClr val="accent6"/>
                </a:solidFill>
              </a:rPr>
              <a:t>input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150ECD7-D41C-D6A2-35F1-0A38B31028FF}"/>
              </a:ext>
            </a:extLst>
          </p:cNvPr>
          <p:cNvSpPr txBox="1"/>
          <p:nvPr/>
        </p:nvSpPr>
        <p:spPr>
          <a:xfrm>
            <a:off x="6551765" y="3239130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Actions</a:t>
            </a:r>
            <a:endParaRPr lang="fr-FR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D24107A2-759F-F392-4F5F-285A39D119B7}"/>
              </a:ext>
            </a:extLst>
          </p:cNvPr>
          <p:cNvSpPr txBox="1"/>
          <p:nvPr/>
        </p:nvSpPr>
        <p:spPr>
          <a:xfrm>
            <a:off x="10056421" y="5006436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6"/>
                </a:solidFill>
              </a:rPr>
              <a:t>Traditional control</a:t>
            </a:r>
          </a:p>
          <a:p>
            <a:r>
              <a:rPr lang="fr-FR" sz="1400" dirty="0"/>
              <a:t>RL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DD2D8295-D56B-D64B-C947-63941665543C}"/>
              </a:ext>
            </a:extLst>
          </p:cNvPr>
          <p:cNvCxnSpPr/>
          <p:nvPr/>
        </p:nvCxnSpPr>
        <p:spPr>
          <a:xfrm>
            <a:off x="9353798" y="5165766"/>
            <a:ext cx="6768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8CC78CA7-75AC-04D9-838A-4819995BFA92}"/>
              </a:ext>
            </a:extLst>
          </p:cNvPr>
          <p:cNvCxnSpPr/>
          <p:nvPr/>
        </p:nvCxnSpPr>
        <p:spPr>
          <a:xfrm>
            <a:off x="9353797" y="5389418"/>
            <a:ext cx="6768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44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745C2F72-5132-8A25-41DB-206FC35105B7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4817423" y="2968821"/>
            <a:ext cx="0" cy="558150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722CA6D-1B09-0C86-0A63-DD1E7B5B0C5B}"/>
              </a:ext>
            </a:extLst>
          </p:cNvPr>
          <p:cNvSpPr/>
          <p:nvPr/>
        </p:nvSpPr>
        <p:spPr>
          <a:xfrm>
            <a:off x="4243449" y="2325590"/>
            <a:ext cx="1147948" cy="643231"/>
          </a:xfrm>
          <a:prstGeom prst="roundRect">
            <a:avLst/>
          </a:prstGeom>
          <a:solidFill>
            <a:srgbClr val="00AEEF"/>
          </a:solidFill>
          <a:ln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Actor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8D90DD9-D08E-39C5-99D2-CECC7FDEE0AD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817423" y="1793174"/>
            <a:ext cx="0" cy="532416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7737E3B-46D5-4B32-A006-E77225576FDF}"/>
              </a:ext>
            </a:extLst>
          </p:cNvPr>
          <p:cNvSpPr txBox="1"/>
          <p:nvPr/>
        </p:nvSpPr>
        <p:spPr>
          <a:xfrm>
            <a:off x="4817423" y="3130129"/>
            <a:ext cx="1053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observation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04D410B-53CB-8CC2-358D-1C193FF2F0E9}"/>
              </a:ext>
            </a:extLst>
          </p:cNvPr>
          <p:cNvSpPr txBox="1"/>
          <p:nvPr/>
        </p:nvSpPr>
        <p:spPr>
          <a:xfrm>
            <a:off x="4797858" y="1937159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action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2F8E3DD-262B-8DB1-3249-568FE93B0C57}"/>
              </a:ext>
            </a:extLst>
          </p:cNvPr>
          <p:cNvCxnSpPr>
            <a:cxnSpLocks/>
          </p:cNvCxnSpPr>
          <p:nvPr/>
        </p:nvCxnSpPr>
        <p:spPr>
          <a:xfrm flipV="1">
            <a:off x="6632368" y="2959915"/>
            <a:ext cx="0" cy="558150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336D6F7-4546-1E4E-9F9E-4E1210A05C2C}"/>
              </a:ext>
            </a:extLst>
          </p:cNvPr>
          <p:cNvSpPr/>
          <p:nvPr/>
        </p:nvSpPr>
        <p:spPr>
          <a:xfrm>
            <a:off x="6402778" y="2309760"/>
            <a:ext cx="1624939" cy="659061"/>
          </a:xfrm>
          <a:prstGeom prst="roundRect">
            <a:avLst/>
          </a:prstGeom>
          <a:solidFill>
            <a:srgbClr val="00AEEF"/>
          </a:solidFill>
          <a:ln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Critic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3242395-03A4-5C63-AADB-AD5F83BCD2C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215248" y="1777344"/>
            <a:ext cx="0" cy="532416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C6BB24C-2087-64E7-919E-028646E0D50E}"/>
              </a:ext>
            </a:extLst>
          </p:cNvPr>
          <p:cNvSpPr txBox="1"/>
          <p:nvPr/>
        </p:nvSpPr>
        <p:spPr>
          <a:xfrm>
            <a:off x="6105781" y="3526971"/>
            <a:ext cx="1053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observation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D57BAC7-AD9F-8F15-EBB7-03F082A3DF15}"/>
              </a:ext>
            </a:extLst>
          </p:cNvPr>
          <p:cNvSpPr txBox="1"/>
          <p:nvPr/>
        </p:nvSpPr>
        <p:spPr>
          <a:xfrm>
            <a:off x="7215247" y="193715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Q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33316D0-ADCE-8A8C-D00B-3F4E1B419180}"/>
              </a:ext>
            </a:extLst>
          </p:cNvPr>
          <p:cNvCxnSpPr>
            <a:cxnSpLocks/>
          </p:cNvCxnSpPr>
          <p:nvPr/>
        </p:nvCxnSpPr>
        <p:spPr>
          <a:xfrm flipV="1">
            <a:off x="7685541" y="2968821"/>
            <a:ext cx="0" cy="558150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D9E221C-F27B-7960-2F6D-8CE494520711}"/>
              </a:ext>
            </a:extLst>
          </p:cNvPr>
          <p:cNvSpPr txBox="1"/>
          <p:nvPr/>
        </p:nvSpPr>
        <p:spPr>
          <a:xfrm>
            <a:off x="7366383" y="3526971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413813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745C2F72-5132-8A25-41DB-206FC35105B7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7685541" y="4186032"/>
            <a:ext cx="0" cy="558150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722CA6D-1B09-0C86-0A63-DD1E7B5B0C5B}"/>
              </a:ext>
            </a:extLst>
          </p:cNvPr>
          <p:cNvSpPr/>
          <p:nvPr/>
        </p:nvSpPr>
        <p:spPr>
          <a:xfrm>
            <a:off x="7111567" y="3542801"/>
            <a:ext cx="1147948" cy="643231"/>
          </a:xfrm>
          <a:prstGeom prst="roundRect">
            <a:avLst/>
          </a:prstGeom>
          <a:solidFill>
            <a:srgbClr val="00AEEF"/>
          </a:solidFill>
          <a:ln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Actor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8D90DD9-D08E-39C5-99D2-CECC7FDEE0AD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7685541" y="2959915"/>
            <a:ext cx="0" cy="582886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7737E3B-46D5-4B32-A006-E77225576FDF}"/>
              </a:ext>
            </a:extLst>
          </p:cNvPr>
          <p:cNvSpPr txBox="1"/>
          <p:nvPr/>
        </p:nvSpPr>
        <p:spPr>
          <a:xfrm>
            <a:off x="7685541" y="4347340"/>
            <a:ext cx="65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obs</a:t>
            </a:r>
            <a:r>
              <a:rPr lang="fr-FR" sz="1400" baseline="-25000" dirty="0"/>
              <a:t>next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04D410B-53CB-8CC2-358D-1C193FF2F0E9}"/>
              </a:ext>
            </a:extLst>
          </p:cNvPr>
          <p:cNvSpPr txBox="1"/>
          <p:nvPr/>
        </p:nvSpPr>
        <p:spPr>
          <a:xfrm>
            <a:off x="7665976" y="3154370"/>
            <a:ext cx="619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act</a:t>
            </a:r>
            <a:r>
              <a:rPr lang="fr-FR" sz="1400" baseline="-25000" dirty="0"/>
              <a:t>next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336D6F7-4546-1E4E-9F9E-4E1210A05C2C}"/>
              </a:ext>
            </a:extLst>
          </p:cNvPr>
          <p:cNvSpPr/>
          <p:nvPr/>
        </p:nvSpPr>
        <p:spPr>
          <a:xfrm>
            <a:off x="6402778" y="2309760"/>
            <a:ext cx="1624939" cy="659061"/>
          </a:xfrm>
          <a:prstGeom prst="roundRect">
            <a:avLst/>
          </a:prstGeom>
          <a:solidFill>
            <a:srgbClr val="00AEEF"/>
          </a:solidFill>
          <a:ln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Critic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3242395-03A4-5C63-AADB-AD5F83BCD2C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215248" y="1777344"/>
            <a:ext cx="0" cy="532416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CD57BAC7-AD9F-8F15-EBB7-03F082A3DF15}"/>
              </a:ext>
            </a:extLst>
          </p:cNvPr>
          <p:cNvSpPr txBox="1"/>
          <p:nvPr/>
        </p:nvSpPr>
        <p:spPr>
          <a:xfrm>
            <a:off x="7215247" y="1937159"/>
            <a:ext cx="51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Q</a:t>
            </a:r>
            <a:r>
              <a:rPr lang="fr-FR" sz="1400" baseline="-25000" dirty="0"/>
              <a:t>next</a:t>
            </a:r>
            <a:endParaRPr lang="fr-FR" sz="1400" dirty="0"/>
          </a:p>
          <a:p>
            <a:endParaRPr lang="fr-FR" sz="1400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AC9C6A2B-413B-0826-E13B-79744CAFB9D5}"/>
              </a:ext>
            </a:extLst>
          </p:cNvPr>
          <p:cNvCxnSpPr>
            <a:stCxn id="9" idx="1"/>
          </p:cNvCxnSpPr>
          <p:nvPr/>
        </p:nvCxnSpPr>
        <p:spPr>
          <a:xfrm rot="10800000">
            <a:off x="6673947" y="2968834"/>
            <a:ext cx="1011595" cy="1640117"/>
          </a:xfrm>
          <a:prstGeom prst="bentConnector2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7366EB3-388D-782B-BBB7-796D3696D41A}"/>
              </a:ext>
            </a:extLst>
          </p:cNvPr>
          <p:cNvCxnSpPr>
            <a:cxnSpLocks/>
          </p:cNvCxnSpPr>
          <p:nvPr/>
        </p:nvCxnSpPr>
        <p:spPr>
          <a:xfrm flipV="1">
            <a:off x="5654664" y="2959915"/>
            <a:ext cx="0" cy="582886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08E7FB2-949E-CEEB-59FD-B32E204F5F35}"/>
              </a:ext>
            </a:extLst>
          </p:cNvPr>
          <p:cNvSpPr txBox="1"/>
          <p:nvPr/>
        </p:nvSpPr>
        <p:spPr>
          <a:xfrm>
            <a:off x="5635099" y="3154370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act</a:t>
            </a:r>
          </a:p>
          <a:p>
            <a:endParaRPr lang="fr-FR" sz="14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0D6F898-1214-867D-E3DF-AB818F60C3CE}"/>
              </a:ext>
            </a:extLst>
          </p:cNvPr>
          <p:cNvSpPr/>
          <p:nvPr/>
        </p:nvSpPr>
        <p:spPr>
          <a:xfrm>
            <a:off x="4371901" y="2309760"/>
            <a:ext cx="1624939" cy="659061"/>
          </a:xfrm>
          <a:prstGeom prst="roundRect">
            <a:avLst/>
          </a:prstGeom>
          <a:solidFill>
            <a:srgbClr val="00AEEF"/>
          </a:solidFill>
          <a:ln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Critic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0D1C3BE-5BC5-E736-9B2A-C3D6E16F07F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184371" y="1777344"/>
            <a:ext cx="0" cy="532416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943065D-4E38-6BCB-5B45-09087ACD5BE7}"/>
              </a:ext>
            </a:extLst>
          </p:cNvPr>
          <p:cNvSpPr txBox="1"/>
          <p:nvPr/>
        </p:nvSpPr>
        <p:spPr>
          <a:xfrm>
            <a:off x="5184370" y="1937159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Q</a:t>
            </a:r>
          </a:p>
          <a:p>
            <a:endParaRPr lang="fr-FR" sz="1400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B4139AD-E829-0982-271E-218CE559E5E6}"/>
              </a:ext>
            </a:extLst>
          </p:cNvPr>
          <p:cNvCxnSpPr>
            <a:cxnSpLocks/>
          </p:cNvCxnSpPr>
          <p:nvPr/>
        </p:nvCxnSpPr>
        <p:spPr>
          <a:xfrm flipV="1">
            <a:off x="4682018" y="2959915"/>
            <a:ext cx="0" cy="591297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FD5034EB-E4F5-816C-39B9-D9DEC681F769}"/>
              </a:ext>
            </a:extLst>
          </p:cNvPr>
          <p:cNvSpPr txBox="1"/>
          <p:nvPr/>
        </p:nvSpPr>
        <p:spPr>
          <a:xfrm>
            <a:off x="4682018" y="3154370"/>
            <a:ext cx="443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obs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3174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ple Understanding of Kinematic Bicycle Model | by Yan Ding | Medium">
            <a:extLst>
              <a:ext uri="{FF2B5EF4-FFF2-40B4-BE49-F238E27FC236}">
                <a16:creationId xmlns:a16="http://schemas.microsoft.com/office/drawing/2014/main" id="{5FA36EDB-82C4-02DB-F2EC-B5DBFB994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13310"/>
            <a:ext cx="6096000" cy="286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Bicycle model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0375"/>
                <a:ext cx="9135794" cy="4351338"/>
              </a:xfrm>
            </p:spPr>
            <p:txBody>
              <a:bodyPr/>
              <a:lstStyle/>
              <a:p>
                <a:r>
                  <a:rPr lang="fr-FR" dirty="0"/>
                  <a:t>Simplified </a:t>
                </a:r>
                <a:r>
                  <a:rPr lang="fr-FR" dirty="0" err="1"/>
                  <a:t>representation</a:t>
                </a:r>
                <a:r>
                  <a:rPr lang="fr-FR" dirty="0"/>
                  <a:t> of a 4 </a:t>
                </a:r>
                <a:r>
                  <a:rPr lang="fr-FR" dirty="0" err="1"/>
                  <a:t>wheels</a:t>
                </a:r>
                <a:r>
                  <a:rPr lang="fr-FR" dirty="0"/>
                  <a:t> </a:t>
                </a:r>
                <a:r>
                  <a:rPr lang="fr-FR" dirty="0" err="1"/>
                  <a:t>vehicle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2 </a:t>
                </a:r>
                <a:r>
                  <a:rPr lang="fr-FR" dirty="0" err="1"/>
                  <a:t>wheels</a:t>
                </a:r>
                <a:r>
                  <a:rPr lang="fr-FR" dirty="0"/>
                  <a:t>, one </a:t>
                </a:r>
                <a:r>
                  <a:rPr lang="fr-FR" dirty="0" err="1"/>
                  <a:t>steering</a:t>
                </a:r>
                <a:r>
                  <a:rPr lang="fr-FR" dirty="0"/>
                  <a:t> </a:t>
                </a:r>
                <a:r>
                  <a:rPr lang="fr-FR" dirty="0" err="1"/>
                  <a:t>wheel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Represented</a:t>
                </a:r>
                <a:r>
                  <a:rPr lang="fr-FR" dirty="0"/>
                  <a:t> by a position and an orientation, </a:t>
                </a:r>
                <a:r>
                  <a:rPr lang="fr-FR" dirty="0" err="1"/>
                  <a:t>controled</a:t>
                </a:r>
                <a:r>
                  <a:rPr lang="fr-FR" dirty="0"/>
                  <a:t> by a </a:t>
                </a:r>
                <a:r>
                  <a:rPr lang="fr-FR" dirty="0" err="1"/>
                  <a:t>velocity</a:t>
                </a:r>
                <a:r>
                  <a:rPr lang="fr-FR" dirty="0"/>
                  <a:t> and a </a:t>
                </a:r>
                <a:r>
                  <a:rPr lang="fr-FR" dirty="0" err="1"/>
                  <a:t>steering</a:t>
                </a:r>
                <a:r>
                  <a:rPr lang="fr-FR" dirty="0"/>
                  <a:t>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1"/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0375"/>
                <a:ext cx="9135794" cy="4351338"/>
              </a:xfrm>
              <a:blipFill>
                <a:blip r:embed="rId3"/>
                <a:stretch>
                  <a:fillRect l="-935" t="-1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1592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66A303D6-900B-4143-892A-874B1CE02A4E}" vid="{8339188A-A9FC-484D-BCDB-BFDB59F3AAE0}"/>
    </a:ext>
  </a:extLst>
</a:theme>
</file>

<file path=ppt/theme/theme2.xml><?xml version="1.0" encoding="utf-8"?>
<a:theme xmlns:a="http://schemas.openxmlformats.org/drawingml/2006/main" name="Thème Office">
  <a:themeElements>
    <a:clrScheme name="Personnalisé 9">
      <a:dk1>
        <a:sysClr val="windowText" lastClr="000000"/>
      </a:dk1>
      <a:lt1>
        <a:sysClr val="window" lastClr="FFFFFF"/>
      </a:lt1>
      <a:dk2>
        <a:srgbClr val="A0539F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CC573778-D1BC-4E5F-A0D5-3A03C2DA2821}"/>
    </a:ext>
  </a:extLst>
</a:theme>
</file>

<file path=ppt/theme/theme3.xml><?xml version="1.0" encoding="utf-8"?>
<a:theme xmlns:a="http://schemas.openxmlformats.org/drawingml/2006/main" name="1_Thème Office">
  <a:themeElements>
    <a:clrScheme name="Polyte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A0539F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332BF1EF-AB0D-48A2-81DF-702A30BC3ADD}"/>
    </a:ext>
  </a:extLst>
</a:theme>
</file>

<file path=ppt/theme/theme4.xml><?xml version="1.0" encoding="utf-8"?>
<a:theme xmlns:a="http://schemas.openxmlformats.org/drawingml/2006/main" name="2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DBB4453-956D-43B7-8E30-807112ECF43A}"/>
    </a:ext>
  </a:extLst>
</a:theme>
</file>

<file path=ppt/theme/theme5.xml><?xml version="1.0" encoding="utf-8"?>
<a:theme xmlns:a="http://schemas.openxmlformats.org/drawingml/2006/main" name="4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CC1A98B-C47A-4E44-BA7F-C85AD64995F9}"/>
    </a:ext>
  </a:extLst>
</a:theme>
</file>

<file path=ppt/theme/theme6.xml><?xml version="1.0" encoding="utf-8"?>
<a:theme xmlns:a="http://schemas.openxmlformats.org/drawingml/2006/main" name="5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F65F09ED-BF81-4C4A-8344-E852C3D6821D}"/>
    </a:ext>
  </a:extLst>
</a:theme>
</file>

<file path=ppt/theme/theme7.xml><?xml version="1.0" encoding="utf-8"?>
<a:theme xmlns:a="http://schemas.openxmlformats.org/drawingml/2006/main" name="6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A6432811-7218-430F-A0F2-EA9C004B42DD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435</TotalTime>
  <Words>856</Words>
  <Application>Microsoft Office PowerPoint</Application>
  <PresentationFormat>Grand écran</PresentationFormat>
  <Paragraphs>249</Paragraphs>
  <Slides>26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26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Courier New</vt:lpstr>
      <vt:lpstr>Downtempo</vt:lpstr>
      <vt:lpstr>Eurostile-Medium</vt:lpstr>
      <vt:lpstr>Wingdings</vt:lpstr>
      <vt:lpstr>Thème1</vt:lpstr>
      <vt:lpstr>Thème Office</vt:lpstr>
      <vt:lpstr>1_Thème Office</vt:lpstr>
      <vt:lpstr>2_Thème Office</vt:lpstr>
      <vt:lpstr>4_Thème Office</vt:lpstr>
      <vt:lpstr>5_Thème Office</vt:lpstr>
      <vt:lpstr>6_Thème Office</vt:lpstr>
      <vt:lpstr>Reinforcement  Learning Applied to  Autonomous Vehicles</vt:lpstr>
      <vt:lpstr>Content</vt:lpstr>
      <vt:lpstr>QCAR presentation</vt:lpstr>
      <vt:lpstr>Reinforcement Learning (RL) introduction</vt:lpstr>
      <vt:lpstr>Reinforcement Learning (RL) introduction</vt:lpstr>
      <vt:lpstr>Présentation PowerPoint</vt:lpstr>
      <vt:lpstr>Présentation PowerPoint</vt:lpstr>
      <vt:lpstr>Présentation PowerPoint</vt:lpstr>
      <vt:lpstr>Bicycle model control</vt:lpstr>
      <vt:lpstr>Bicycle model control</vt:lpstr>
      <vt:lpstr>Bicycle model control</vt:lpstr>
      <vt:lpstr>Simulation with MATLAB Simulink</vt:lpstr>
      <vt:lpstr>Simulation with MATLAB Simulink</vt:lpstr>
      <vt:lpstr>Simulation with MATLAB Simulink</vt:lpstr>
      <vt:lpstr>Simulation with MATLAB Simulink – Obstacle</vt:lpstr>
      <vt:lpstr>Simulation with MATLAB Simulink – Obstacle</vt:lpstr>
      <vt:lpstr>Simulation with MATLAB Simulink – Obstacle</vt:lpstr>
      <vt:lpstr>Simulation with MATLAB Simulink – Obstacle</vt:lpstr>
      <vt:lpstr>Simulation with MATLAB Simulink</vt:lpstr>
      <vt:lpstr>Simulation with MATLAB Simulink – Point to Point</vt:lpstr>
      <vt:lpstr>Simulation with MATLAB Simulink – Point to Point</vt:lpstr>
      <vt:lpstr>HiL integration</vt:lpstr>
      <vt:lpstr>HiL integration</vt:lpstr>
      <vt:lpstr>HiL integration</vt:lpstr>
      <vt:lpstr>Conclusion</vt:lpstr>
      <vt:lpstr>Thank you for listening ! Any questions ?</vt:lpstr>
    </vt:vector>
  </TitlesOfParts>
  <Company>universitaire de lorraine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 Schmitt</dc:creator>
  <cp:lastModifiedBy>Antonin Guyot</cp:lastModifiedBy>
  <cp:revision>16</cp:revision>
  <dcterms:created xsi:type="dcterms:W3CDTF">2017-09-17T21:12:38Z</dcterms:created>
  <dcterms:modified xsi:type="dcterms:W3CDTF">2023-02-22T22:53:18Z</dcterms:modified>
</cp:coreProperties>
</file>