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5199975" cy="35999738"/>
  <p:notesSz cx="9144000" cy="6858000"/>
  <p:defaultTextStyle>
    <a:defPPr>
      <a:defRPr lang="en-US"/>
    </a:defPPr>
    <a:lvl1pPr marL="0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1pPr>
    <a:lvl2pPr marL="1752180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2pPr>
    <a:lvl3pPr marL="3504361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3pPr>
    <a:lvl4pPr marL="5256542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4pPr>
    <a:lvl5pPr marL="7008723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5pPr>
    <a:lvl6pPr marL="8760903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6pPr>
    <a:lvl7pPr marL="10513083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7pPr>
    <a:lvl8pPr marL="12265264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8pPr>
    <a:lvl9pPr marL="14017445" algn="l" defTabSz="3504361" rtl="0" eaLnBrk="1" latinLnBrk="0" hangingPunct="1">
      <a:defRPr sz="6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052"/>
    <a:srgbClr val="1F1F1F"/>
    <a:srgbClr val="404040"/>
    <a:srgbClr val="3F3F3F"/>
    <a:srgbClr val="E8E8E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721" autoAdjust="0"/>
  </p:normalViewPr>
  <p:slideViewPr>
    <p:cSldViewPr snapToGrid="0">
      <p:cViewPr>
        <p:scale>
          <a:sx n="33" d="100"/>
          <a:sy n="33" d="100"/>
        </p:scale>
        <p:origin x="2454" y="-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D77C2-A7D8-4C74-9981-D84F7E02197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3E796700-9871-4570-A70E-7E282CB6DCD7}">
      <dgm:prSet custT="1"/>
      <dgm:spPr/>
      <dgm:t>
        <a:bodyPr/>
        <a:lstStyle/>
        <a:p>
          <a:r>
            <a:rPr lang="en-US" sz="5000" dirty="0"/>
            <a:t>Light Custom UI</a:t>
          </a:r>
          <a:endParaRPr lang="en-IL" sz="5000" dirty="0"/>
        </a:p>
      </dgm:t>
    </dgm:pt>
    <dgm:pt modelId="{A9988C92-FC6B-4607-BED8-4B55CB5F416A}" type="parTrans" cxnId="{017F2EA2-CC2A-429A-9114-E36C0EFE910B}">
      <dgm:prSet/>
      <dgm:spPr/>
      <dgm:t>
        <a:bodyPr/>
        <a:lstStyle/>
        <a:p>
          <a:endParaRPr lang="en-IL" sz="2800"/>
        </a:p>
      </dgm:t>
    </dgm:pt>
    <dgm:pt modelId="{2087BF69-2EF2-4B9C-A9ED-7BD356FAF987}" type="sibTrans" cxnId="{017F2EA2-CC2A-429A-9114-E36C0EFE910B}">
      <dgm:prSet/>
      <dgm:spPr/>
      <dgm:t>
        <a:bodyPr/>
        <a:lstStyle/>
        <a:p>
          <a:endParaRPr lang="en-IL" sz="2800"/>
        </a:p>
      </dgm:t>
    </dgm:pt>
    <dgm:pt modelId="{F4385C70-E45E-4F12-803E-E99B32E82BCE}">
      <dgm:prSet custT="1"/>
      <dgm:spPr/>
      <dgm:t>
        <a:bodyPr/>
        <a:lstStyle/>
        <a:p>
          <a:r>
            <a:rPr lang="en-US" sz="2800" dirty="0"/>
            <a:t>Image editing</a:t>
          </a:r>
          <a:endParaRPr lang="en-IL" sz="2800" dirty="0"/>
        </a:p>
      </dgm:t>
    </dgm:pt>
    <dgm:pt modelId="{0EC95B35-8760-4360-AB28-1A75076B4DD1}" type="parTrans" cxnId="{BDF86DD3-A8AC-4B30-AA5C-132287EC1078}">
      <dgm:prSet/>
      <dgm:spPr/>
      <dgm:t>
        <a:bodyPr/>
        <a:lstStyle/>
        <a:p>
          <a:endParaRPr lang="en-IL" sz="2800"/>
        </a:p>
      </dgm:t>
    </dgm:pt>
    <dgm:pt modelId="{2557AD9D-E12C-4D71-8D0A-3244FB6BDDB8}" type="sibTrans" cxnId="{BDF86DD3-A8AC-4B30-AA5C-132287EC1078}">
      <dgm:prSet/>
      <dgm:spPr/>
      <dgm:t>
        <a:bodyPr/>
        <a:lstStyle/>
        <a:p>
          <a:endParaRPr lang="en-IL" sz="2800"/>
        </a:p>
      </dgm:t>
    </dgm:pt>
    <dgm:pt modelId="{671107D9-2FA0-476B-ACB7-BCCD0DE297C9}">
      <dgm:prSet custT="1"/>
      <dgm:spPr/>
      <dgm:t>
        <a:bodyPr/>
        <a:lstStyle/>
        <a:p>
          <a:r>
            <a:rPr lang="en-US" sz="2800" dirty="0"/>
            <a:t>1 image only</a:t>
          </a:r>
          <a:endParaRPr lang="en-IL" sz="2800" dirty="0"/>
        </a:p>
      </dgm:t>
    </dgm:pt>
    <dgm:pt modelId="{0FCACCC5-73B6-49FB-81EA-6AF90E1B8D8C}" type="parTrans" cxnId="{66425D3E-FB7B-40E7-9588-15690D99C4F6}">
      <dgm:prSet/>
      <dgm:spPr/>
      <dgm:t>
        <a:bodyPr/>
        <a:lstStyle/>
        <a:p>
          <a:endParaRPr lang="en-IL" sz="2800"/>
        </a:p>
      </dgm:t>
    </dgm:pt>
    <dgm:pt modelId="{F1B785F8-B7F7-42B5-B2D0-63CDF419A90D}" type="sibTrans" cxnId="{66425D3E-FB7B-40E7-9588-15690D99C4F6}">
      <dgm:prSet/>
      <dgm:spPr/>
      <dgm:t>
        <a:bodyPr/>
        <a:lstStyle/>
        <a:p>
          <a:endParaRPr lang="en-IL" sz="2800"/>
        </a:p>
      </dgm:t>
    </dgm:pt>
    <dgm:pt modelId="{57A8BCC4-337D-40A3-8D65-2C1AF40A8E4C}">
      <dgm:prSet custT="1"/>
      <dgm:spPr/>
      <dgm:t>
        <a:bodyPr/>
        <a:lstStyle/>
        <a:p>
          <a:r>
            <a:rPr lang="en-US" sz="5000" dirty="0"/>
            <a:t>Training the Model</a:t>
          </a:r>
          <a:endParaRPr lang="en-IL" sz="5000" dirty="0"/>
        </a:p>
      </dgm:t>
    </dgm:pt>
    <dgm:pt modelId="{B6B6E604-BB2D-4E53-9B49-537F5320EF53}" type="parTrans" cxnId="{82CFADF1-B7C1-430C-8B70-A5B94DDF82F7}">
      <dgm:prSet/>
      <dgm:spPr/>
      <dgm:t>
        <a:bodyPr/>
        <a:lstStyle/>
        <a:p>
          <a:endParaRPr lang="en-IL" sz="2800"/>
        </a:p>
      </dgm:t>
    </dgm:pt>
    <dgm:pt modelId="{6C2E004F-7EBB-47B5-AFAC-1B4941B99C69}" type="sibTrans" cxnId="{82CFADF1-B7C1-430C-8B70-A5B94DDF82F7}">
      <dgm:prSet/>
      <dgm:spPr/>
      <dgm:t>
        <a:bodyPr/>
        <a:lstStyle/>
        <a:p>
          <a:endParaRPr lang="en-IL" sz="2800"/>
        </a:p>
      </dgm:t>
    </dgm:pt>
    <dgm:pt modelId="{7EAB1518-21CC-4871-A5B1-8A5C7FD07404}">
      <dgm:prSet custT="1"/>
      <dgm:spPr/>
      <dgm:t>
        <a:bodyPr/>
        <a:lstStyle/>
        <a:p>
          <a:r>
            <a:rPr lang="en-US" sz="2800" dirty="0"/>
            <a:t>150 epochs</a:t>
          </a:r>
          <a:endParaRPr lang="en-IL" sz="2800" dirty="0"/>
        </a:p>
      </dgm:t>
    </dgm:pt>
    <dgm:pt modelId="{752A6265-8CEA-48F7-86C6-D7157A27F047}" type="parTrans" cxnId="{D1C69B56-93FA-403E-8F99-35C0FDBA8026}">
      <dgm:prSet/>
      <dgm:spPr/>
      <dgm:t>
        <a:bodyPr/>
        <a:lstStyle/>
        <a:p>
          <a:endParaRPr lang="en-IL" sz="2800"/>
        </a:p>
      </dgm:t>
    </dgm:pt>
    <dgm:pt modelId="{38CC575A-4BB6-4231-A424-1BC4C241D259}" type="sibTrans" cxnId="{D1C69B56-93FA-403E-8F99-35C0FDBA8026}">
      <dgm:prSet/>
      <dgm:spPr/>
      <dgm:t>
        <a:bodyPr/>
        <a:lstStyle/>
        <a:p>
          <a:endParaRPr lang="en-IL" sz="2800"/>
        </a:p>
      </dgm:t>
    </dgm:pt>
    <dgm:pt modelId="{8183F48F-9AF6-48B6-A4DF-7C6FAB4C7F9B}">
      <dgm:prSet custT="1"/>
      <dgm:spPr/>
      <dgm:t>
        <a:bodyPr/>
        <a:lstStyle/>
        <a:p>
          <a:r>
            <a:rPr lang="en-US" sz="2800" dirty="0"/>
            <a:t>MSE Loss</a:t>
          </a:r>
          <a:endParaRPr lang="en-IL" sz="2800" dirty="0"/>
        </a:p>
      </dgm:t>
    </dgm:pt>
    <dgm:pt modelId="{41E3A802-31AA-4D96-ABB9-CE58BE875DAE}" type="parTrans" cxnId="{CB315C78-9341-4584-9365-89E2388ECD50}">
      <dgm:prSet/>
      <dgm:spPr/>
      <dgm:t>
        <a:bodyPr/>
        <a:lstStyle/>
        <a:p>
          <a:endParaRPr lang="en-IL" sz="2800"/>
        </a:p>
      </dgm:t>
    </dgm:pt>
    <dgm:pt modelId="{EF51F618-E976-47FE-9678-E8BF4C073B78}" type="sibTrans" cxnId="{CB315C78-9341-4584-9365-89E2388ECD50}">
      <dgm:prSet/>
      <dgm:spPr/>
      <dgm:t>
        <a:bodyPr/>
        <a:lstStyle/>
        <a:p>
          <a:endParaRPr lang="en-IL" sz="2800"/>
        </a:p>
      </dgm:t>
    </dgm:pt>
    <dgm:pt modelId="{4DD16EDE-C676-4F15-8E9B-0616321A1CF1}">
      <dgm:prSet custT="1"/>
      <dgm:spPr/>
      <dgm:t>
        <a:bodyPr/>
        <a:lstStyle/>
        <a:p>
          <a:r>
            <a:rPr lang="en-US" sz="5000" dirty="0"/>
            <a:t>Test and Save</a:t>
          </a:r>
          <a:endParaRPr lang="en-IL" sz="5000" dirty="0"/>
        </a:p>
      </dgm:t>
    </dgm:pt>
    <dgm:pt modelId="{0F743288-8719-442D-B4C9-3113B9030A09}" type="parTrans" cxnId="{4E667C1F-D134-4E48-82F8-464321CB6079}">
      <dgm:prSet/>
      <dgm:spPr/>
      <dgm:t>
        <a:bodyPr/>
        <a:lstStyle/>
        <a:p>
          <a:endParaRPr lang="en-IL" sz="2800"/>
        </a:p>
      </dgm:t>
    </dgm:pt>
    <dgm:pt modelId="{BE74DAA3-64AC-4BFC-898F-92AA2C7EF980}" type="sibTrans" cxnId="{4E667C1F-D134-4E48-82F8-464321CB6079}">
      <dgm:prSet/>
      <dgm:spPr/>
      <dgm:t>
        <a:bodyPr/>
        <a:lstStyle/>
        <a:p>
          <a:endParaRPr lang="en-IL" sz="2800"/>
        </a:p>
      </dgm:t>
    </dgm:pt>
    <dgm:pt modelId="{936AE062-F20C-49AB-B2B8-C1ADAC806DF5}">
      <dgm:prSet custT="1"/>
      <dgm:spPr/>
      <dgm:t>
        <a:bodyPr/>
        <a:lstStyle/>
        <a:p>
          <a:r>
            <a:rPr lang="en-US" sz="2800" dirty="0"/>
            <a:t>weights.pt file and XML calibration</a:t>
          </a:r>
          <a:endParaRPr lang="en-IL" sz="2800" dirty="0"/>
        </a:p>
      </dgm:t>
    </dgm:pt>
    <dgm:pt modelId="{B72ABC69-78EE-4257-9CEE-63F2F986B771}" type="parTrans" cxnId="{FE897AAF-960A-4572-9992-701A762C2F8D}">
      <dgm:prSet/>
      <dgm:spPr/>
      <dgm:t>
        <a:bodyPr/>
        <a:lstStyle/>
        <a:p>
          <a:endParaRPr lang="en-IL" sz="2800"/>
        </a:p>
      </dgm:t>
    </dgm:pt>
    <dgm:pt modelId="{381CD4A7-2B4B-44B6-AAD7-C49584658405}" type="sibTrans" cxnId="{FE897AAF-960A-4572-9992-701A762C2F8D}">
      <dgm:prSet/>
      <dgm:spPr/>
      <dgm:t>
        <a:bodyPr/>
        <a:lstStyle/>
        <a:p>
          <a:endParaRPr lang="en-IL" sz="2800"/>
        </a:p>
      </dgm:t>
    </dgm:pt>
    <dgm:pt modelId="{7554C05A-E417-4AFA-A6AF-B06139A77FC3}">
      <dgm:prSet custT="1"/>
      <dgm:spPr/>
      <dgm:t>
        <a:bodyPr/>
        <a:lstStyle/>
        <a:p>
          <a:r>
            <a:rPr lang="en-US" sz="2800" dirty="0" err="1"/>
            <a:t>Pytorch</a:t>
          </a:r>
          <a:r>
            <a:rPr lang="en-US" sz="2800" dirty="0"/>
            <a:t> CNN custom model</a:t>
          </a:r>
          <a:endParaRPr lang="en-IL" sz="2800" dirty="0"/>
        </a:p>
      </dgm:t>
    </dgm:pt>
    <dgm:pt modelId="{B91CCCA3-0963-4D17-826A-2B3E977A4381}" type="parTrans" cxnId="{1718760B-7791-4286-9B56-D34F43318389}">
      <dgm:prSet/>
      <dgm:spPr/>
      <dgm:t>
        <a:bodyPr/>
        <a:lstStyle/>
        <a:p>
          <a:endParaRPr lang="en-IL" sz="2800"/>
        </a:p>
      </dgm:t>
    </dgm:pt>
    <dgm:pt modelId="{E8358113-DFB2-4033-BA5B-C2E3D170992B}" type="sibTrans" cxnId="{1718760B-7791-4286-9B56-D34F43318389}">
      <dgm:prSet/>
      <dgm:spPr/>
      <dgm:t>
        <a:bodyPr/>
        <a:lstStyle/>
        <a:p>
          <a:endParaRPr lang="en-IL" sz="2800"/>
        </a:p>
      </dgm:t>
    </dgm:pt>
    <dgm:pt modelId="{D42DC06E-01D6-448F-A9D6-9F42FB67890C}" type="pres">
      <dgm:prSet presAssocID="{63BD77C2-A7D8-4C74-9981-D84F7E021973}" presName="Name0" presStyleCnt="0">
        <dgm:presLayoutVars>
          <dgm:dir/>
          <dgm:animLvl val="lvl"/>
          <dgm:resizeHandles val="exact"/>
        </dgm:presLayoutVars>
      </dgm:prSet>
      <dgm:spPr/>
    </dgm:pt>
    <dgm:pt modelId="{05183D67-63F2-45A8-8823-8902E129FA4D}" type="pres">
      <dgm:prSet presAssocID="{4DD16EDE-C676-4F15-8E9B-0616321A1CF1}" presName="boxAndChildren" presStyleCnt="0"/>
      <dgm:spPr/>
    </dgm:pt>
    <dgm:pt modelId="{272C5075-DBFB-4426-88A2-A5333DEDF6EB}" type="pres">
      <dgm:prSet presAssocID="{4DD16EDE-C676-4F15-8E9B-0616321A1CF1}" presName="parentTextBox" presStyleLbl="node1" presStyleIdx="0" presStyleCnt="3"/>
      <dgm:spPr/>
    </dgm:pt>
    <dgm:pt modelId="{75927AA2-6CCF-4ED3-A1E9-CE84BF717BD1}" type="pres">
      <dgm:prSet presAssocID="{4DD16EDE-C676-4F15-8E9B-0616321A1CF1}" presName="entireBox" presStyleLbl="node1" presStyleIdx="0" presStyleCnt="3"/>
      <dgm:spPr/>
    </dgm:pt>
    <dgm:pt modelId="{8C55126D-DF36-40FF-A0E8-EED3E3A61394}" type="pres">
      <dgm:prSet presAssocID="{4DD16EDE-C676-4F15-8E9B-0616321A1CF1}" presName="descendantBox" presStyleCnt="0"/>
      <dgm:spPr/>
    </dgm:pt>
    <dgm:pt modelId="{1FA67BE0-591C-4BE0-8708-BF4268798EF9}" type="pres">
      <dgm:prSet presAssocID="{936AE062-F20C-49AB-B2B8-C1ADAC806DF5}" presName="childTextBox" presStyleLbl="fgAccFollowNode1" presStyleIdx="0" presStyleCnt="6">
        <dgm:presLayoutVars>
          <dgm:bulletEnabled val="1"/>
        </dgm:presLayoutVars>
      </dgm:prSet>
      <dgm:spPr/>
    </dgm:pt>
    <dgm:pt modelId="{3496E3BB-6A91-42E4-9720-B26F12F8BF60}" type="pres">
      <dgm:prSet presAssocID="{6C2E004F-7EBB-47B5-AFAC-1B4941B99C69}" presName="sp" presStyleCnt="0"/>
      <dgm:spPr/>
    </dgm:pt>
    <dgm:pt modelId="{5A43AE57-4B7B-4783-8E97-2C59C7D1E876}" type="pres">
      <dgm:prSet presAssocID="{57A8BCC4-337D-40A3-8D65-2C1AF40A8E4C}" presName="arrowAndChildren" presStyleCnt="0"/>
      <dgm:spPr/>
    </dgm:pt>
    <dgm:pt modelId="{3640F009-C460-49B0-BFD7-E0DBF68BEA1C}" type="pres">
      <dgm:prSet presAssocID="{57A8BCC4-337D-40A3-8D65-2C1AF40A8E4C}" presName="parentTextArrow" presStyleLbl="node1" presStyleIdx="0" presStyleCnt="3"/>
      <dgm:spPr/>
    </dgm:pt>
    <dgm:pt modelId="{EF2C002E-C1C3-4832-B030-138BCE3142AD}" type="pres">
      <dgm:prSet presAssocID="{57A8BCC4-337D-40A3-8D65-2C1AF40A8E4C}" presName="arrow" presStyleLbl="node1" presStyleIdx="1" presStyleCnt="3"/>
      <dgm:spPr/>
    </dgm:pt>
    <dgm:pt modelId="{653200CE-4256-4327-899E-6AF46ACCFEC3}" type="pres">
      <dgm:prSet presAssocID="{57A8BCC4-337D-40A3-8D65-2C1AF40A8E4C}" presName="descendantArrow" presStyleCnt="0"/>
      <dgm:spPr/>
    </dgm:pt>
    <dgm:pt modelId="{87C5C86A-9116-4101-A394-ED194007331C}" type="pres">
      <dgm:prSet presAssocID="{7EAB1518-21CC-4871-A5B1-8A5C7FD07404}" presName="childTextArrow" presStyleLbl="fgAccFollowNode1" presStyleIdx="1" presStyleCnt="6">
        <dgm:presLayoutVars>
          <dgm:bulletEnabled val="1"/>
        </dgm:presLayoutVars>
      </dgm:prSet>
      <dgm:spPr/>
    </dgm:pt>
    <dgm:pt modelId="{868B3861-F608-4373-868D-04AB5B377A29}" type="pres">
      <dgm:prSet presAssocID="{8183F48F-9AF6-48B6-A4DF-7C6FAB4C7F9B}" presName="childTextArrow" presStyleLbl="fgAccFollowNode1" presStyleIdx="2" presStyleCnt="6">
        <dgm:presLayoutVars>
          <dgm:bulletEnabled val="1"/>
        </dgm:presLayoutVars>
      </dgm:prSet>
      <dgm:spPr/>
    </dgm:pt>
    <dgm:pt modelId="{17602878-A210-4E0A-99DB-1964F97269CA}" type="pres">
      <dgm:prSet presAssocID="{7554C05A-E417-4AFA-A6AF-B06139A77FC3}" presName="childTextArrow" presStyleLbl="fgAccFollowNode1" presStyleIdx="3" presStyleCnt="6">
        <dgm:presLayoutVars>
          <dgm:bulletEnabled val="1"/>
        </dgm:presLayoutVars>
      </dgm:prSet>
      <dgm:spPr/>
    </dgm:pt>
    <dgm:pt modelId="{5AE9C3C5-1525-479F-A81B-0DCF64B7F36F}" type="pres">
      <dgm:prSet presAssocID="{2087BF69-2EF2-4B9C-A9ED-7BD356FAF987}" presName="sp" presStyleCnt="0"/>
      <dgm:spPr/>
    </dgm:pt>
    <dgm:pt modelId="{1E8AC92C-E591-4328-9699-BF3E1D3147C5}" type="pres">
      <dgm:prSet presAssocID="{3E796700-9871-4570-A70E-7E282CB6DCD7}" presName="arrowAndChildren" presStyleCnt="0"/>
      <dgm:spPr/>
    </dgm:pt>
    <dgm:pt modelId="{44F0093B-BD60-4EE4-938F-12E6DB3BF459}" type="pres">
      <dgm:prSet presAssocID="{3E796700-9871-4570-A70E-7E282CB6DCD7}" presName="parentTextArrow" presStyleLbl="node1" presStyleIdx="1" presStyleCnt="3"/>
      <dgm:spPr/>
    </dgm:pt>
    <dgm:pt modelId="{645FE0FE-1293-452B-AA29-E24C1526D0E2}" type="pres">
      <dgm:prSet presAssocID="{3E796700-9871-4570-A70E-7E282CB6DCD7}" presName="arrow" presStyleLbl="node1" presStyleIdx="2" presStyleCnt="3" custLinFactNeighborX="1198" custLinFactNeighborY="-53686"/>
      <dgm:spPr/>
    </dgm:pt>
    <dgm:pt modelId="{70E94C90-7BEA-4FB8-BE61-834E83C039A2}" type="pres">
      <dgm:prSet presAssocID="{3E796700-9871-4570-A70E-7E282CB6DCD7}" presName="descendantArrow" presStyleCnt="0"/>
      <dgm:spPr/>
    </dgm:pt>
    <dgm:pt modelId="{DA182A49-D32F-4527-990E-F53E088D6946}" type="pres">
      <dgm:prSet presAssocID="{F4385C70-E45E-4F12-803E-E99B32E82BCE}" presName="childTextArrow" presStyleLbl="fgAccFollowNode1" presStyleIdx="4" presStyleCnt="6">
        <dgm:presLayoutVars>
          <dgm:bulletEnabled val="1"/>
        </dgm:presLayoutVars>
      </dgm:prSet>
      <dgm:spPr/>
    </dgm:pt>
    <dgm:pt modelId="{A4BDAF1A-F663-49F6-BDE2-D81ADDF921CA}" type="pres">
      <dgm:prSet presAssocID="{671107D9-2FA0-476B-ACB7-BCCD0DE297C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1718760B-7791-4286-9B56-D34F43318389}" srcId="{57A8BCC4-337D-40A3-8D65-2C1AF40A8E4C}" destId="{7554C05A-E417-4AFA-A6AF-B06139A77FC3}" srcOrd="2" destOrd="0" parTransId="{B91CCCA3-0963-4D17-826A-2B3E977A4381}" sibTransId="{E8358113-DFB2-4033-BA5B-C2E3D170992B}"/>
    <dgm:cxn modelId="{4E667C1F-D134-4E48-82F8-464321CB6079}" srcId="{63BD77C2-A7D8-4C74-9981-D84F7E021973}" destId="{4DD16EDE-C676-4F15-8E9B-0616321A1CF1}" srcOrd="2" destOrd="0" parTransId="{0F743288-8719-442D-B4C9-3113B9030A09}" sibTransId="{BE74DAA3-64AC-4BFC-898F-92AA2C7EF980}"/>
    <dgm:cxn modelId="{66669C38-20D7-49B2-9F9B-BE8D675C3082}" type="presOf" srcId="{F4385C70-E45E-4F12-803E-E99B32E82BCE}" destId="{DA182A49-D32F-4527-990E-F53E088D6946}" srcOrd="0" destOrd="0" presId="urn:microsoft.com/office/officeart/2005/8/layout/process4"/>
    <dgm:cxn modelId="{66425D3E-FB7B-40E7-9588-15690D99C4F6}" srcId="{3E796700-9871-4570-A70E-7E282CB6DCD7}" destId="{671107D9-2FA0-476B-ACB7-BCCD0DE297C9}" srcOrd="1" destOrd="0" parTransId="{0FCACCC5-73B6-49FB-81EA-6AF90E1B8D8C}" sibTransId="{F1B785F8-B7F7-42B5-B2D0-63CDF419A90D}"/>
    <dgm:cxn modelId="{2ADB783F-C31E-4E32-8C2A-19AF609D22A4}" type="presOf" srcId="{57A8BCC4-337D-40A3-8D65-2C1AF40A8E4C}" destId="{EF2C002E-C1C3-4832-B030-138BCE3142AD}" srcOrd="1" destOrd="0" presId="urn:microsoft.com/office/officeart/2005/8/layout/process4"/>
    <dgm:cxn modelId="{6FF9EF42-2051-4350-AFBD-02AA45E34DC4}" type="presOf" srcId="{63BD77C2-A7D8-4C74-9981-D84F7E021973}" destId="{D42DC06E-01D6-448F-A9D6-9F42FB67890C}" srcOrd="0" destOrd="0" presId="urn:microsoft.com/office/officeart/2005/8/layout/process4"/>
    <dgm:cxn modelId="{0B45A771-3599-418E-9874-D610C53E6901}" type="presOf" srcId="{4DD16EDE-C676-4F15-8E9B-0616321A1CF1}" destId="{272C5075-DBFB-4426-88A2-A5333DEDF6EB}" srcOrd="0" destOrd="0" presId="urn:microsoft.com/office/officeart/2005/8/layout/process4"/>
    <dgm:cxn modelId="{D1C69B56-93FA-403E-8F99-35C0FDBA8026}" srcId="{57A8BCC4-337D-40A3-8D65-2C1AF40A8E4C}" destId="{7EAB1518-21CC-4871-A5B1-8A5C7FD07404}" srcOrd="0" destOrd="0" parTransId="{752A6265-8CEA-48F7-86C6-D7157A27F047}" sibTransId="{38CC575A-4BB6-4231-A424-1BC4C241D259}"/>
    <dgm:cxn modelId="{CB315C78-9341-4584-9365-89E2388ECD50}" srcId="{57A8BCC4-337D-40A3-8D65-2C1AF40A8E4C}" destId="{8183F48F-9AF6-48B6-A4DF-7C6FAB4C7F9B}" srcOrd="1" destOrd="0" parTransId="{41E3A802-31AA-4D96-ABB9-CE58BE875DAE}" sibTransId="{EF51F618-E976-47FE-9678-E8BF4C073B78}"/>
    <dgm:cxn modelId="{F71C3F59-0EC8-42E0-9135-835855094C4B}" type="presOf" srcId="{7554C05A-E417-4AFA-A6AF-B06139A77FC3}" destId="{17602878-A210-4E0A-99DB-1964F97269CA}" srcOrd="0" destOrd="0" presId="urn:microsoft.com/office/officeart/2005/8/layout/process4"/>
    <dgm:cxn modelId="{9BA22282-D390-4CA9-9918-864E0ABBA718}" type="presOf" srcId="{4DD16EDE-C676-4F15-8E9B-0616321A1CF1}" destId="{75927AA2-6CCF-4ED3-A1E9-CE84BF717BD1}" srcOrd="1" destOrd="0" presId="urn:microsoft.com/office/officeart/2005/8/layout/process4"/>
    <dgm:cxn modelId="{74BD1F8D-A5AA-46BC-8C9E-D46077BA56EF}" type="presOf" srcId="{3E796700-9871-4570-A70E-7E282CB6DCD7}" destId="{645FE0FE-1293-452B-AA29-E24C1526D0E2}" srcOrd="1" destOrd="0" presId="urn:microsoft.com/office/officeart/2005/8/layout/process4"/>
    <dgm:cxn modelId="{017F2EA2-CC2A-429A-9114-E36C0EFE910B}" srcId="{63BD77C2-A7D8-4C74-9981-D84F7E021973}" destId="{3E796700-9871-4570-A70E-7E282CB6DCD7}" srcOrd="0" destOrd="0" parTransId="{A9988C92-FC6B-4607-BED8-4B55CB5F416A}" sibTransId="{2087BF69-2EF2-4B9C-A9ED-7BD356FAF987}"/>
    <dgm:cxn modelId="{DF7736A7-2547-45E2-92E1-056B218EEC9B}" type="presOf" srcId="{671107D9-2FA0-476B-ACB7-BCCD0DE297C9}" destId="{A4BDAF1A-F663-49F6-BDE2-D81ADDF921CA}" srcOrd="0" destOrd="0" presId="urn:microsoft.com/office/officeart/2005/8/layout/process4"/>
    <dgm:cxn modelId="{938F07AC-348F-47C9-B2C7-55EA05FB3177}" type="presOf" srcId="{57A8BCC4-337D-40A3-8D65-2C1AF40A8E4C}" destId="{3640F009-C460-49B0-BFD7-E0DBF68BEA1C}" srcOrd="0" destOrd="0" presId="urn:microsoft.com/office/officeart/2005/8/layout/process4"/>
    <dgm:cxn modelId="{FE897AAF-960A-4572-9992-701A762C2F8D}" srcId="{4DD16EDE-C676-4F15-8E9B-0616321A1CF1}" destId="{936AE062-F20C-49AB-B2B8-C1ADAC806DF5}" srcOrd="0" destOrd="0" parTransId="{B72ABC69-78EE-4257-9CEE-63F2F986B771}" sibTransId="{381CD4A7-2B4B-44B6-AAD7-C49584658405}"/>
    <dgm:cxn modelId="{410267B0-5ED4-4D39-9265-97D66CC42C43}" type="presOf" srcId="{936AE062-F20C-49AB-B2B8-C1ADAC806DF5}" destId="{1FA67BE0-591C-4BE0-8708-BF4268798EF9}" srcOrd="0" destOrd="0" presId="urn:microsoft.com/office/officeart/2005/8/layout/process4"/>
    <dgm:cxn modelId="{BDF86DD3-A8AC-4B30-AA5C-132287EC1078}" srcId="{3E796700-9871-4570-A70E-7E282CB6DCD7}" destId="{F4385C70-E45E-4F12-803E-E99B32E82BCE}" srcOrd="0" destOrd="0" parTransId="{0EC95B35-8760-4360-AB28-1A75076B4DD1}" sibTransId="{2557AD9D-E12C-4D71-8D0A-3244FB6BDDB8}"/>
    <dgm:cxn modelId="{15786ADE-C8FF-4F5A-989D-9A6784A92E19}" type="presOf" srcId="{8183F48F-9AF6-48B6-A4DF-7C6FAB4C7F9B}" destId="{868B3861-F608-4373-868D-04AB5B377A29}" srcOrd="0" destOrd="0" presId="urn:microsoft.com/office/officeart/2005/8/layout/process4"/>
    <dgm:cxn modelId="{8E6CD2DF-AB7F-470B-9091-C1027A1F3B9D}" type="presOf" srcId="{7EAB1518-21CC-4871-A5B1-8A5C7FD07404}" destId="{87C5C86A-9116-4101-A394-ED194007331C}" srcOrd="0" destOrd="0" presId="urn:microsoft.com/office/officeart/2005/8/layout/process4"/>
    <dgm:cxn modelId="{3C7CE9EF-CC3B-47A6-8A23-E861B21D97BC}" type="presOf" srcId="{3E796700-9871-4570-A70E-7E282CB6DCD7}" destId="{44F0093B-BD60-4EE4-938F-12E6DB3BF459}" srcOrd="0" destOrd="0" presId="urn:microsoft.com/office/officeart/2005/8/layout/process4"/>
    <dgm:cxn modelId="{82CFADF1-B7C1-430C-8B70-A5B94DDF82F7}" srcId="{63BD77C2-A7D8-4C74-9981-D84F7E021973}" destId="{57A8BCC4-337D-40A3-8D65-2C1AF40A8E4C}" srcOrd="1" destOrd="0" parTransId="{B6B6E604-BB2D-4E53-9B49-537F5320EF53}" sibTransId="{6C2E004F-7EBB-47B5-AFAC-1B4941B99C69}"/>
    <dgm:cxn modelId="{574CC739-C218-4680-AB61-FF289B36B3A0}" type="presParOf" srcId="{D42DC06E-01D6-448F-A9D6-9F42FB67890C}" destId="{05183D67-63F2-45A8-8823-8902E129FA4D}" srcOrd="0" destOrd="0" presId="urn:microsoft.com/office/officeart/2005/8/layout/process4"/>
    <dgm:cxn modelId="{94F888EC-F042-40EA-9EB8-875F2BB9EF06}" type="presParOf" srcId="{05183D67-63F2-45A8-8823-8902E129FA4D}" destId="{272C5075-DBFB-4426-88A2-A5333DEDF6EB}" srcOrd="0" destOrd="0" presId="urn:microsoft.com/office/officeart/2005/8/layout/process4"/>
    <dgm:cxn modelId="{25BB848D-9268-4B20-8C58-35328A0FB9BA}" type="presParOf" srcId="{05183D67-63F2-45A8-8823-8902E129FA4D}" destId="{75927AA2-6CCF-4ED3-A1E9-CE84BF717BD1}" srcOrd="1" destOrd="0" presId="urn:microsoft.com/office/officeart/2005/8/layout/process4"/>
    <dgm:cxn modelId="{124D86C3-9F2F-4516-9959-D08ECA7E30B1}" type="presParOf" srcId="{05183D67-63F2-45A8-8823-8902E129FA4D}" destId="{8C55126D-DF36-40FF-A0E8-EED3E3A61394}" srcOrd="2" destOrd="0" presId="urn:microsoft.com/office/officeart/2005/8/layout/process4"/>
    <dgm:cxn modelId="{FA766DC1-80C9-433D-ABA4-A96130F18A4C}" type="presParOf" srcId="{8C55126D-DF36-40FF-A0E8-EED3E3A61394}" destId="{1FA67BE0-591C-4BE0-8708-BF4268798EF9}" srcOrd="0" destOrd="0" presId="urn:microsoft.com/office/officeart/2005/8/layout/process4"/>
    <dgm:cxn modelId="{3A0B0772-5DEA-44EF-AB3D-D83614BCB5CC}" type="presParOf" srcId="{D42DC06E-01D6-448F-A9D6-9F42FB67890C}" destId="{3496E3BB-6A91-42E4-9720-B26F12F8BF60}" srcOrd="1" destOrd="0" presId="urn:microsoft.com/office/officeart/2005/8/layout/process4"/>
    <dgm:cxn modelId="{19178518-06D7-421A-8E3F-87E142820B14}" type="presParOf" srcId="{D42DC06E-01D6-448F-A9D6-9F42FB67890C}" destId="{5A43AE57-4B7B-4783-8E97-2C59C7D1E876}" srcOrd="2" destOrd="0" presId="urn:microsoft.com/office/officeart/2005/8/layout/process4"/>
    <dgm:cxn modelId="{E9E32EC1-3927-4DF3-A5AE-5EC95F4B24A3}" type="presParOf" srcId="{5A43AE57-4B7B-4783-8E97-2C59C7D1E876}" destId="{3640F009-C460-49B0-BFD7-E0DBF68BEA1C}" srcOrd="0" destOrd="0" presId="urn:microsoft.com/office/officeart/2005/8/layout/process4"/>
    <dgm:cxn modelId="{1AF5459C-13D7-4A47-9A29-4A1DC555C871}" type="presParOf" srcId="{5A43AE57-4B7B-4783-8E97-2C59C7D1E876}" destId="{EF2C002E-C1C3-4832-B030-138BCE3142AD}" srcOrd="1" destOrd="0" presId="urn:microsoft.com/office/officeart/2005/8/layout/process4"/>
    <dgm:cxn modelId="{5416E8FE-3B4F-43E1-B035-E55B9B59572B}" type="presParOf" srcId="{5A43AE57-4B7B-4783-8E97-2C59C7D1E876}" destId="{653200CE-4256-4327-899E-6AF46ACCFEC3}" srcOrd="2" destOrd="0" presId="urn:microsoft.com/office/officeart/2005/8/layout/process4"/>
    <dgm:cxn modelId="{F4119B44-6FD0-461C-B964-381A07145526}" type="presParOf" srcId="{653200CE-4256-4327-899E-6AF46ACCFEC3}" destId="{87C5C86A-9116-4101-A394-ED194007331C}" srcOrd="0" destOrd="0" presId="urn:microsoft.com/office/officeart/2005/8/layout/process4"/>
    <dgm:cxn modelId="{99000863-3820-4D4E-8910-CD1A946FDE07}" type="presParOf" srcId="{653200CE-4256-4327-899E-6AF46ACCFEC3}" destId="{868B3861-F608-4373-868D-04AB5B377A29}" srcOrd="1" destOrd="0" presId="urn:microsoft.com/office/officeart/2005/8/layout/process4"/>
    <dgm:cxn modelId="{C0C86565-C6BE-415D-8599-A93F437A1D93}" type="presParOf" srcId="{653200CE-4256-4327-899E-6AF46ACCFEC3}" destId="{17602878-A210-4E0A-99DB-1964F97269CA}" srcOrd="2" destOrd="0" presId="urn:microsoft.com/office/officeart/2005/8/layout/process4"/>
    <dgm:cxn modelId="{7AB0A046-303B-44A6-AD5C-3E8CD700580A}" type="presParOf" srcId="{D42DC06E-01D6-448F-A9D6-9F42FB67890C}" destId="{5AE9C3C5-1525-479F-A81B-0DCF64B7F36F}" srcOrd="3" destOrd="0" presId="urn:microsoft.com/office/officeart/2005/8/layout/process4"/>
    <dgm:cxn modelId="{AF724BE9-75F4-48A2-B1ED-6930C996CA55}" type="presParOf" srcId="{D42DC06E-01D6-448F-A9D6-9F42FB67890C}" destId="{1E8AC92C-E591-4328-9699-BF3E1D3147C5}" srcOrd="4" destOrd="0" presId="urn:microsoft.com/office/officeart/2005/8/layout/process4"/>
    <dgm:cxn modelId="{DBE25B2A-0C09-4377-A0BB-1C3925615BF0}" type="presParOf" srcId="{1E8AC92C-E591-4328-9699-BF3E1D3147C5}" destId="{44F0093B-BD60-4EE4-938F-12E6DB3BF459}" srcOrd="0" destOrd="0" presId="urn:microsoft.com/office/officeart/2005/8/layout/process4"/>
    <dgm:cxn modelId="{6692330C-EF18-4E71-9BDC-31BDE879A2C5}" type="presParOf" srcId="{1E8AC92C-E591-4328-9699-BF3E1D3147C5}" destId="{645FE0FE-1293-452B-AA29-E24C1526D0E2}" srcOrd="1" destOrd="0" presId="urn:microsoft.com/office/officeart/2005/8/layout/process4"/>
    <dgm:cxn modelId="{5855A1DC-A666-4D73-91F3-1E264DC040E3}" type="presParOf" srcId="{1E8AC92C-E591-4328-9699-BF3E1D3147C5}" destId="{70E94C90-7BEA-4FB8-BE61-834E83C039A2}" srcOrd="2" destOrd="0" presId="urn:microsoft.com/office/officeart/2005/8/layout/process4"/>
    <dgm:cxn modelId="{1EA428DE-C226-417A-9AC0-06737687F20E}" type="presParOf" srcId="{70E94C90-7BEA-4FB8-BE61-834E83C039A2}" destId="{DA182A49-D32F-4527-990E-F53E088D6946}" srcOrd="0" destOrd="0" presId="urn:microsoft.com/office/officeart/2005/8/layout/process4"/>
    <dgm:cxn modelId="{6A9E8474-A6BD-48F1-BCE6-153689EA5280}" type="presParOf" srcId="{70E94C90-7BEA-4FB8-BE61-834E83C039A2}" destId="{A4BDAF1A-F663-49F6-BDE2-D81ADDF921C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D77C2-A7D8-4C74-9981-D84F7E021973}" type="doc">
      <dgm:prSet loTypeId="urn:microsoft.com/office/officeart/2005/8/layout/vList4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L"/>
        </a:p>
      </dgm:t>
    </dgm:pt>
    <dgm:pt modelId="{008F20FF-7C2D-47D6-B2E8-602F76D56B7C}">
      <dgm:prSet/>
      <dgm:spPr/>
      <dgm:t>
        <a:bodyPr/>
        <a:lstStyle/>
        <a:p>
          <a:r>
            <a:rPr lang="en-US" b="0" dirty="0"/>
            <a:t>Reading the gauges using the synthetic data is feasible </a:t>
          </a:r>
          <a:endParaRPr lang="en-IL" b="0" dirty="0"/>
        </a:p>
      </dgm:t>
    </dgm:pt>
    <dgm:pt modelId="{68E74AB6-E3E2-46F7-8F9D-6E9EAD33608C}" type="parTrans" cxnId="{2BBDEFA0-B20B-4658-AA0E-2B8AF5F7AD31}">
      <dgm:prSet/>
      <dgm:spPr/>
      <dgm:t>
        <a:bodyPr/>
        <a:lstStyle/>
        <a:p>
          <a:endParaRPr lang="en-IL" b="0"/>
        </a:p>
      </dgm:t>
    </dgm:pt>
    <dgm:pt modelId="{56416347-E6D9-4E5F-9D66-829787AE2606}" type="sibTrans" cxnId="{2BBDEFA0-B20B-4658-AA0E-2B8AF5F7AD31}">
      <dgm:prSet/>
      <dgm:spPr/>
      <dgm:t>
        <a:bodyPr/>
        <a:lstStyle/>
        <a:p>
          <a:endParaRPr lang="en-IL" b="0"/>
        </a:p>
      </dgm:t>
    </dgm:pt>
    <dgm:pt modelId="{792E3AA4-61B5-4601-A13A-5C3B3E860165}">
      <dgm:prSet/>
      <dgm:spPr/>
      <dgm:t>
        <a:bodyPr/>
        <a:lstStyle/>
        <a:p>
          <a:r>
            <a:rPr lang="en-US" b="0" dirty="0"/>
            <a:t>The process is light and creates a quick reading framework ready for deployment</a:t>
          </a:r>
          <a:endParaRPr lang="en-IL" b="0" dirty="0"/>
        </a:p>
      </dgm:t>
    </dgm:pt>
    <dgm:pt modelId="{02863F9F-C4E1-4E03-AE6C-139C84E558D9}" type="parTrans" cxnId="{B94591F3-F97D-43EE-8C86-20EE0D15AA65}">
      <dgm:prSet/>
      <dgm:spPr/>
      <dgm:t>
        <a:bodyPr/>
        <a:lstStyle/>
        <a:p>
          <a:endParaRPr lang="en-IL" b="0"/>
        </a:p>
      </dgm:t>
    </dgm:pt>
    <dgm:pt modelId="{D9CA566D-5174-4F3F-9831-F4039E6A77C2}" type="sibTrans" cxnId="{B94591F3-F97D-43EE-8C86-20EE0D15AA65}">
      <dgm:prSet/>
      <dgm:spPr/>
      <dgm:t>
        <a:bodyPr/>
        <a:lstStyle/>
        <a:p>
          <a:endParaRPr lang="en-IL" b="0"/>
        </a:p>
      </dgm:t>
    </dgm:pt>
    <dgm:pt modelId="{6635C4DA-BFCD-41D1-A2C0-3D733B5B965A}">
      <dgm:prSet/>
      <dgm:spPr/>
      <dgm:t>
        <a:bodyPr/>
        <a:lstStyle/>
        <a:p>
          <a:r>
            <a:rPr lang="en-US" b="0" dirty="0"/>
            <a:t>Future improvements: Augmentation, digital gauges reading</a:t>
          </a:r>
          <a:endParaRPr lang="en-IL" b="0" dirty="0"/>
        </a:p>
      </dgm:t>
    </dgm:pt>
    <dgm:pt modelId="{19532D67-810A-444D-BC34-A756FF9C66BA}" type="parTrans" cxnId="{C41C6B6B-AFB1-4D4E-A5AB-42A403C000E0}">
      <dgm:prSet/>
      <dgm:spPr/>
      <dgm:t>
        <a:bodyPr/>
        <a:lstStyle/>
        <a:p>
          <a:endParaRPr lang="en-IL" b="0"/>
        </a:p>
      </dgm:t>
    </dgm:pt>
    <dgm:pt modelId="{F3755BE2-D198-4A39-ACBF-2567C9651882}" type="sibTrans" cxnId="{C41C6B6B-AFB1-4D4E-A5AB-42A403C000E0}">
      <dgm:prSet/>
      <dgm:spPr/>
      <dgm:t>
        <a:bodyPr/>
        <a:lstStyle/>
        <a:p>
          <a:endParaRPr lang="en-IL" b="0"/>
        </a:p>
      </dgm:t>
    </dgm:pt>
    <dgm:pt modelId="{BBECDE35-E13D-40BE-A64E-130E8E970CE6}" type="pres">
      <dgm:prSet presAssocID="{63BD77C2-A7D8-4C74-9981-D84F7E021973}" presName="linear" presStyleCnt="0">
        <dgm:presLayoutVars>
          <dgm:dir/>
          <dgm:resizeHandles val="exact"/>
        </dgm:presLayoutVars>
      </dgm:prSet>
      <dgm:spPr/>
    </dgm:pt>
    <dgm:pt modelId="{8F5B3A2C-76F0-49CC-AD97-6E5CA8BB98A6}" type="pres">
      <dgm:prSet presAssocID="{008F20FF-7C2D-47D6-B2E8-602F76D56B7C}" presName="comp" presStyleCnt="0"/>
      <dgm:spPr/>
    </dgm:pt>
    <dgm:pt modelId="{90EB7A13-63B7-4C62-B754-43FC6CC73C84}" type="pres">
      <dgm:prSet presAssocID="{008F20FF-7C2D-47D6-B2E8-602F76D56B7C}" presName="box" presStyleLbl="node1" presStyleIdx="0" presStyleCnt="3"/>
      <dgm:spPr/>
    </dgm:pt>
    <dgm:pt modelId="{07677287-9997-4EE0-B41E-73533A5B88E2}" type="pres">
      <dgm:prSet presAssocID="{008F20FF-7C2D-47D6-B2E8-602F76D56B7C}" presName="img" presStyleLbl="fgImgPlace1" presStyleIdx="0" presStyleCnt="3"/>
      <dgm:spPr>
        <a:blipFill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067A0AC4-5398-421E-94D0-544A382999D2}" type="pres">
      <dgm:prSet presAssocID="{008F20FF-7C2D-47D6-B2E8-602F76D56B7C}" presName="text" presStyleLbl="node1" presStyleIdx="0" presStyleCnt="3">
        <dgm:presLayoutVars>
          <dgm:bulletEnabled val="1"/>
        </dgm:presLayoutVars>
      </dgm:prSet>
      <dgm:spPr/>
    </dgm:pt>
    <dgm:pt modelId="{C2F94F47-A8D5-4960-AF0D-12071EBE9B34}" type="pres">
      <dgm:prSet presAssocID="{56416347-E6D9-4E5F-9D66-829787AE2606}" presName="spacer" presStyleCnt="0"/>
      <dgm:spPr/>
    </dgm:pt>
    <dgm:pt modelId="{E7146375-B6B2-4376-B589-044B3BCFA449}" type="pres">
      <dgm:prSet presAssocID="{792E3AA4-61B5-4601-A13A-5C3B3E860165}" presName="comp" presStyleCnt="0"/>
      <dgm:spPr/>
    </dgm:pt>
    <dgm:pt modelId="{75BF19BC-7338-4673-AED5-371FFE441BF1}" type="pres">
      <dgm:prSet presAssocID="{792E3AA4-61B5-4601-A13A-5C3B3E860165}" presName="box" presStyleLbl="node1" presStyleIdx="1" presStyleCnt="3"/>
      <dgm:spPr/>
    </dgm:pt>
    <dgm:pt modelId="{31AA432A-99A1-4F11-B8AE-24B2ED388B4B}" type="pres">
      <dgm:prSet presAssocID="{792E3AA4-61B5-4601-A13A-5C3B3E860165}" presName="img" presStyleLbl="fgImgPlace1" presStyleIdx="1" presStyleCnt="3"/>
      <dgm:spPr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8B621E0D-1213-45D1-9213-C7DB500F9932}" type="pres">
      <dgm:prSet presAssocID="{792E3AA4-61B5-4601-A13A-5C3B3E860165}" presName="text" presStyleLbl="node1" presStyleIdx="1" presStyleCnt="3">
        <dgm:presLayoutVars>
          <dgm:bulletEnabled val="1"/>
        </dgm:presLayoutVars>
      </dgm:prSet>
      <dgm:spPr/>
    </dgm:pt>
    <dgm:pt modelId="{78D5E30B-6F8E-4470-93C0-D44EAA243E84}" type="pres">
      <dgm:prSet presAssocID="{D9CA566D-5174-4F3F-9831-F4039E6A77C2}" presName="spacer" presStyleCnt="0"/>
      <dgm:spPr/>
    </dgm:pt>
    <dgm:pt modelId="{6F0607AD-2C12-4332-9080-2D6169F3A87E}" type="pres">
      <dgm:prSet presAssocID="{6635C4DA-BFCD-41D1-A2C0-3D733B5B965A}" presName="comp" presStyleCnt="0"/>
      <dgm:spPr/>
    </dgm:pt>
    <dgm:pt modelId="{0CF2D379-CCFC-41CC-913C-06B086168FE8}" type="pres">
      <dgm:prSet presAssocID="{6635C4DA-BFCD-41D1-A2C0-3D733B5B965A}" presName="box" presStyleLbl="node1" presStyleIdx="2" presStyleCnt="3" custLinFactNeighborX="1962" custLinFactNeighborY="4152"/>
      <dgm:spPr/>
    </dgm:pt>
    <dgm:pt modelId="{0E1E7F55-81A1-4CF6-ABAD-3F2F5655B8B4}" type="pres">
      <dgm:prSet presAssocID="{6635C4DA-BFCD-41D1-A2C0-3D733B5B965A}" presName="img" presStyleLbl="fgImgPlace1" presStyleIdx="2" presStyleCnt="3"/>
      <dgm:spPr>
        <a:blipFill dpi="0" rotWithShape="1"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783" t="-24229" r="-39921" b="-23858"/>
          </a:stretch>
        </a:blipFill>
      </dgm:spPr>
    </dgm:pt>
    <dgm:pt modelId="{858CD76F-5B35-40C0-B55F-DD814CC17349}" type="pres">
      <dgm:prSet presAssocID="{6635C4DA-BFCD-41D1-A2C0-3D733B5B965A}" presName="text" presStyleLbl="node1" presStyleIdx="2" presStyleCnt="3">
        <dgm:presLayoutVars>
          <dgm:bulletEnabled val="1"/>
        </dgm:presLayoutVars>
      </dgm:prSet>
      <dgm:spPr/>
    </dgm:pt>
  </dgm:ptLst>
  <dgm:cxnLst>
    <dgm:cxn modelId="{EA70D63C-4252-4D4A-A791-83578085D4E5}" type="presOf" srcId="{63BD77C2-A7D8-4C74-9981-D84F7E021973}" destId="{BBECDE35-E13D-40BE-A64E-130E8E970CE6}" srcOrd="0" destOrd="0" presId="urn:microsoft.com/office/officeart/2005/8/layout/vList4"/>
    <dgm:cxn modelId="{C41C6B6B-AFB1-4D4E-A5AB-42A403C000E0}" srcId="{63BD77C2-A7D8-4C74-9981-D84F7E021973}" destId="{6635C4DA-BFCD-41D1-A2C0-3D733B5B965A}" srcOrd="2" destOrd="0" parTransId="{19532D67-810A-444D-BC34-A756FF9C66BA}" sibTransId="{F3755BE2-D198-4A39-ACBF-2567C9651882}"/>
    <dgm:cxn modelId="{AE57FF6E-9D9F-4127-8532-A52AA13AEC0A}" type="presOf" srcId="{792E3AA4-61B5-4601-A13A-5C3B3E860165}" destId="{75BF19BC-7338-4673-AED5-371FFE441BF1}" srcOrd="0" destOrd="0" presId="urn:microsoft.com/office/officeart/2005/8/layout/vList4"/>
    <dgm:cxn modelId="{4EFD3651-4571-444F-A653-3C6F2AD5A89D}" type="presOf" srcId="{792E3AA4-61B5-4601-A13A-5C3B3E860165}" destId="{8B621E0D-1213-45D1-9213-C7DB500F9932}" srcOrd="1" destOrd="0" presId="urn:microsoft.com/office/officeart/2005/8/layout/vList4"/>
    <dgm:cxn modelId="{78F3B785-A485-4829-8A7B-FEB784D2EEBE}" type="presOf" srcId="{6635C4DA-BFCD-41D1-A2C0-3D733B5B965A}" destId="{0CF2D379-CCFC-41CC-913C-06B086168FE8}" srcOrd="0" destOrd="0" presId="urn:microsoft.com/office/officeart/2005/8/layout/vList4"/>
    <dgm:cxn modelId="{2BBDEFA0-B20B-4658-AA0E-2B8AF5F7AD31}" srcId="{63BD77C2-A7D8-4C74-9981-D84F7E021973}" destId="{008F20FF-7C2D-47D6-B2E8-602F76D56B7C}" srcOrd="0" destOrd="0" parTransId="{68E74AB6-E3E2-46F7-8F9D-6E9EAD33608C}" sibTransId="{56416347-E6D9-4E5F-9D66-829787AE2606}"/>
    <dgm:cxn modelId="{ED0CC0DE-53EF-44E9-8385-D9B65DBF2A2B}" type="presOf" srcId="{008F20FF-7C2D-47D6-B2E8-602F76D56B7C}" destId="{90EB7A13-63B7-4C62-B754-43FC6CC73C84}" srcOrd="0" destOrd="0" presId="urn:microsoft.com/office/officeart/2005/8/layout/vList4"/>
    <dgm:cxn modelId="{24F1B3E6-CF7E-4C71-9FEE-C3DB681E96B9}" type="presOf" srcId="{008F20FF-7C2D-47D6-B2E8-602F76D56B7C}" destId="{067A0AC4-5398-421E-94D0-544A382999D2}" srcOrd="1" destOrd="0" presId="urn:microsoft.com/office/officeart/2005/8/layout/vList4"/>
    <dgm:cxn modelId="{9FF542F3-8C6E-4FCD-BAA7-78E66249916C}" type="presOf" srcId="{6635C4DA-BFCD-41D1-A2C0-3D733B5B965A}" destId="{858CD76F-5B35-40C0-B55F-DD814CC17349}" srcOrd="1" destOrd="0" presId="urn:microsoft.com/office/officeart/2005/8/layout/vList4"/>
    <dgm:cxn modelId="{B94591F3-F97D-43EE-8C86-20EE0D15AA65}" srcId="{63BD77C2-A7D8-4C74-9981-D84F7E021973}" destId="{792E3AA4-61B5-4601-A13A-5C3B3E860165}" srcOrd="1" destOrd="0" parTransId="{02863F9F-C4E1-4E03-AE6C-139C84E558D9}" sibTransId="{D9CA566D-5174-4F3F-9831-F4039E6A77C2}"/>
    <dgm:cxn modelId="{DD734E38-055B-4A32-AFCE-DDAB2020036A}" type="presParOf" srcId="{BBECDE35-E13D-40BE-A64E-130E8E970CE6}" destId="{8F5B3A2C-76F0-49CC-AD97-6E5CA8BB98A6}" srcOrd="0" destOrd="0" presId="urn:microsoft.com/office/officeart/2005/8/layout/vList4"/>
    <dgm:cxn modelId="{639AB9B9-E927-4DBB-82A9-E455A71B6972}" type="presParOf" srcId="{8F5B3A2C-76F0-49CC-AD97-6E5CA8BB98A6}" destId="{90EB7A13-63B7-4C62-B754-43FC6CC73C84}" srcOrd="0" destOrd="0" presId="urn:microsoft.com/office/officeart/2005/8/layout/vList4"/>
    <dgm:cxn modelId="{2FE5EAC2-59E5-4CAC-A07C-64A0E61A2938}" type="presParOf" srcId="{8F5B3A2C-76F0-49CC-AD97-6E5CA8BB98A6}" destId="{07677287-9997-4EE0-B41E-73533A5B88E2}" srcOrd="1" destOrd="0" presId="urn:microsoft.com/office/officeart/2005/8/layout/vList4"/>
    <dgm:cxn modelId="{26078705-9976-4ED0-A2BE-E63EA7E8BE2F}" type="presParOf" srcId="{8F5B3A2C-76F0-49CC-AD97-6E5CA8BB98A6}" destId="{067A0AC4-5398-421E-94D0-544A382999D2}" srcOrd="2" destOrd="0" presId="urn:microsoft.com/office/officeart/2005/8/layout/vList4"/>
    <dgm:cxn modelId="{B7E6D197-DEF8-4F41-8C51-D43FCD01C612}" type="presParOf" srcId="{BBECDE35-E13D-40BE-A64E-130E8E970CE6}" destId="{C2F94F47-A8D5-4960-AF0D-12071EBE9B34}" srcOrd="1" destOrd="0" presId="urn:microsoft.com/office/officeart/2005/8/layout/vList4"/>
    <dgm:cxn modelId="{3ECC14C4-4D57-4F15-8C4D-1463E2A94AC0}" type="presParOf" srcId="{BBECDE35-E13D-40BE-A64E-130E8E970CE6}" destId="{E7146375-B6B2-4376-B589-044B3BCFA449}" srcOrd="2" destOrd="0" presId="urn:microsoft.com/office/officeart/2005/8/layout/vList4"/>
    <dgm:cxn modelId="{DC8CD339-9D88-4559-9E5A-435BABC3F354}" type="presParOf" srcId="{E7146375-B6B2-4376-B589-044B3BCFA449}" destId="{75BF19BC-7338-4673-AED5-371FFE441BF1}" srcOrd="0" destOrd="0" presId="urn:microsoft.com/office/officeart/2005/8/layout/vList4"/>
    <dgm:cxn modelId="{7E64CBCA-1F31-46A0-9A96-3691C40D0266}" type="presParOf" srcId="{E7146375-B6B2-4376-B589-044B3BCFA449}" destId="{31AA432A-99A1-4F11-B8AE-24B2ED388B4B}" srcOrd="1" destOrd="0" presId="urn:microsoft.com/office/officeart/2005/8/layout/vList4"/>
    <dgm:cxn modelId="{EB9DFA09-9460-465F-9241-2D7AE4638AB9}" type="presParOf" srcId="{E7146375-B6B2-4376-B589-044B3BCFA449}" destId="{8B621E0D-1213-45D1-9213-C7DB500F9932}" srcOrd="2" destOrd="0" presId="urn:microsoft.com/office/officeart/2005/8/layout/vList4"/>
    <dgm:cxn modelId="{76302D70-98A1-44D7-8D75-B083BCC6B2ED}" type="presParOf" srcId="{BBECDE35-E13D-40BE-A64E-130E8E970CE6}" destId="{78D5E30B-6F8E-4470-93C0-D44EAA243E84}" srcOrd="3" destOrd="0" presId="urn:microsoft.com/office/officeart/2005/8/layout/vList4"/>
    <dgm:cxn modelId="{332C7DEC-23AD-4905-B1B7-DDC9355D1723}" type="presParOf" srcId="{BBECDE35-E13D-40BE-A64E-130E8E970CE6}" destId="{6F0607AD-2C12-4332-9080-2D6169F3A87E}" srcOrd="4" destOrd="0" presId="urn:microsoft.com/office/officeart/2005/8/layout/vList4"/>
    <dgm:cxn modelId="{865EE4DA-8B75-4A7E-B610-E207B8134060}" type="presParOf" srcId="{6F0607AD-2C12-4332-9080-2D6169F3A87E}" destId="{0CF2D379-CCFC-41CC-913C-06B086168FE8}" srcOrd="0" destOrd="0" presId="urn:microsoft.com/office/officeart/2005/8/layout/vList4"/>
    <dgm:cxn modelId="{17E4F319-26CF-4A2A-AE86-1565A43C8BA1}" type="presParOf" srcId="{6F0607AD-2C12-4332-9080-2D6169F3A87E}" destId="{0E1E7F55-81A1-4CF6-ABAD-3F2F5655B8B4}" srcOrd="1" destOrd="0" presId="urn:microsoft.com/office/officeart/2005/8/layout/vList4"/>
    <dgm:cxn modelId="{A478424A-F676-4FF5-83AA-5C19B00293CF}" type="presParOf" srcId="{6F0607AD-2C12-4332-9080-2D6169F3A87E}" destId="{858CD76F-5B35-40C0-B55F-DD814CC1734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27AA2-6CCF-4ED3-A1E9-CE84BF717BD1}">
      <dsp:nvSpPr>
        <dsp:cNvPr id="0" name=""/>
        <dsp:cNvSpPr/>
      </dsp:nvSpPr>
      <dsp:spPr>
        <a:xfrm>
          <a:off x="0" y="11028505"/>
          <a:ext cx="7822122" cy="3619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Test and Save</a:t>
          </a:r>
          <a:endParaRPr lang="en-IL" sz="5000" kern="1200" dirty="0"/>
        </a:p>
      </dsp:txBody>
      <dsp:txXfrm>
        <a:off x="0" y="11028505"/>
        <a:ext cx="7822122" cy="1954692"/>
      </dsp:txXfrm>
    </dsp:sp>
    <dsp:sp modelId="{1FA67BE0-591C-4BE0-8708-BF4268798EF9}">
      <dsp:nvSpPr>
        <dsp:cNvPr id="0" name=""/>
        <dsp:cNvSpPr/>
      </dsp:nvSpPr>
      <dsp:spPr>
        <a:xfrm>
          <a:off x="0" y="12910802"/>
          <a:ext cx="7822122" cy="16651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weights.pt file and XML calibration</a:t>
          </a:r>
          <a:endParaRPr lang="en-IL" sz="2800" kern="1200" dirty="0"/>
        </a:p>
      </dsp:txBody>
      <dsp:txXfrm>
        <a:off x="0" y="12910802"/>
        <a:ext cx="7822122" cy="1665108"/>
      </dsp:txXfrm>
    </dsp:sp>
    <dsp:sp modelId="{EF2C002E-C1C3-4832-B030-138BCE3142AD}">
      <dsp:nvSpPr>
        <dsp:cNvPr id="0" name=""/>
        <dsp:cNvSpPr/>
      </dsp:nvSpPr>
      <dsp:spPr>
        <a:xfrm rot="10800000">
          <a:off x="0" y="5515547"/>
          <a:ext cx="7822122" cy="55672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Training the Model</a:t>
          </a:r>
          <a:endParaRPr lang="en-IL" sz="5000" kern="1200" dirty="0"/>
        </a:p>
      </dsp:txBody>
      <dsp:txXfrm rot="-10800000">
        <a:off x="0" y="5515547"/>
        <a:ext cx="7822122" cy="1954106"/>
      </dsp:txXfrm>
    </dsp:sp>
    <dsp:sp modelId="{87C5C86A-9116-4101-A394-ED194007331C}">
      <dsp:nvSpPr>
        <dsp:cNvPr id="0" name=""/>
        <dsp:cNvSpPr/>
      </dsp:nvSpPr>
      <dsp:spPr>
        <a:xfrm>
          <a:off x="3819" y="7469654"/>
          <a:ext cx="2604827" cy="16646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150 epochs</a:t>
          </a:r>
          <a:endParaRPr lang="en-IL" sz="2800" kern="1200" dirty="0"/>
        </a:p>
      </dsp:txBody>
      <dsp:txXfrm>
        <a:off x="3819" y="7469654"/>
        <a:ext cx="2604827" cy="1664609"/>
      </dsp:txXfrm>
    </dsp:sp>
    <dsp:sp modelId="{868B3861-F608-4373-868D-04AB5B377A29}">
      <dsp:nvSpPr>
        <dsp:cNvPr id="0" name=""/>
        <dsp:cNvSpPr/>
      </dsp:nvSpPr>
      <dsp:spPr>
        <a:xfrm>
          <a:off x="2608647" y="7469654"/>
          <a:ext cx="2604827" cy="16646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MSE Loss</a:t>
          </a:r>
          <a:endParaRPr lang="en-IL" sz="2800" kern="1200" dirty="0"/>
        </a:p>
      </dsp:txBody>
      <dsp:txXfrm>
        <a:off x="2608647" y="7469654"/>
        <a:ext cx="2604827" cy="1664609"/>
      </dsp:txXfrm>
    </dsp:sp>
    <dsp:sp modelId="{17602878-A210-4E0A-99DB-1964F97269CA}">
      <dsp:nvSpPr>
        <dsp:cNvPr id="0" name=""/>
        <dsp:cNvSpPr/>
      </dsp:nvSpPr>
      <dsp:spPr>
        <a:xfrm>
          <a:off x="5213474" y="7469654"/>
          <a:ext cx="2604827" cy="16646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Pytorch</a:t>
          </a:r>
          <a:r>
            <a:rPr lang="en-US" sz="2800" kern="1200" dirty="0"/>
            <a:t> CNN custom model</a:t>
          </a:r>
          <a:endParaRPr lang="en-IL" sz="2800" kern="1200" dirty="0"/>
        </a:p>
      </dsp:txBody>
      <dsp:txXfrm>
        <a:off x="5213474" y="7469654"/>
        <a:ext cx="2604827" cy="1664609"/>
      </dsp:txXfrm>
    </dsp:sp>
    <dsp:sp modelId="{645FE0FE-1293-452B-AA29-E24C1526D0E2}">
      <dsp:nvSpPr>
        <dsp:cNvPr id="0" name=""/>
        <dsp:cNvSpPr/>
      </dsp:nvSpPr>
      <dsp:spPr>
        <a:xfrm rot="10800000">
          <a:off x="0" y="0"/>
          <a:ext cx="7822122" cy="55672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Light Custom UI</a:t>
          </a:r>
          <a:endParaRPr lang="en-IL" sz="5000" kern="1200" dirty="0"/>
        </a:p>
      </dsp:txBody>
      <dsp:txXfrm rot="-10800000">
        <a:off x="0" y="0"/>
        <a:ext cx="7822122" cy="1954106"/>
      </dsp:txXfrm>
    </dsp:sp>
    <dsp:sp modelId="{DA182A49-D32F-4527-990E-F53E088D6946}">
      <dsp:nvSpPr>
        <dsp:cNvPr id="0" name=""/>
        <dsp:cNvSpPr/>
      </dsp:nvSpPr>
      <dsp:spPr>
        <a:xfrm>
          <a:off x="0" y="1956696"/>
          <a:ext cx="3911061" cy="16646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Image editing</a:t>
          </a:r>
          <a:endParaRPr lang="en-IL" sz="2800" kern="1200" dirty="0"/>
        </a:p>
      </dsp:txBody>
      <dsp:txXfrm>
        <a:off x="0" y="1956696"/>
        <a:ext cx="3911061" cy="1664609"/>
      </dsp:txXfrm>
    </dsp:sp>
    <dsp:sp modelId="{A4BDAF1A-F663-49F6-BDE2-D81ADDF921CA}">
      <dsp:nvSpPr>
        <dsp:cNvPr id="0" name=""/>
        <dsp:cNvSpPr/>
      </dsp:nvSpPr>
      <dsp:spPr>
        <a:xfrm>
          <a:off x="3911061" y="1956696"/>
          <a:ext cx="3911061" cy="16646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image only</a:t>
          </a:r>
          <a:endParaRPr lang="en-IL" sz="2800" kern="1200" dirty="0"/>
        </a:p>
      </dsp:txBody>
      <dsp:txXfrm>
        <a:off x="3911061" y="1956696"/>
        <a:ext cx="3911061" cy="1664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B7A13-63B7-4C62-B754-43FC6CC73C84}">
      <dsp:nvSpPr>
        <dsp:cNvPr id="0" name=""/>
        <dsp:cNvSpPr/>
      </dsp:nvSpPr>
      <dsp:spPr>
        <a:xfrm>
          <a:off x="0" y="0"/>
          <a:ext cx="8308960" cy="21264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 dirty="0"/>
            <a:t>Reading the gauges using the synthetic data is feasible </a:t>
          </a:r>
          <a:endParaRPr lang="en-IL" sz="3500" b="0" kern="1200" dirty="0"/>
        </a:p>
      </dsp:txBody>
      <dsp:txXfrm>
        <a:off x="1874441" y="0"/>
        <a:ext cx="6434518" cy="2126494"/>
      </dsp:txXfrm>
    </dsp:sp>
    <dsp:sp modelId="{07677287-9997-4EE0-B41E-73533A5B88E2}">
      <dsp:nvSpPr>
        <dsp:cNvPr id="0" name=""/>
        <dsp:cNvSpPr/>
      </dsp:nvSpPr>
      <dsp:spPr>
        <a:xfrm>
          <a:off x="212649" y="212649"/>
          <a:ext cx="1661792" cy="17011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F19BC-7338-4673-AED5-371FFE441BF1}">
      <dsp:nvSpPr>
        <dsp:cNvPr id="0" name=""/>
        <dsp:cNvSpPr/>
      </dsp:nvSpPr>
      <dsp:spPr>
        <a:xfrm>
          <a:off x="0" y="2339143"/>
          <a:ext cx="8308960" cy="21264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 dirty="0"/>
            <a:t>The process is light and creates a quick reading framework ready for deployment</a:t>
          </a:r>
          <a:endParaRPr lang="en-IL" sz="3500" b="0" kern="1200" dirty="0"/>
        </a:p>
      </dsp:txBody>
      <dsp:txXfrm>
        <a:off x="1874441" y="2339143"/>
        <a:ext cx="6434518" cy="2126494"/>
      </dsp:txXfrm>
    </dsp:sp>
    <dsp:sp modelId="{31AA432A-99A1-4F11-B8AE-24B2ED388B4B}">
      <dsp:nvSpPr>
        <dsp:cNvPr id="0" name=""/>
        <dsp:cNvSpPr/>
      </dsp:nvSpPr>
      <dsp:spPr>
        <a:xfrm>
          <a:off x="212649" y="2551792"/>
          <a:ext cx="1661792" cy="17011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2D379-CCFC-41CC-913C-06B086168FE8}">
      <dsp:nvSpPr>
        <dsp:cNvPr id="0" name=""/>
        <dsp:cNvSpPr/>
      </dsp:nvSpPr>
      <dsp:spPr>
        <a:xfrm>
          <a:off x="0" y="4678286"/>
          <a:ext cx="8308960" cy="21264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 dirty="0"/>
            <a:t>Future improvements: Augmentation, digital gauges reading</a:t>
          </a:r>
          <a:endParaRPr lang="en-IL" sz="3500" b="0" kern="1200" dirty="0"/>
        </a:p>
      </dsp:txBody>
      <dsp:txXfrm>
        <a:off x="1874441" y="4678286"/>
        <a:ext cx="6434518" cy="2126494"/>
      </dsp:txXfrm>
    </dsp:sp>
    <dsp:sp modelId="{0E1E7F55-81A1-4CF6-ABAD-3F2F5655B8B4}">
      <dsp:nvSpPr>
        <dsp:cNvPr id="0" name=""/>
        <dsp:cNvSpPr/>
      </dsp:nvSpPr>
      <dsp:spPr>
        <a:xfrm>
          <a:off x="212649" y="4890936"/>
          <a:ext cx="1661792" cy="170119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783" t="-24229" r="-39921" b="-23858"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75" y="857250"/>
            <a:ext cx="16192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1pPr>
    <a:lvl2pPr marL="434569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2pPr>
    <a:lvl3pPr marL="869137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3pPr>
    <a:lvl4pPr marL="1303706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4pPr>
    <a:lvl5pPr marL="1738274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5pPr>
    <a:lvl6pPr marL="2172843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6pPr>
    <a:lvl7pPr marL="2607412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7pPr>
    <a:lvl8pPr marL="3041980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8pPr>
    <a:lvl9pPr marL="3476549" algn="l" defTabSz="869137" rtl="0" eaLnBrk="1" latinLnBrk="0" hangingPunct="1">
      <a:defRPr sz="11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64999" y="4477116"/>
            <a:ext cx="17324531" cy="7068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4286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857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6250" y="6199956"/>
            <a:ext cx="7349993" cy="139999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656250" y="7779943"/>
            <a:ext cx="7349993" cy="2988357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429"/>
              </a:spcBef>
              <a:buFont typeface="Arial" panose="020B0604020202020204" pitchFamily="34" charset="0"/>
              <a:buNone/>
              <a:defRPr sz="5238" baseline="0"/>
            </a:lvl1pPr>
            <a:lvl2pPr marL="680371" indent="-680371">
              <a:spcBef>
                <a:spcPts val="1429"/>
              </a:spcBef>
              <a:buFont typeface="Arial" panose="020B0604020202020204" pitchFamily="34" charset="0"/>
              <a:buChar char="•"/>
              <a:defRPr sz="5238"/>
            </a:lvl2pPr>
            <a:lvl3pPr marL="680371" indent="-680371">
              <a:spcBef>
                <a:spcPts val="1429"/>
              </a:spcBef>
              <a:buFont typeface="Arial" panose="020B0604020202020204" pitchFamily="34" charset="0"/>
              <a:buChar char="•"/>
              <a:defRPr sz="5238"/>
            </a:lvl3pPr>
            <a:lvl4pPr marL="0" indent="0">
              <a:spcBef>
                <a:spcPts val="1429"/>
              </a:spcBef>
              <a:buNone/>
              <a:defRPr sz="5238"/>
            </a:lvl4pPr>
            <a:lvl5pPr marL="0" indent="0">
              <a:spcBef>
                <a:spcPts val="1429"/>
              </a:spcBef>
              <a:buNone/>
              <a:defRPr sz="5238"/>
            </a:lvl5pPr>
            <a:lvl6pPr marL="0" indent="0">
              <a:spcBef>
                <a:spcPts val="1429"/>
              </a:spcBef>
              <a:buNone/>
              <a:defRPr sz="5238"/>
            </a:lvl6pPr>
            <a:lvl7pPr marL="0" indent="0">
              <a:spcBef>
                <a:spcPts val="1429"/>
              </a:spcBef>
              <a:buNone/>
              <a:defRPr sz="5238"/>
            </a:lvl7pPr>
            <a:lvl8pPr marL="0" indent="0">
              <a:spcBef>
                <a:spcPts val="1429"/>
              </a:spcBef>
              <a:buNone/>
              <a:defRPr sz="5238"/>
            </a:lvl8pPr>
            <a:lvl9pPr marL="0" indent="0">
              <a:spcBef>
                <a:spcPts val="1429"/>
              </a:spcBef>
              <a:buNone/>
              <a:defRPr sz="5238"/>
            </a:lvl9pPr>
          </a:lstStyle>
          <a:p>
            <a:pPr lvl="0"/>
            <a:r>
              <a:rPr lang="en-US" dirty="0"/>
              <a:t>Add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656250" y="11479917"/>
            <a:ext cx="7349993" cy="139999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656250" y="12979906"/>
            <a:ext cx="7349993" cy="3070303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6250" y="16349882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656250" y="17979869"/>
            <a:ext cx="7349993" cy="6591663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6250" y="25029818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656250" y="26609807"/>
            <a:ext cx="7349993" cy="7979942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924992" y="6199955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8924992" y="7779943"/>
            <a:ext cx="7349993" cy="7431656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8924992" y="15669886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8924992" y="17249874"/>
            <a:ext cx="7349993" cy="7321658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8924992" y="25029818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8924992" y="26609807"/>
            <a:ext cx="7349993" cy="7979942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17167483" y="6199955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17167483" y="7779943"/>
            <a:ext cx="7349993" cy="7999942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17167483" y="16310942"/>
            <a:ext cx="7349993" cy="4963448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17167483" y="21617949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17167483" y="23197938"/>
            <a:ext cx="7349993" cy="4751481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17167483" y="28129796"/>
            <a:ext cx="7349993" cy="133332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429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143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17167483" y="29709785"/>
            <a:ext cx="7349993" cy="4879964"/>
          </a:xfrm>
        </p:spPr>
        <p:txBody>
          <a:bodyPr lIns="91440" tIns="182880"/>
          <a:lstStyle>
            <a:lvl1pPr>
              <a:defRPr sz="3810" baseline="0"/>
            </a:lvl1pPr>
            <a:lvl2pPr>
              <a:defRPr sz="3333"/>
            </a:lvl2pPr>
            <a:lvl3pPr>
              <a:defRPr sz="3333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18528107" y="0"/>
            <a:ext cx="6671868" cy="4202119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64" userDrawn="1">
          <p15:clr>
            <a:srgbClr val="A4A3A4"/>
          </p15:clr>
        </p15:guide>
        <p15:guide id="2" pos="1061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25199975" cy="5499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1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64999" y="750061"/>
            <a:ext cx="17324983" cy="3249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00" y="6583285"/>
            <a:ext cx="23878726" cy="25841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6250" y="35120805"/>
            <a:ext cx="5669994" cy="499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6244" y="35120805"/>
            <a:ext cx="12547488" cy="499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73732" y="35120805"/>
            <a:ext cx="5669994" cy="499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4249969"/>
            <a:ext cx="25199975" cy="12499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13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4249969"/>
            <a:ext cx="25199975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5225247" rtl="0" eaLnBrk="1" latinLnBrk="0" hangingPunct="1">
        <a:lnSpc>
          <a:spcPct val="90000"/>
        </a:lnSpc>
        <a:spcBef>
          <a:spcPct val="0"/>
        </a:spcBef>
        <a:buNone/>
        <a:defRPr sz="13691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44297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1pPr>
      <a:lvl2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2pPr>
      <a:lvl3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5pPr>
      <a:lvl6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6pPr>
      <a:lvl7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7pPr>
      <a:lvl8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8pPr>
      <a:lvl9pPr marL="1306312" indent="-544297" algn="l" defTabSz="5225247" rtl="0" eaLnBrk="1" latinLnBrk="0" hangingPunct="1">
        <a:lnSpc>
          <a:spcPct val="100000"/>
        </a:lnSpc>
        <a:spcBef>
          <a:spcPts val="1429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1pPr>
      <a:lvl2pPr marL="2612624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2pPr>
      <a:lvl3pPr marL="5225247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3pPr>
      <a:lvl4pPr marL="7837871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4pPr>
      <a:lvl5pPr marL="10450495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5pPr>
      <a:lvl6pPr marL="13063118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6pPr>
      <a:lvl7pPr marL="15675742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7pPr>
      <a:lvl8pPr marL="18288366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8pPr>
      <a:lvl9pPr marL="20900989" algn="l" defTabSz="5225247" rtl="0" eaLnBrk="1" latinLnBrk="0" hangingPunct="1">
        <a:defRPr sz="10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414" userDrawn="1">
          <p15:clr>
            <a:srgbClr val="A4A3A4"/>
          </p15:clr>
        </p15:guide>
        <p15:guide id="3" pos="15460" userDrawn="1">
          <p15:clr>
            <a:srgbClr val="A4A3A4"/>
          </p15:clr>
        </p15:guide>
        <p15:guide id="4" pos="793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5.jpeg"/><Relationship Id="rId1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1.png"/><Relationship Id="rId7" Type="http://schemas.openxmlformats.org/officeDocument/2006/relationships/diagramData" Target="../diagrams/data2.xml"/><Relationship Id="rId12" Type="http://schemas.openxmlformats.org/officeDocument/2006/relationships/image" Target="../media/image4.jpeg"/><Relationship Id="rId17" Type="http://schemas.openxmlformats.org/officeDocument/2006/relationships/hyperlink" Target="https://github.com/Guydada/GaugereaderProject" TargetMode="External"/><Relationship Id="rId2" Type="http://schemas.openxmlformats.org/officeDocument/2006/relationships/diagramData" Target="../diagrams/data1.xml"/><Relationship Id="rId16" Type="http://schemas.openxmlformats.org/officeDocument/2006/relationships/image" Target="../media/image7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hyperlink" Target="https://youtu.be/Bdhece7qKJQ" TargetMode="Externa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A9F986A6-D6AB-FDF0-90CE-4DDCB0C3CC94}"/>
              </a:ext>
            </a:extLst>
          </p:cNvPr>
          <p:cNvSpPr txBox="1">
            <a:spLocks/>
          </p:cNvSpPr>
          <p:nvPr/>
        </p:nvSpPr>
        <p:spPr bwMode="ltGray">
          <a:xfrm>
            <a:off x="8939315" y="6716620"/>
            <a:ext cx="6897600" cy="209312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435421" tIns="54428" rIns="435421" bIns="54428" rtlCol="0" anchor="t">
            <a:noAutofit/>
          </a:bodyPr>
          <a:lstStyle>
            <a:lvl1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5715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0371" indent="-680371">
              <a:buFont typeface="Arial" panose="020B0604020202020204" pitchFamily="34" charset="0"/>
              <a:buChar char="•"/>
            </a:pPr>
            <a:endParaRPr lang="en-IL" sz="3200" dirty="0"/>
          </a:p>
        </p:txBody>
      </p:sp>
      <p:sp>
        <p:nvSpPr>
          <p:cNvPr id="79" name="Text Placeholder 11">
            <a:extLst>
              <a:ext uri="{FF2B5EF4-FFF2-40B4-BE49-F238E27FC236}">
                <a16:creationId xmlns:a16="http://schemas.microsoft.com/office/drawing/2014/main" id="{83028D81-97D7-2A43-ACF8-2A26487A9A92}"/>
              </a:ext>
            </a:extLst>
          </p:cNvPr>
          <p:cNvSpPr txBox="1">
            <a:spLocks/>
          </p:cNvSpPr>
          <p:nvPr/>
        </p:nvSpPr>
        <p:spPr>
          <a:xfrm>
            <a:off x="8940128" y="5760820"/>
            <a:ext cx="6896787" cy="9396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435421" tIns="54428" rIns="108855" bIns="54428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3200" dirty="0"/>
              <a:t>Architecture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9B989-7D64-D5D1-9FF2-2530E3BD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79" y="-38156"/>
            <a:ext cx="16770631" cy="2238836"/>
          </a:xfrm>
        </p:spPr>
        <p:txBody>
          <a:bodyPr>
            <a:normAutofit/>
          </a:bodyPr>
          <a:lstStyle/>
          <a:p>
            <a:r>
              <a:rPr lang="en-US" sz="7200" dirty="0"/>
              <a:t>Analog Gauge Reading Using CNN Regression</a:t>
            </a:r>
            <a:endParaRPr lang="en-IL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80AD9-406F-00ED-A1AD-713E1568FB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54222" y="4543849"/>
            <a:ext cx="9691531" cy="671372"/>
          </a:xfrm>
        </p:spPr>
        <p:txBody>
          <a:bodyPr/>
          <a:lstStyle/>
          <a:p>
            <a:pPr algn="ctr"/>
            <a:r>
              <a:rPr lang="en-US" sz="4762" b="1" dirty="0"/>
              <a:t>Guy Dahan | Project: 21-0-214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90F59E-A1D0-400E-1BC5-27B164E3C702}"/>
              </a:ext>
            </a:extLst>
          </p:cNvPr>
          <p:cNvGrpSpPr/>
          <p:nvPr/>
        </p:nvGrpSpPr>
        <p:grpSpPr>
          <a:xfrm>
            <a:off x="8940130" y="27751988"/>
            <a:ext cx="6896785" cy="7743849"/>
            <a:chOff x="28916308" y="4694875"/>
            <a:chExt cx="8337565" cy="6963821"/>
          </a:xfrm>
        </p:grpSpPr>
        <p:sp>
          <p:nvSpPr>
            <p:cNvPr id="38" name="Text Placeholder 4">
              <a:extLst>
                <a:ext uri="{FF2B5EF4-FFF2-40B4-BE49-F238E27FC236}">
                  <a16:creationId xmlns:a16="http://schemas.microsoft.com/office/drawing/2014/main" id="{4B1B93E0-320B-177C-CDF8-B0054C444ACD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16308" y="5516932"/>
              <a:ext cx="8337565" cy="614176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t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3200" dirty="0"/>
                <a:t>The model trains over 100 epochs using a custom architecture built with </a:t>
              </a:r>
              <a:r>
                <a:rPr lang="en-US" sz="3200" dirty="0" err="1"/>
                <a:t>Pytorch</a:t>
              </a:r>
              <a:endParaRPr lang="en-IL" sz="3200" dirty="0"/>
            </a:p>
          </p:txBody>
        </p:sp>
        <p:sp>
          <p:nvSpPr>
            <p:cNvPr id="39" name="Text Placeholder 11">
              <a:extLst>
                <a:ext uri="{FF2B5EF4-FFF2-40B4-BE49-F238E27FC236}">
                  <a16:creationId xmlns:a16="http://schemas.microsoft.com/office/drawing/2014/main" id="{25A9DD15-B23D-2FA8-7C87-0A49E6E55BDB}"/>
                </a:ext>
              </a:extLst>
            </p:cNvPr>
            <p:cNvSpPr txBox="1">
              <a:spLocks/>
            </p:cNvSpPr>
            <p:nvPr/>
          </p:nvSpPr>
          <p:spPr>
            <a:xfrm>
              <a:off x="28916308" y="4694875"/>
              <a:ext cx="8337565" cy="822057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Results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30B833-A11E-FF8B-5A22-CAAE95E2CE0B}"/>
              </a:ext>
            </a:extLst>
          </p:cNvPr>
          <p:cNvGrpSpPr/>
          <p:nvPr/>
        </p:nvGrpSpPr>
        <p:grpSpPr>
          <a:xfrm>
            <a:off x="16022249" y="14121925"/>
            <a:ext cx="9000000" cy="9931633"/>
            <a:chOff x="28993807" y="4925187"/>
            <a:chExt cx="8526349" cy="7588345"/>
          </a:xfrm>
        </p:grpSpPr>
        <p:sp>
          <p:nvSpPr>
            <p:cNvPr id="43" name="Text Placeholder 4">
              <a:extLst>
                <a:ext uri="{FF2B5EF4-FFF2-40B4-BE49-F238E27FC236}">
                  <a16:creationId xmlns:a16="http://schemas.microsoft.com/office/drawing/2014/main" id="{1BC9AC4C-674F-42BD-7604-26E1775F4546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07" y="5861228"/>
              <a:ext cx="8526349" cy="665230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t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3200" dirty="0"/>
                <a:t>A short calibration process includes cropping, marking the needle, fixing perspective and typing parameters</a:t>
              </a:r>
            </a:p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3200" dirty="0"/>
                <a:t>Calibration XML is created at the end of the calibration</a:t>
              </a:r>
              <a:endParaRPr lang="en-IL" sz="3200" dirty="0"/>
            </a:p>
            <a:p>
              <a:pPr marL="680371" indent="-680371">
                <a:buFont typeface="Arial" panose="020B0604020202020204" pitchFamily="34" charset="0"/>
                <a:buChar char="•"/>
              </a:pPr>
              <a:endParaRPr lang="en-IL" sz="3200" dirty="0"/>
            </a:p>
          </p:txBody>
        </p:sp>
        <p:sp>
          <p:nvSpPr>
            <p:cNvPr id="44" name="Text Placeholder 11">
              <a:extLst>
                <a:ext uri="{FF2B5EF4-FFF2-40B4-BE49-F238E27FC236}">
                  <a16:creationId xmlns:a16="http://schemas.microsoft.com/office/drawing/2014/main" id="{484A4AEC-AE3E-6C48-5873-EB1815853979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7" y="4925187"/>
              <a:ext cx="8526349" cy="93604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Training And Validation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A31ADE-1776-9A97-3F5A-D0216B29698C}"/>
              </a:ext>
            </a:extLst>
          </p:cNvPr>
          <p:cNvGrpSpPr/>
          <p:nvPr/>
        </p:nvGrpSpPr>
        <p:grpSpPr>
          <a:xfrm>
            <a:off x="260765" y="5760217"/>
            <a:ext cx="8480730" cy="5851814"/>
            <a:chOff x="461273" y="12709385"/>
            <a:chExt cx="12473781" cy="7319477"/>
          </a:xfrm>
        </p:grpSpPr>
        <p:sp>
          <p:nvSpPr>
            <p:cNvPr id="71" name="Text Placeholder 3">
              <a:extLst>
                <a:ext uri="{FF2B5EF4-FFF2-40B4-BE49-F238E27FC236}">
                  <a16:creationId xmlns:a16="http://schemas.microsoft.com/office/drawing/2014/main" id="{403C6720-765B-F9AA-84A0-E1640986BCDD}"/>
                </a:ext>
              </a:extLst>
            </p:cNvPr>
            <p:cNvSpPr txBox="1">
              <a:spLocks/>
            </p:cNvSpPr>
            <p:nvPr/>
          </p:nvSpPr>
          <p:spPr>
            <a:xfrm>
              <a:off x="461273" y="12709385"/>
              <a:ext cx="12473781" cy="117601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Introduction and Abstract</a:t>
              </a:r>
              <a:endParaRPr lang="en-IL" sz="3200" dirty="0"/>
            </a:p>
          </p:txBody>
        </p:sp>
        <p:sp>
          <p:nvSpPr>
            <p:cNvPr id="72" name="Text Placeholder 4">
              <a:extLst>
                <a:ext uri="{FF2B5EF4-FFF2-40B4-BE49-F238E27FC236}">
                  <a16:creationId xmlns:a16="http://schemas.microsoft.com/office/drawing/2014/main" id="{E4BBC337-025F-401C-3FEB-7114CB5FD0B1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461273" y="13885395"/>
              <a:ext cx="12473781" cy="61434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t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3200" dirty="0"/>
                <a:t>The marine environment is complex and full of hazardous potential. Using AI and computer vision. </a:t>
              </a:r>
            </a:p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3200" dirty="0"/>
                <a:t>Captain’s Eye recognizes and prevents dangerous situations with a variety of models. </a:t>
              </a:r>
            </a:p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3200" dirty="0"/>
                <a:t>This project extend the company’s ability adding an analog gauge reading ability</a:t>
              </a:r>
            </a:p>
            <a:p>
              <a:pPr marL="680371" indent="-680371">
                <a:buFont typeface="Arial" panose="020B0604020202020204" pitchFamily="34" charset="0"/>
                <a:buChar char="•"/>
              </a:pPr>
              <a:endParaRPr lang="en-IL" sz="320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E0B0CC5-A67C-DE68-D943-228795D344E8}"/>
              </a:ext>
            </a:extLst>
          </p:cNvPr>
          <p:cNvGrpSpPr/>
          <p:nvPr/>
        </p:nvGrpSpPr>
        <p:grpSpPr>
          <a:xfrm>
            <a:off x="259295" y="19192747"/>
            <a:ext cx="8494686" cy="16303091"/>
            <a:chOff x="351879" y="10086935"/>
            <a:chExt cx="12634160" cy="19269097"/>
          </a:xfrm>
        </p:grpSpPr>
        <p:sp>
          <p:nvSpPr>
            <p:cNvPr id="83" name="Text Placeholder 4">
              <a:extLst>
                <a:ext uri="{FF2B5EF4-FFF2-40B4-BE49-F238E27FC236}">
                  <a16:creationId xmlns:a16="http://schemas.microsoft.com/office/drawing/2014/main" id="{04D19551-D4DB-BD6B-D2D8-182D040C2542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351879" y="11282708"/>
              <a:ext cx="12614697" cy="1807332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endParaRPr lang="en-US" sz="3200" dirty="0"/>
            </a:p>
          </p:txBody>
        </p:sp>
        <p:sp>
          <p:nvSpPr>
            <p:cNvPr id="82" name="Text Placeholder 3">
              <a:extLst>
                <a:ext uri="{FF2B5EF4-FFF2-40B4-BE49-F238E27FC236}">
                  <a16:creationId xmlns:a16="http://schemas.microsoft.com/office/drawing/2014/main" id="{BAE08B41-4078-AC58-E286-3824747F963F}"/>
                </a:ext>
              </a:extLst>
            </p:cNvPr>
            <p:cNvSpPr txBox="1">
              <a:spLocks/>
            </p:cNvSpPr>
            <p:nvPr/>
          </p:nvSpPr>
          <p:spPr>
            <a:xfrm>
              <a:off x="371342" y="10086935"/>
              <a:ext cx="12614697" cy="111054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Methods</a:t>
              </a:r>
              <a:endParaRPr lang="en-IL" sz="32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B5F8DEB-E440-DE7F-B90C-39F0CE14BA55}"/>
              </a:ext>
            </a:extLst>
          </p:cNvPr>
          <p:cNvGrpSpPr/>
          <p:nvPr/>
        </p:nvGrpSpPr>
        <p:grpSpPr>
          <a:xfrm>
            <a:off x="16033866" y="5760216"/>
            <a:ext cx="9000000" cy="8232877"/>
            <a:chOff x="28993809" y="4805989"/>
            <a:chExt cx="8526348" cy="9955016"/>
          </a:xfrm>
        </p:grpSpPr>
        <p:sp>
          <p:nvSpPr>
            <p:cNvPr id="102" name="Text Placeholder 4">
              <a:extLst>
                <a:ext uri="{FF2B5EF4-FFF2-40B4-BE49-F238E27FC236}">
                  <a16:creationId xmlns:a16="http://schemas.microsoft.com/office/drawing/2014/main" id="{C9780745-56EC-24E4-EC27-CEE55B66CACB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09" y="5962453"/>
              <a:ext cx="8526348" cy="879855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endParaRPr lang="en-IL" sz="3200" dirty="0"/>
            </a:p>
          </p:txBody>
        </p:sp>
        <p:sp>
          <p:nvSpPr>
            <p:cNvPr id="103" name="Text Placeholder 11">
              <a:extLst>
                <a:ext uri="{FF2B5EF4-FFF2-40B4-BE49-F238E27FC236}">
                  <a16:creationId xmlns:a16="http://schemas.microsoft.com/office/drawing/2014/main" id="{B8920A1F-0991-6EBE-553A-595461B5AF8B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9" y="4805989"/>
              <a:ext cx="8526348" cy="1136144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Conclusions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E3CEE27F-1694-96D4-3615-60566AEB2B00}"/>
              </a:ext>
            </a:extLst>
          </p:cNvPr>
          <p:cNvSpPr txBox="1"/>
          <p:nvPr/>
        </p:nvSpPr>
        <p:spPr>
          <a:xfrm>
            <a:off x="356180" y="2208802"/>
            <a:ext cx="16770630" cy="9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14" dirty="0">
                <a:solidFill>
                  <a:schemeClr val="bg1"/>
                </a:solidFill>
              </a:rPr>
              <a:t>Tel Aviv University | Captain’s Eye</a:t>
            </a:r>
            <a:endParaRPr lang="en-IL" sz="11429" dirty="0" err="1">
              <a:solidFill>
                <a:schemeClr val="bg1"/>
              </a:solidFill>
            </a:endParaRPr>
          </a:p>
        </p:txBody>
      </p:sp>
      <p:graphicFrame>
        <p:nvGraphicFramePr>
          <p:cNvPr id="117" name="Table 117">
            <a:extLst>
              <a:ext uri="{FF2B5EF4-FFF2-40B4-BE49-F238E27FC236}">
                <a16:creationId xmlns:a16="http://schemas.microsoft.com/office/drawing/2014/main" id="{6F259B59-645F-FC92-DFB9-2AC2A78C2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93874"/>
              </p:ext>
            </p:extLst>
          </p:nvPr>
        </p:nvGraphicFramePr>
        <p:xfrm>
          <a:off x="260765" y="11763866"/>
          <a:ext cx="8481600" cy="7277046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4240800">
                  <a:extLst>
                    <a:ext uri="{9D8B030D-6E8A-4147-A177-3AD203B41FA5}">
                      <a16:colId xmlns:a16="http://schemas.microsoft.com/office/drawing/2014/main" val="3451177066"/>
                    </a:ext>
                  </a:extLst>
                </a:gridCol>
                <a:gridCol w="4240800">
                  <a:extLst>
                    <a:ext uri="{9D8B030D-6E8A-4147-A177-3AD203B41FA5}">
                      <a16:colId xmlns:a16="http://schemas.microsoft.com/office/drawing/2014/main" val="1468525477"/>
                    </a:ext>
                  </a:extLst>
                </a:gridCol>
              </a:tblGrid>
              <a:tr h="939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Challenges</a:t>
                      </a:r>
                      <a:endParaRPr lang="en-IL" sz="3200" dirty="0">
                        <a:solidFill>
                          <a:schemeClr val="bg1"/>
                        </a:solidFill>
                      </a:endParaRPr>
                    </a:p>
                  </a:txBody>
                  <a:tcPr marL="108855" marR="108855" marT="54428" marB="54428" anchor="ctr"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Objectives</a:t>
                      </a:r>
                      <a:endParaRPr lang="en-IL" sz="3200" dirty="0">
                        <a:solidFill>
                          <a:schemeClr val="bg1"/>
                        </a:solidFill>
                      </a:endParaRPr>
                    </a:p>
                  </a:txBody>
                  <a:tcPr marL="108855" marR="108855" marT="54428" marB="54428" anchor="ctr"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81951"/>
                  </a:ext>
                </a:extLst>
              </a:tr>
              <a:tr h="2523682"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analog gauge installed onboard a ship cannot supply training images</a:t>
                      </a:r>
                      <a:endParaRPr lang="en-IL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855" marR="108855" marT="54428" marB="54428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Use synthetic data to create train, validation and test sets</a:t>
                      </a:r>
                      <a:endParaRPr lang="en-IL" sz="3200" dirty="0">
                        <a:solidFill>
                          <a:schemeClr val="tx1"/>
                        </a:solidFill>
                      </a:endParaRPr>
                    </a:p>
                  </a:txBody>
                  <a:tcPr marL="108855" marR="108855" marT="54428" marB="54428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021108"/>
                  </a:ext>
                </a:extLst>
              </a:tr>
              <a:tr h="2112482"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calibration process must be easy and quick</a:t>
                      </a:r>
                      <a:endParaRPr lang="en-IL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855" marR="108855" marT="54428" marB="54428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Create a custom, specific and light UI for calibration</a:t>
                      </a:r>
                      <a:endParaRPr lang="en-IL" sz="3200" dirty="0">
                        <a:solidFill>
                          <a:schemeClr val="tx1"/>
                        </a:solidFill>
                      </a:endParaRPr>
                    </a:p>
                  </a:txBody>
                  <a:tcPr marL="108855" marR="108855" marT="54428" marB="54428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71729"/>
                  </a:ext>
                </a:extLst>
              </a:tr>
              <a:tr h="1701282"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must be light and optimized </a:t>
                      </a:r>
                      <a:endParaRPr lang="en-IL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855" marR="108855" marT="54428" marB="54428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Create a custom and optimized CNN model</a:t>
                      </a:r>
                      <a:endParaRPr lang="en-IL" sz="3200" dirty="0">
                        <a:solidFill>
                          <a:schemeClr val="tx1"/>
                        </a:solidFill>
                      </a:endParaRPr>
                    </a:p>
                  </a:txBody>
                  <a:tcPr marL="108855" marR="108855" marT="54428" marB="54428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509375"/>
                  </a:ext>
                </a:extLst>
              </a:tr>
            </a:tbl>
          </a:graphicData>
        </a:graphic>
      </p:graphicFrame>
      <p:graphicFrame>
        <p:nvGraphicFramePr>
          <p:cNvPr id="118" name="Diagram 117">
            <a:extLst>
              <a:ext uri="{FF2B5EF4-FFF2-40B4-BE49-F238E27FC236}">
                <a16:creationId xmlns:a16="http://schemas.microsoft.com/office/drawing/2014/main" id="{D51146A2-6C57-06CB-ACFB-9569121E2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104057"/>
              </p:ext>
            </p:extLst>
          </p:nvPr>
        </p:nvGraphicFramePr>
        <p:xfrm>
          <a:off x="602719" y="20481047"/>
          <a:ext cx="7822122" cy="14650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9" name="Diagram 118">
            <a:extLst>
              <a:ext uri="{FF2B5EF4-FFF2-40B4-BE49-F238E27FC236}">
                <a16:creationId xmlns:a16="http://schemas.microsoft.com/office/drawing/2014/main" id="{8BC7E435-2A39-5AE2-697C-84CFA7CB6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090760"/>
              </p:ext>
            </p:extLst>
          </p:nvPr>
        </p:nvGraphicFramePr>
        <p:xfrm>
          <a:off x="16268136" y="6845453"/>
          <a:ext cx="8308960" cy="6804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211CE193-6752-B302-5AAC-17109035C63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411" y="1392440"/>
            <a:ext cx="7048187" cy="1149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91DCE-F00E-87A4-9D4D-74AD01F8210B}"/>
              </a:ext>
            </a:extLst>
          </p:cNvPr>
          <p:cNvSpPr txBox="1"/>
          <p:nvPr/>
        </p:nvSpPr>
        <p:spPr>
          <a:xfrm>
            <a:off x="356180" y="3075524"/>
            <a:ext cx="16770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Advisor: Doron </a:t>
            </a:r>
            <a:r>
              <a:rPr lang="en-US" sz="5400" dirty="0" err="1">
                <a:solidFill>
                  <a:schemeClr val="bg1"/>
                </a:solidFill>
              </a:rPr>
              <a:t>Oizerovich</a:t>
            </a:r>
            <a:endParaRPr lang="en-IL" sz="5400" dirty="0" err="1">
              <a:solidFill>
                <a:schemeClr val="bg1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1AABCC6-9B10-5CEE-8D61-8B49790F18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685" y="319024"/>
            <a:ext cx="2078410" cy="339473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792AD3-C203-A449-8446-085A77A3E1A3}"/>
              </a:ext>
            </a:extLst>
          </p:cNvPr>
          <p:cNvPicPr>
            <a:picLocks noGrp="1" noChangeAspect="1"/>
          </p:cNvPicPr>
          <p:nvPr>
            <p:ph sz="quarter" idx="30"/>
          </p:nvPr>
        </p:nvPicPr>
        <p:blipFill>
          <a:blip r:embed="rId14"/>
          <a:stretch>
            <a:fillRect/>
          </a:stretch>
        </p:blipFill>
        <p:spPr>
          <a:xfrm>
            <a:off x="9255282" y="30903514"/>
            <a:ext cx="6342645" cy="4228430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C286AA4-6803-0593-A383-840C5602AF7A}"/>
              </a:ext>
            </a:extLst>
          </p:cNvPr>
          <p:cNvGrpSpPr/>
          <p:nvPr/>
        </p:nvGrpSpPr>
        <p:grpSpPr>
          <a:xfrm>
            <a:off x="16022249" y="24235788"/>
            <a:ext cx="9000000" cy="7617199"/>
            <a:chOff x="28993807" y="4925187"/>
            <a:chExt cx="8526349" cy="7588345"/>
          </a:xfrm>
        </p:grpSpPr>
        <p:sp>
          <p:nvSpPr>
            <p:cNvPr id="14" name="Text Placeholder 4">
              <a:extLst>
                <a:ext uri="{FF2B5EF4-FFF2-40B4-BE49-F238E27FC236}">
                  <a16:creationId xmlns:a16="http://schemas.microsoft.com/office/drawing/2014/main" id="{1E4932B1-5462-9395-CD8D-DE0B1CF83792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8993807" y="5861228"/>
              <a:ext cx="8526349" cy="665230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t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r>
                <a:rPr lang="en-US" sz="3200" dirty="0"/>
                <a:t>Train, Test and Validation sets – all created synthetically</a:t>
              </a:r>
            </a:p>
            <a:p>
              <a:endParaRPr lang="en-IL" sz="3200" dirty="0"/>
            </a:p>
          </p:txBody>
        </p:sp>
        <p:sp>
          <p:nvSpPr>
            <p:cNvPr id="15" name="Text Placeholder 11">
              <a:extLst>
                <a:ext uri="{FF2B5EF4-FFF2-40B4-BE49-F238E27FC236}">
                  <a16:creationId xmlns:a16="http://schemas.microsoft.com/office/drawing/2014/main" id="{6B7800B2-B080-1209-EAEC-23AE9818F53F}"/>
                </a:ext>
              </a:extLst>
            </p:cNvPr>
            <p:cNvSpPr txBox="1">
              <a:spLocks/>
            </p:cNvSpPr>
            <p:nvPr/>
          </p:nvSpPr>
          <p:spPr>
            <a:xfrm>
              <a:off x="28993807" y="4925187"/>
              <a:ext cx="8526349" cy="936041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Synthetic Data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C4D124-4D86-9528-E579-595DC64665AF}"/>
              </a:ext>
            </a:extLst>
          </p:cNvPr>
          <p:cNvGrpSpPr/>
          <p:nvPr/>
        </p:nvGrpSpPr>
        <p:grpSpPr>
          <a:xfrm>
            <a:off x="16033867" y="31984615"/>
            <a:ext cx="8996640" cy="3511223"/>
            <a:chOff x="16033867" y="31984615"/>
            <a:chExt cx="8996640" cy="3511223"/>
          </a:xfrm>
        </p:grpSpPr>
        <p:sp>
          <p:nvSpPr>
            <p:cNvPr id="23" name="Text Placeholder 4">
              <a:extLst>
                <a:ext uri="{FF2B5EF4-FFF2-40B4-BE49-F238E27FC236}">
                  <a16:creationId xmlns:a16="http://schemas.microsoft.com/office/drawing/2014/main" id="{7721E151-CB8B-9AAD-B3A3-66E8E10B8EC1}"/>
                </a:ext>
              </a:extLst>
            </p:cNvPr>
            <p:cNvSpPr txBox="1">
              <a:spLocks/>
            </p:cNvSpPr>
            <p:nvPr/>
          </p:nvSpPr>
          <p:spPr bwMode="ltGray">
            <a:xfrm>
              <a:off x="20608615" y="32974815"/>
              <a:ext cx="4421892" cy="252102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txBody>
            <a:bodyPr vert="horz" lIns="435421" tIns="54428" rIns="435421" bIns="54428" rtlCol="0" anchor="ctr">
              <a:noAutofit/>
            </a:bodyPr>
            <a:lstStyle>
              <a:lvl1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71500" indent="-57150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Char char="•"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120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4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80371" indent="-680371">
                <a:buFont typeface="Arial" panose="020B0604020202020204" pitchFamily="34" charset="0"/>
                <a:buChar char="•"/>
              </a:pPr>
              <a:endParaRPr lang="en-IL" sz="320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0E46631-32F0-9863-03E9-787BF3C8F32F}"/>
                </a:ext>
              </a:extLst>
            </p:cNvPr>
            <p:cNvGrpSpPr/>
            <p:nvPr/>
          </p:nvGrpSpPr>
          <p:grpSpPr>
            <a:xfrm>
              <a:off x="16033867" y="31984615"/>
              <a:ext cx="4421889" cy="3511223"/>
              <a:chOff x="28993805" y="4874776"/>
              <a:chExt cx="4189174" cy="3497922"/>
            </a:xfrm>
          </p:grpSpPr>
          <p:sp>
            <p:nvSpPr>
              <p:cNvPr id="20" name="Text Placeholder 4">
                <a:extLst>
                  <a:ext uri="{FF2B5EF4-FFF2-40B4-BE49-F238E27FC236}">
                    <a16:creationId xmlns:a16="http://schemas.microsoft.com/office/drawing/2014/main" id="{97434C30-38DA-BA81-33DF-911422152F84}"/>
                  </a:ext>
                </a:extLst>
              </p:cNvPr>
              <p:cNvSpPr txBox="1">
                <a:spLocks/>
              </p:cNvSpPr>
              <p:nvPr/>
            </p:nvSpPr>
            <p:spPr bwMode="ltGray">
              <a:xfrm>
                <a:off x="28993806" y="5861228"/>
                <a:ext cx="4189173" cy="25114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vert="horz" lIns="435421" tIns="54428" rIns="435421" bIns="54428" rtlCol="0" anchor="ctr">
                <a:noAutofit/>
              </a:bodyPr>
              <a:lstStyle>
                <a:lvl1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1500" indent="-57150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Char char="•"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71500" indent="-57150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Char char="•"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438912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80371" indent="-680371">
                  <a:buFont typeface="Arial" panose="020B0604020202020204" pitchFamily="34" charset="0"/>
                  <a:buChar char="•"/>
                </a:pPr>
                <a:endParaRPr lang="en-IL" sz="3200" dirty="0"/>
              </a:p>
            </p:txBody>
          </p:sp>
          <p:sp>
            <p:nvSpPr>
              <p:cNvPr id="21" name="Text Placeholder 11">
                <a:extLst>
                  <a:ext uri="{FF2B5EF4-FFF2-40B4-BE49-F238E27FC236}">
                    <a16:creationId xmlns:a16="http://schemas.microsoft.com/office/drawing/2014/main" id="{BE7A6D3F-7F9E-0B07-D269-137CCF0DA4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93805" y="4874776"/>
                <a:ext cx="4189174" cy="936041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91000">
                    <a:schemeClr val="accent1"/>
                  </a:gs>
                  <a:gs pos="9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p:spPr>
            <p:txBody>
              <a:bodyPr vert="horz" lIns="435421" tIns="54428" rIns="108855" bIns="54428" rtlCol="0" anchor="ctr">
                <a:noAutofit/>
              </a:bodyPr>
              <a:lstStyle>
                <a:lvl1pPr marL="0" indent="0" algn="ctr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5400" kern="1200" cap="none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2pPr>
                <a:lvl3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5pPr>
                <a:lvl6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6pPr>
                <a:lvl7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7pPr>
                <a:lvl8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8pPr>
                <a:lvl9pPr marL="0" indent="0" algn="l" defTabSz="438912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Font typeface="Arial" panose="020B0604020202020204" pitchFamily="34" charset="0"/>
                  <a:buNone/>
                  <a:defRPr sz="6000" kern="1200" cap="all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r>
                  <a:rPr lang="en-US" sz="3200" spc="714" dirty="0"/>
                  <a:t>GitHub</a:t>
                </a:r>
              </a:p>
            </p:txBody>
          </p:sp>
        </p:grpSp>
        <p:pic>
          <p:nvPicPr>
            <p:cNvPr id="64" name="Picture 63">
              <a:hlinkClick r:id="rId15"/>
              <a:extLst>
                <a:ext uri="{FF2B5EF4-FFF2-40B4-BE49-F238E27FC236}">
                  <a16:creationId xmlns:a16="http://schemas.microsoft.com/office/drawing/2014/main" id="{E4F95D66-9F31-9255-65A2-FE43793C3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1976" t="2719" r="3126" b="3670"/>
            <a:stretch/>
          </p:blipFill>
          <p:spPr>
            <a:xfrm flipH="1">
              <a:off x="21949197" y="33339271"/>
              <a:ext cx="1698685" cy="1675599"/>
            </a:xfrm>
            <a:prstGeom prst="rect">
              <a:avLst/>
            </a:prstGeom>
          </p:spPr>
        </p:pic>
        <p:pic>
          <p:nvPicPr>
            <p:cNvPr id="112" name="Picture 111">
              <a:hlinkClick r:id="rId17"/>
              <a:extLst>
                <a:ext uri="{FF2B5EF4-FFF2-40B4-BE49-F238E27FC236}">
                  <a16:creationId xmlns:a16="http://schemas.microsoft.com/office/drawing/2014/main" id="{3A1585BD-2FAF-A392-CE04-BCBC2680F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0" b="680"/>
            <a:stretch/>
          </p:blipFill>
          <p:spPr>
            <a:xfrm>
              <a:off x="17526972" y="33315303"/>
              <a:ext cx="1697064" cy="1674000"/>
            </a:xfrm>
            <a:prstGeom prst="rect">
              <a:avLst/>
            </a:prstGeom>
          </p:spPr>
        </p:pic>
        <p:sp>
          <p:nvSpPr>
            <p:cNvPr id="22" name="Text Placeholder 11">
              <a:extLst>
                <a:ext uri="{FF2B5EF4-FFF2-40B4-BE49-F238E27FC236}">
                  <a16:creationId xmlns:a16="http://schemas.microsoft.com/office/drawing/2014/main" id="{1C6B7AC7-3B45-FB03-8041-3EC57BCE7245}"/>
                </a:ext>
              </a:extLst>
            </p:cNvPr>
            <p:cNvSpPr txBox="1">
              <a:spLocks/>
            </p:cNvSpPr>
            <p:nvPr/>
          </p:nvSpPr>
          <p:spPr>
            <a:xfrm>
              <a:off x="20608615" y="31984615"/>
              <a:ext cx="4421892" cy="939600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91000">
                  <a:schemeClr val="accent1"/>
                </a:gs>
                <a:gs pos="90000">
                  <a:schemeClr val="tx1">
                    <a:lumMod val="65000"/>
                    <a:lumOff val="35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txBody>
            <a:bodyPr vert="horz" lIns="435421" tIns="54428" rIns="108855" bIns="54428" rtlCol="0" anchor="ctr">
              <a:noAutofit/>
            </a:bodyPr>
            <a:lstStyle>
              <a:lvl1pPr marL="0" indent="0" algn="ctr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5400" kern="1200" cap="none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438912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bg1">
                    <a:lumMod val="65000"/>
                  </a:schemeClr>
                </a:buClr>
                <a:buFont typeface="Arial" panose="020B0604020202020204" pitchFamily="34" charset="0"/>
                <a:buNone/>
                <a:defRPr sz="60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r>
                <a:rPr lang="en-US" sz="3200" spc="714" dirty="0"/>
                <a:t>Demo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ED7284C6-014F-9D56-6190-7B3F73BD84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893905" y="18139013"/>
            <a:ext cx="7207783" cy="5866659"/>
          </a:xfrm>
          <a:prstGeom prst="rect">
            <a:avLst/>
          </a:prstGeom>
        </p:spPr>
      </p:pic>
      <p:pic>
        <p:nvPicPr>
          <p:cNvPr id="100" name="Content Placeholder 29">
            <a:extLst>
              <a:ext uri="{FF2B5EF4-FFF2-40B4-BE49-F238E27FC236}">
                <a16:creationId xmlns:a16="http://schemas.microsoft.com/office/drawing/2014/main" id="{F4712F98-F0D4-C3DF-7341-8DB11811E02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0719" t="8096" r="8511" b="30601"/>
          <a:stretch/>
        </p:blipFill>
        <p:spPr>
          <a:xfrm>
            <a:off x="17069445" y="26376895"/>
            <a:ext cx="6856704" cy="5204086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CCC8FD-3B5B-523F-D8C5-31BB1D9CA8DE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0" r="9616"/>
          <a:stretch/>
        </p:blipFill>
        <p:spPr>
          <a:xfrm>
            <a:off x="10742914" y="7353561"/>
            <a:ext cx="3367379" cy="1965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5875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3F3F3F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241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Science Poster</vt:lpstr>
      <vt:lpstr>Analog Gauge Reading Using CNN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Guy Dahan</dc:creator>
  <cp:lastModifiedBy>Guy Dahan</cp:lastModifiedBy>
  <cp:revision>24</cp:revision>
  <dcterms:created xsi:type="dcterms:W3CDTF">2013-01-20T21:20:28Z</dcterms:created>
  <dcterms:modified xsi:type="dcterms:W3CDTF">2022-10-17T19:00:43Z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