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767250" cy="30240288"/>
  <p:notesSz cx="9144000" cy="6858000"/>
  <p:defaultTextStyle>
    <a:defPPr>
      <a:defRPr lang="en-US"/>
    </a:defPPr>
    <a:lvl1pPr marL="0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1pPr>
    <a:lvl2pPr marL="1752180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2pPr>
    <a:lvl3pPr marL="3504361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3pPr>
    <a:lvl4pPr marL="5256542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4pPr>
    <a:lvl5pPr marL="7008723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5pPr>
    <a:lvl6pPr marL="8760903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6pPr>
    <a:lvl7pPr marL="10513083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7pPr>
    <a:lvl8pPr marL="12265264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8pPr>
    <a:lvl9pPr marL="14017445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052"/>
    <a:srgbClr val="1F1F1F"/>
    <a:srgbClr val="404040"/>
    <a:srgbClr val="3F3F3F"/>
    <a:srgbClr val="E8E8E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721" autoAdjust="0"/>
  </p:normalViewPr>
  <p:slideViewPr>
    <p:cSldViewPr snapToGrid="0">
      <p:cViewPr varScale="1">
        <p:scale>
          <a:sx n="24" d="100"/>
          <a:sy n="24" d="100"/>
        </p:scale>
        <p:origin x="82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D77C2-A7D8-4C74-9981-D84F7E02197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L"/>
        </a:p>
      </dgm:t>
    </dgm:pt>
    <dgm:pt modelId="{3E796700-9871-4570-A70E-7E282CB6DCD7}">
      <dgm:prSet custT="1"/>
      <dgm:spPr/>
      <dgm:t>
        <a:bodyPr/>
        <a:lstStyle/>
        <a:p>
          <a:r>
            <a:rPr lang="en-US" sz="3600" dirty="0"/>
            <a:t>Light Custom UI</a:t>
          </a:r>
          <a:endParaRPr lang="en-IL" sz="3600" dirty="0"/>
        </a:p>
      </dgm:t>
    </dgm:pt>
    <dgm:pt modelId="{A9988C92-FC6B-4607-BED8-4B55CB5F416A}" type="parTrans" cxnId="{017F2EA2-CC2A-429A-9114-E36C0EFE910B}">
      <dgm:prSet/>
      <dgm:spPr/>
      <dgm:t>
        <a:bodyPr/>
        <a:lstStyle/>
        <a:p>
          <a:endParaRPr lang="en-IL"/>
        </a:p>
      </dgm:t>
    </dgm:pt>
    <dgm:pt modelId="{2087BF69-2EF2-4B9C-A9ED-7BD356FAF987}" type="sibTrans" cxnId="{017F2EA2-CC2A-429A-9114-E36C0EFE910B}">
      <dgm:prSet/>
      <dgm:spPr/>
      <dgm:t>
        <a:bodyPr/>
        <a:lstStyle/>
        <a:p>
          <a:endParaRPr lang="en-IL"/>
        </a:p>
      </dgm:t>
    </dgm:pt>
    <dgm:pt modelId="{F4385C70-E45E-4F12-803E-E99B32E82BCE}">
      <dgm:prSet custT="1"/>
      <dgm:spPr/>
      <dgm:t>
        <a:bodyPr/>
        <a:lstStyle/>
        <a:p>
          <a:r>
            <a:rPr lang="en-US" sz="3600" dirty="0"/>
            <a:t>Image editing</a:t>
          </a:r>
          <a:endParaRPr lang="en-IL" sz="3600" dirty="0"/>
        </a:p>
      </dgm:t>
    </dgm:pt>
    <dgm:pt modelId="{0EC95B35-8760-4360-AB28-1A75076B4DD1}" type="parTrans" cxnId="{BDF86DD3-A8AC-4B30-AA5C-132287EC1078}">
      <dgm:prSet/>
      <dgm:spPr/>
      <dgm:t>
        <a:bodyPr/>
        <a:lstStyle/>
        <a:p>
          <a:endParaRPr lang="en-IL"/>
        </a:p>
      </dgm:t>
    </dgm:pt>
    <dgm:pt modelId="{2557AD9D-E12C-4D71-8D0A-3244FB6BDDB8}" type="sibTrans" cxnId="{BDF86DD3-A8AC-4B30-AA5C-132287EC1078}">
      <dgm:prSet/>
      <dgm:spPr/>
      <dgm:t>
        <a:bodyPr/>
        <a:lstStyle/>
        <a:p>
          <a:endParaRPr lang="en-IL"/>
        </a:p>
      </dgm:t>
    </dgm:pt>
    <dgm:pt modelId="{671107D9-2FA0-476B-ACB7-BCCD0DE297C9}">
      <dgm:prSet custT="1"/>
      <dgm:spPr/>
      <dgm:t>
        <a:bodyPr/>
        <a:lstStyle/>
        <a:p>
          <a:r>
            <a:rPr lang="en-US" sz="3600" dirty="0"/>
            <a:t>1 image only</a:t>
          </a:r>
          <a:endParaRPr lang="en-IL" sz="3600" dirty="0"/>
        </a:p>
      </dgm:t>
    </dgm:pt>
    <dgm:pt modelId="{0FCACCC5-73B6-49FB-81EA-6AF90E1B8D8C}" type="parTrans" cxnId="{66425D3E-FB7B-40E7-9588-15690D99C4F6}">
      <dgm:prSet/>
      <dgm:spPr/>
      <dgm:t>
        <a:bodyPr/>
        <a:lstStyle/>
        <a:p>
          <a:endParaRPr lang="en-IL"/>
        </a:p>
      </dgm:t>
    </dgm:pt>
    <dgm:pt modelId="{F1B785F8-B7F7-42B5-B2D0-63CDF419A90D}" type="sibTrans" cxnId="{66425D3E-FB7B-40E7-9588-15690D99C4F6}">
      <dgm:prSet/>
      <dgm:spPr/>
      <dgm:t>
        <a:bodyPr/>
        <a:lstStyle/>
        <a:p>
          <a:endParaRPr lang="en-IL"/>
        </a:p>
      </dgm:t>
    </dgm:pt>
    <dgm:pt modelId="{57A8BCC4-337D-40A3-8D65-2C1AF40A8E4C}">
      <dgm:prSet custT="1"/>
      <dgm:spPr/>
      <dgm:t>
        <a:bodyPr/>
        <a:lstStyle/>
        <a:p>
          <a:r>
            <a:rPr lang="en-US" sz="3600" dirty="0"/>
            <a:t>Training the Model</a:t>
          </a:r>
          <a:endParaRPr lang="en-IL" sz="3600" dirty="0"/>
        </a:p>
      </dgm:t>
    </dgm:pt>
    <dgm:pt modelId="{B6B6E604-BB2D-4E53-9B49-537F5320EF53}" type="parTrans" cxnId="{82CFADF1-B7C1-430C-8B70-A5B94DDF82F7}">
      <dgm:prSet/>
      <dgm:spPr/>
      <dgm:t>
        <a:bodyPr/>
        <a:lstStyle/>
        <a:p>
          <a:endParaRPr lang="en-IL"/>
        </a:p>
      </dgm:t>
    </dgm:pt>
    <dgm:pt modelId="{6C2E004F-7EBB-47B5-AFAC-1B4941B99C69}" type="sibTrans" cxnId="{82CFADF1-B7C1-430C-8B70-A5B94DDF82F7}">
      <dgm:prSet/>
      <dgm:spPr/>
      <dgm:t>
        <a:bodyPr/>
        <a:lstStyle/>
        <a:p>
          <a:endParaRPr lang="en-IL"/>
        </a:p>
      </dgm:t>
    </dgm:pt>
    <dgm:pt modelId="{7EAB1518-21CC-4871-A5B1-8A5C7FD07404}">
      <dgm:prSet custT="1"/>
      <dgm:spPr/>
      <dgm:t>
        <a:bodyPr/>
        <a:lstStyle/>
        <a:p>
          <a:r>
            <a:rPr lang="en-US" sz="3600" dirty="0"/>
            <a:t>150 epochs</a:t>
          </a:r>
          <a:endParaRPr lang="en-IL" sz="3600" dirty="0"/>
        </a:p>
      </dgm:t>
    </dgm:pt>
    <dgm:pt modelId="{752A6265-8CEA-48F7-86C6-D7157A27F047}" type="parTrans" cxnId="{D1C69B56-93FA-403E-8F99-35C0FDBA8026}">
      <dgm:prSet/>
      <dgm:spPr/>
      <dgm:t>
        <a:bodyPr/>
        <a:lstStyle/>
        <a:p>
          <a:endParaRPr lang="en-IL"/>
        </a:p>
      </dgm:t>
    </dgm:pt>
    <dgm:pt modelId="{38CC575A-4BB6-4231-A424-1BC4C241D259}" type="sibTrans" cxnId="{D1C69B56-93FA-403E-8F99-35C0FDBA8026}">
      <dgm:prSet/>
      <dgm:spPr/>
      <dgm:t>
        <a:bodyPr/>
        <a:lstStyle/>
        <a:p>
          <a:endParaRPr lang="en-IL"/>
        </a:p>
      </dgm:t>
    </dgm:pt>
    <dgm:pt modelId="{8183F48F-9AF6-48B6-A4DF-7C6FAB4C7F9B}">
      <dgm:prSet custT="1"/>
      <dgm:spPr/>
      <dgm:t>
        <a:bodyPr/>
        <a:lstStyle/>
        <a:p>
          <a:r>
            <a:rPr lang="en-US" sz="3600" dirty="0"/>
            <a:t>MSE Loss</a:t>
          </a:r>
          <a:endParaRPr lang="en-IL" sz="3600" dirty="0"/>
        </a:p>
      </dgm:t>
    </dgm:pt>
    <dgm:pt modelId="{41E3A802-31AA-4D96-ABB9-CE58BE875DAE}" type="parTrans" cxnId="{CB315C78-9341-4584-9365-89E2388ECD50}">
      <dgm:prSet/>
      <dgm:spPr/>
      <dgm:t>
        <a:bodyPr/>
        <a:lstStyle/>
        <a:p>
          <a:endParaRPr lang="en-IL"/>
        </a:p>
      </dgm:t>
    </dgm:pt>
    <dgm:pt modelId="{EF51F618-E976-47FE-9678-E8BF4C073B78}" type="sibTrans" cxnId="{CB315C78-9341-4584-9365-89E2388ECD50}">
      <dgm:prSet/>
      <dgm:spPr/>
      <dgm:t>
        <a:bodyPr/>
        <a:lstStyle/>
        <a:p>
          <a:endParaRPr lang="en-IL"/>
        </a:p>
      </dgm:t>
    </dgm:pt>
    <dgm:pt modelId="{4DD16EDE-C676-4F15-8E9B-0616321A1CF1}">
      <dgm:prSet custT="1"/>
      <dgm:spPr/>
      <dgm:t>
        <a:bodyPr/>
        <a:lstStyle/>
        <a:p>
          <a:r>
            <a:rPr lang="en-US" sz="3600" dirty="0"/>
            <a:t>Test and Save</a:t>
          </a:r>
          <a:endParaRPr lang="en-IL" sz="3600" dirty="0"/>
        </a:p>
      </dgm:t>
    </dgm:pt>
    <dgm:pt modelId="{0F743288-8719-442D-B4C9-3113B9030A09}" type="parTrans" cxnId="{4E667C1F-D134-4E48-82F8-464321CB6079}">
      <dgm:prSet/>
      <dgm:spPr/>
      <dgm:t>
        <a:bodyPr/>
        <a:lstStyle/>
        <a:p>
          <a:endParaRPr lang="en-IL"/>
        </a:p>
      </dgm:t>
    </dgm:pt>
    <dgm:pt modelId="{BE74DAA3-64AC-4BFC-898F-92AA2C7EF980}" type="sibTrans" cxnId="{4E667C1F-D134-4E48-82F8-464321CB6079}">
      <dgm:prSet/>
      <dgm:spPr/>
      <dgm:t>
        <a:bodyPr/>
        <a:lstStyle/>
        <a:p>
          <a:endParaRPr lang="en-IL"/>
        </a:p>
      </dgm:t>
    </dgm:pt>
    <dgm:pt modelId="{936AE062-F20C-49AB-B2B8-C1ADAC806DF5}">
      <dgm:prSet custT="1"/>
      <dgm:spPr/>
      <dgm:t>
        <a:bodyPr/>
        <a:lstStyle/>
        <a:p>
          <a:r>
            <a:rPr lang="en-US" sz="3600" dirty="0"/>
            <a:t>weights.pt file and XML calibration</a:t>
          </a:r>
          <a:endParaRPr lang="en-IL" sz="3600" dirty="0"/>
        </a:p>
      </dgm:t>
    </dgm:pt>
    <dgm:pt modelId="{B72ABC69-78EE-4257-9CEE-63F2F986B771}" type="parTrans" cxnId="{FE897AAF-960A-4572-9992-701A762C2F8D}">
      <dgm:prSet/>
      <dgm:spPr/>
      <dgm:t>
        <a:bodyPr/>
        <a:lstStyle/>
        <a:p>
          <a:endParaRPr lang="en-IL"/>
        </a:p>
      </dgm:t>
    </dgm:pt>
    <dgm:pt modelId="{381CD4A7-2B4B-44B6-AAD7-C49584658405}" type="sibTrans" cxnId="{FE897AAF-960A-4572-9992-701A762C2F8D}">
      <dgm:prSet/>
      <dgm:spPr/>
      <dgm:t>
        <a:bodyPr/>
        <a:lstStyle/>
        <a:p>
          <a:endParaRPr lang="en-IL"/>
        </a:p>
      </dgm:t>
    </dgm:pt>
    <dgm:pt modelId="{7554C05A-E417-4AFA-A6AF-B06139A77FC3}">
      <dgm:prSet custT="1"/>
      <dgm:spPr/>
      <dgm:t>
        <a:bodyPr/>
        <a:lstStyle/>
        <a:p>
          <a:r>
            <a:rPr lang="en-US" sz="3200" dirty="0" err="1"/>
            <a:t>Pytorch</a:t>
          </a:r>
          <a:r>
            <a:rPr lang="en-US" sz="3200" dirty="0"/>
            <a:t> CNN custom model</a:t>
          </a:r>
          <a:endParaRPr lang="en-IL" sz="3200" dirty="0"/>
        </a:p>
      </dgm:t>
    </dgm:pt>
    <dgm:pt modelId="{B91CCCA3-0963-4D17-826A-2B3E977A4381}" type="parTrans" cxnId="{1718760B-7791-4286-9B56-D34F43318389}">
      <dgm:prSet/>
      <dgm:spPr/>
      <dgm:t>
        <a:bodyPr/>
        <a:lstStyle/>
        <a:p>
          <a:endParaRPr lang="en-IL"/>
        </a:p>
      </dgm:t>
    </dgm:pt>
    <dgm:pt modelId="{E8358113-DFB2-4033-BA5B-C2E3D170992B}" type="sibTrans" cxnId="{1718760B-7791-4286-9B56-D34F43318389}">
      <dgm:prSet/>
      <dgm:spPr/>
      <dgm:t>
        <a:bodyPr/>
        <a:lstStyle/>
        <a:p>
          <a:endParaRPr lang="en-IL"/>
        </a:p>
      </dgm:t>
    </dgm:pt>
    <dgm:pt modelId="{D42DC06E-01D6-448F-A9D6-9F42FB67890C}" type="pres">
      <dgm:prSet presAssocID="{63BD77C2-A7D8-4C74-9981-D84F7E021973}" presName="Name0" presStyleCnt="0">
        <dgm:presLayoutVars>
          <dgm:dir/>
          <dgm:animLvl val="lvl"/>
          <dgm:resizeHandles val="exact"/>
        </dgm:presLayoutVars>
      </dgm:prSet>
      <dgm:spPr/>
    </dgm:pt>
    <dgm:pt modelId="{05183D67-63F2-45A8-8823-8902E129FA4D}" type="pres">
      <dgm:prSet presAssocID="{4DD16EDE-C676-4F15-8E9B-0616321A1CF1}" presName="boxAndChildren" presStyleCnt="0"/>
      <dgm:spPr/>
    </dgm:pt>
    <dgm:pt modelId="{272C5075-DBFB-4426-88A2-A5333DEDF6EB}" type="pres">
      <dgm:prSet presAssocID="{4DD16EDE-C676-4F15-8E9B-0616321A1CF1}" presName="parentTextBox" presStyleLbl="node1" presStyleIdx="0" presStyleCnt="3"/>
      <dgm:spPr/>
    </dgm:pt>
    <dgm:pt modelId="{75927AA2-6CCF-4ED3-A1E9-CE84BF717BD1}" type="pres">
      <dgm:prSet presAssocID="{4DD16EDE-C676-4F15-8E9B-0616321A1CF1}" presName="entireBox" presStyleLbl="node1" presStyleIdx="0" presStyleCnt="3"/>
      <dgm:spPr/>
    </dgm:pt>
    <dgm:pt modelId="{8C55126D-DF36-40FF-A0E8-EED3E3A61394}" type="pres">
      <dgm:prSet presAssocID="{4DD16EDE-C676-4F15-8E9B-0616321A1CF1}" presName="descendantBox" presStyleCnt="0"/>
      <dgm:spPr/>
    </dgm:pt>
    <dgm:pt modelId="{1FA67BE0-591C-4BE0-8708-BF4268798EF9}" type="pres">
      <dgm:prSet presAssocID="{936AE062-F20C-49AB-B2B8-C1ADAC806DF5}" presName="childTextBox" presStyleLbl="fgAccFollowNode1" presStyleIdx="0" presStyleCnt="6">
        <dgm:presLayoutVars>
          <dgm:bulletEnabled val="1"/>
        </dgm:presLayoutVars>
      </dgm:prSet>
      <dgm:spPr/>
    </dgm:pt>
    <dgm:pt modelId="{3496E3BB-6A91-42E4-9720-B26F12F8BF60}" type="pres">
      <dgm:prSet presAssocID="{6C2E004F-7EBB-47B5-AFAC-1B4941B99C69}" presName="sp" presStyleCnt="0"/>
      <dgm:spPr/>
    </dgm:pt>
    <dgm:pt modelId="{5A43AE57-4B7B-4783-8E97-2C59C7D1E876}" type="pres">
      <dgm:prSet presAssocID="{57A8BCC4-337D-40A3-8D65-2C1AF40A8E4C}" presName="arrowAndChildren" presStyleCnt="0"/>
      <dgm:spPr/>
    </dgm:pt>
    <dgm:pt modelId="{3640F009-C460-49B0-BFD7-E0DBF68BEA1C}" type="pres">
      <dgm:prSet presAssocID="{57A8BCC4-337D-40A3-8D65-2C1AF40A8E4C}" presName="parentTextArrow" presStyleLbl="node1" presStyleIdx="0" presStyleCnt="3"/>
      <dgm:spPr/>
    </dgm:pt>
    <dgm:pt modelId="{EF2C002E-C1C3-4832-B030-138BCE3142AD}" type="pres">
      <dgm:prSet presAssocID="{57A8BCC4-337D-40A3-8D65-2C1AF40A8E4C}" presName="arrow" presStyleLbl="node1" presStyleIdx="1" presStyleCnt="3"/>
      <dgm:spPr/>
    </dgm:pt>
    <dgm:pt modelId="{653200CE-4256-4327-899E-6AF46ACCFEC3}" type="pres">
      <dgm:prSet presAssocID="{57A8BCC4-337D-40A3-8D65-2C1AF40A8E4C}" presName="descendantArrow" presStyleCnt="0"/>
      <dgm:spPr/>
    </dgm:pt>
    <dgm:pt modelId="{87C5C86A-9116-4101-A394-ED194007331C}" type="pres">
      <dgm:prSet presAssocID="{7EAB1518-21CC-4871-A5B1-8A5C7FD07404}" presName="childTextArrow" presStyleLbl="fgAccFollowNode1" presStyleIdx="1" presStyleCnt="6">
        <dgm:presLayoutVars>
          <dgm:bulletEnabled val="1"/>
        </dgm:presLayoutVars>
      </dgm:prSet>
      <dgm:spPr/>
    </dgm:pt>
    <dgm:pt modelId="{868B3861-F608-4373-868D-04AB5B377A29}" type="pres">
      <dgm:prSet presAssocID="{8183F48F-9AF6-48B6-A4DF-7C6FAB4C7F9B}" presName="childTextArrow" presStyleLbl="fgAccFollowNode1" presStyleIdx="2" presStyleCnt="6">
        <dgm:presLayoutVars>
          <dgm:bulletEnabled val="1"/>
        </dgm:presLayoutVars>
      </dgm:prSet>
      <dgm:spPr/>
    </dgm:pt>
    <dgm:pt modelId="{17602878-A210-4E0A-99DB-1964F97269CA}" type="pres">
      <dgm:prSet presAssocID="{7554C05A-E417-4AFA-A6AF-B06139A77FC3}" presName="childTextArrow" presStyleLbl="fgAccFollowNode1" presStyleIdx="3" presStyleCnt="6">
        <dgm:presLayoutVars>
          <dgm:bulletEnabled val="1"/>
        </dgm:presLayoutVars>
      </dgm:prSet>
      <dgm:spPr/>
    </dgm:pt>
    <dgm:pt modelId="{5AE9C3C5-1525-479F-A81B-0DCF64B7F36F}" type="pres">
      <dgm:prSet presAssocID="{2087BF69-2EF2-4B9C-A9ED-7BD356FAF987}" presName="sp" presStyleCnt="0"/>
      <dgm:spPr/>
    </dgm:pt>
    <dgm:pt modelId="{1E8AC92C-E591-4328-9699-BF3E1D3147C5}" type="pres">
      <dgm:prSet presAssocID="{3E796700-9871-4570-A70E-7E282CB6DCD7}" presName="arrowAndChildren" presStyleCnt="0"/>
      <dgm:spPr/>
    </dgm:pt>
    <dgm:pt modelId="{44F0093B-BD60-4EE4-938F-12E6DB3BF459}" type="pres">
      <dgm:prSet presAssocID="{3E796700-9871-4570-A70E-7E282CB6DCD7}" presName="parentTextArrow" presStyleLbl="node1" presStyleIdx="1" presStyleCnt="3"/>
      <dgm:spPr/>
    </dgm:pt>
    <dgm:pt modelId="{645FE0FE-1293-452B-AA29-E24C1526D0E2}" type="pres">
      <dgm:prSet presAssocID="{3E796700-9871-4570-A70E-7E282CB6DCD7}" presName="arrow" presStyleLbl="node1" presStyleIdx="2" presStyleCnt="3"/>
      <dgm:spPr/>
    </dgm:pt>
    <dgm:pt modelId="{70E94C90-7BEA-4FB8-BE61-834E83C039A2}" type="pres">
      <dgm:prSet presAssocID="{3E796700-9871-4570-A70E-7E282CB6DCD7}" presName="descendantArrow" presStyleCnt="0"/>
      <dgm:spPr/>
    </dgm:pt>
    <dgm:pt modelId="{DA182A49-D32F-4527-990E-F53E088D6946}" type="pres">
      <dgm:prSet presAssocID="{F4385C70-E45E-4F12-803E-E99B32E82BCE}" presName="childTextArrow" presStyleLbl="fgAccFollowNode1" presStyleIdx="4" presStyleCnt="6">
        <dgm:presLayoutVars>
          <dgm:bulletEnabled val="1"/>
        </dgm:presLayoutVars>
      </dgm:prSet>
      <dgm:spPr/>
    </dgm:pt>
    <dgm:pt modelId="{A4BDAF1A-F663-49F6-BDE2-D81ADDF921CA}" type="pres">
      <dgm:prSet presAssocID="{671107D9-2FA0-476B-ACB7-BCCD0DE297C9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1718760B-7791-4286-9B56-D34F43318389}" srcId="{57A8BCC4-337D-40A3-8D65-2C1AF40A8E4C}" destId="{7554C05A-E417-4AFA-A6AF-B06139A77FC3}" srcOrd="2" destOrd="0" parTransId="{B91CCCA3-0963-4D17-826A-2B3E977A4381}" sibTransId="{E8358113-DFB2-4033-BA5B-C2E3D170992B}"/>
    <dgm:cxn modelId="{4E667C1F-D134-4E48-82F8-464321CB6079}" srcId="{63BD77C2-A7D8-4C74-9981-D84F7E021973}" destId="{4DD16EDE-C676-4F15-8E9B-0616321A1CF1}" srcOrd="2" destOrd="0" parTransId="{0F743288-8719-442D-B4C9-3113B9030A09}" sibTransId="{BE74DAA3-64AC-4BFC-898F-92AA2C7EF980}"/>
    <dgm:cxn modelId="{66669C38-20D7-49B2-9F9B-BE8D675C3082}" type="presOf" srcId="{F4385C70-E45E-4F12-803E-E99B32E82BCE}" destId="{DA182A49-D32F-4527-990E-F53E088D6946}" srcOrd="0" destOrd="0" presId="urn:microsoft.com/office/officeart/2005/8/layout/process4"/>
    <dgm:cxn modelId="{66425D3E-FB7B-40E7-9588-15690D99C4F6}" srcId="{3E796700-9871-4570-A70E-7E282CB6DCD7}" destId="{671107D9-2FA0-476B-ACB7-BCCD0DE297C9}" srcOrd="1" destOrd="0" parTransId="{0FCACCC5-73B6-49FB-81EA-6AF90E1B8D8C}" sibTransId="{F1B785F8-B7F7-42B5-B2D0-63CDF419A90D}"/>
    <dgm:cxn modelId="{2ADB783F-C31E-4E32-8C2A-19AF609D22A4}" type="presOf" srcId="{57A8BCC4-337D-40A3-8D65-2C1AF40A8E4C}" destId="{EF2C002E-C1C3-4832-B030-138BCE3142AD}" srcOrd="1" destOrd="0" presId="urn:microsoft.com/office/officeart/2005/8/layout/process4"/>
    <dgm:cxn modelId="{6FF9EF42-2051-4350-AFBD-02AA45E34DC4}" type="presOf" srcId="{63BD77C2-A7D8-4C74-9981-D84F7E021973}" destId="{D42DC06E-01D6-448F-A9D6-9F42FB67890C}" srcOrd="0" destOrd="0" presId="urn:microsoft.com/office/officeart/2005/8/layout/process4"/>
    <dgm:cxn modelId="{0B45A771-3599-418E-9874-D610C53E6901}" type="presOf" srcId="{4DD16EDE-C676-4F15-8E9B-0616321A1CF1}" destId="{272C5075-DBFB-4426-88A2-A5333DEDF6EB}" srcOrd="0" destOrd="0" presId="urn:microsoft.com/office/officeart/2005/8/layout/process4"/>
    <dgm:cxn modelId="{D1C69B56-93FA-403E-8F99-35C0FDBA8026}" srcId="{57A8BCC4-337D-40A3-8D65-2C1AF40A8E4C}" destId="{7EAB1518-21CC-4871-A5B1-8A5C7FD07404}" srcOrd="0" destOrd="0" parTransId="{752A6265-8CEA-48F7-86C6-D7157A27F047}" sibTransId="{38CC575A-4BB6-4231-A424-1BC4C241D259}"/>
    <dgm:cxn modelId="{CB315C78-9341-4584-9365-89E2388ECD50}" srcId="{57A8BCC4-337D-40A3-8D65-2C1AF40A8E4C}" destId="{8183F48F-9AF6-48B6-A4DF-7C6FAB4C7F9B}" srcOrd="1" destOrd="0" parTransId="{41E3A802-31AA-4D96-ABB9-CE58BE875DAE}" sibTransId="{EF51F618-E976-47FE-9678-E8BF4C073B78}"/>
    <dgm:cxn modelId="{F71C3F59-0EC8-42E0-9135-835855094C4B}" type="presOf" srcId="{7554C05A-E417-4AFA-A6AF-B06139A77FC3}" destId="{17602878-A210-4E0A-99DB-1964F97269CA}" srcOrd="0" destOrd="0" presId="urn:microsoft.com/office/officeart/2005/8/layout/process4"/>
    <dgm:cxn modelId="{9BA22282-D390-4CA9-9918-864E0ABBA718}" type="presOf" srcId="{4DD16EDE-C676-4F15-8E9B-0616321A1CF1}" destId="{75927AA2-6CCF-4ED3-A1E9-CE84BF717BD1}" srcOrd="1" destOrd="0" presId="urn:microsoft.com/office/officeart/2005/8/layout/process4"/>
    <dgm:cxn modelId="{74BD1F8D-A5AA-46BC-8C9E-D46077BA56EF}" type="presOf" srcId="{3E796700-9871-4570-A70E-7E282CB6DCD7}" destId="{645FE0FE-1293-452B-AA29-E24C1526D0E2}" srcOrd="1" destOrd="0" presId="urn:microsoft.com/office/officeart/2005/8/layout/process4"/>
    <dgm:cxn modelId="{017F2EA2-CC2A-429A-9114-E36C0EFE910B}" srcId="{63BD77C2-A7D8-4C74-9981-D84F7E021973}" destId="{3E796700-9871-4570-A70E-7E282CB6DCD7}" srcOrd="0" destOrd="0" parTransId="{A9988C92-FC6B-4607-BED8-4B55CB5F416A}" sibTransId="{2087BF69-2EF2-4B9C-A9ED-7BD356FAF987}"/>
    <dgm:cxn modelId="{DF7736A7-2547-45E2-92E1-056B218EEC9B}" type="presOf" srcId="{671107D9-2FA0-476B-ACB7-BCCD0DE297C9}" destId="{A4BDAF1A-F663-49F6-BDE2-D81ADDF921CA}" srcOrd="0" destOrd="0" presId="urn:microsoft.com/office/officeart/2005/8/layout/process4"/>
    <dgm:cxn modelId="{938F07AC-348F-47C9-B2C7-55EA05FB3177}" type="presOf" srcId="{57A8BCC4-337D-40A3-8D65-2C1AF40A8E4C}" destId="{3640F009-C460-49B0-BFD7-E0DBF68BEA1C}" srcOrd="0" destOrd="0" presId="urn:microsoft.com/office/officeart/2005/8/layout/process4"/>
    <dgm:cxn modelId="{FE897AAF-960A-4572-9992-701A762C2F8D}" srcId="{4DD16EDE-C676-4F15-8E9B-0616321A1CF1}" destId="{936AE062-F20C-49AB-B2B8-C1ADAC806DF5}" srcOrd="0" destOrd="0" parTransId="{B72ABC69-78EE-4257-9CEE-63F2F986B771}" sibTransId="{381CD4A7-2B4B-44B6-AAD7-C49584658405}"/>
    <dgm:cxn modelId="{410267B0-5ED4-4D39-9265-97D66CC42C43}" type="presOf" srcId="{936AE062-F20C-49AB-B2B8-C1ADAC806DF5}" destId="{1FA67BE0-591C-4BE0-8708-BF4268798EF9}" srcOrd="0" destOrd="0" presId="urn:microsoft.com/office/officeart/2005/8/layout/process4"/>
    <dgm:cxn modelId="{BDF86DD3-A8AC-4B30-AA5C-132287EC1078}" srcId="{3E796700-9871-4570-A70E-7E282CB6DCD7}" destId="{F4385C70-E45E-4F12-803E-E99B32E82BCE}" srcOrd="0" destOrd="0" parTransId="{0EC95B35-8760-4360-AB28-1A75076B4DD1}" sibTransId="{2557AD9D-E12C-4D71-8D0A-3244FB6BDDB8}"/>
    <dgm:cxn modelId="{15786ADE-C8FF-4F5A-989D-9A6784A92E19}" type="presOf" srcId="{8183F48F-9AF6-48B6-A4DF-7C6FAB4C7F9B}" destId="{868B3861-F608-4373-868D-04AB5B377A29}" srcOrd="0" destOrd="0" presId="urn:microsoft.com/office/officeart/2005/8/layout/process4"/>
    <dgm:cxn modelId="{8E6CD2DF-AB7F-470B-9091-C1027A1F3B9D}" type="presOf" srcId="{7EAB1518-21CC-4871-A5B1-8A5C7FD07404}" destId="{87C5C86A-9116-4101-A394-ED194007331C}" srcOrd="0" destOrd="0" presId="urn:microsoft.com/office/officeart/2005/8/layout/process4"/>
    <dgm:cxn modelId="{3C7CE9EF-CC3B-47A6-8A23-E861B21D97BC}" type="presOf" srcId="{3E796700-9871-4570-A70E-7E282CB6DCD7}" destId="{44F0093B-BD60-4EE4-938F-12E6DB3BF459}" srcOrd="0" destOrd="0" presId="urn:microsoft.com/office/officeart/2005/8/layout/process4"/>
    <dgm:cxn modelId="{82CFADF1-B7C1-430C-8B70-A5B94DDF82F7}" srcId="{63BD77C2-A7D8-4C74-9981-D84F7E021973}" destId="{57A8BCC4-337D-40A3-8D65-2C1AF40A8E4C}" srcOrd="1" destOrd="0" parTransId="{B6B6E604-BB2D-4E53-9B49-537F5320EF53}" sibTransId="{6C2E004F-7EBB-47B5-AFAC-1B4941B99C69}"/>
    <dgm:cxn modelId="{574CC739-C218-4680-AB61-FF289B36B3A0}" type="presParOf" srcId="{D42DC06E-01D6-448F-A9D6-9F42FB67890C}" destId="{05183D67-63F2-45A8-8823-8902E129FA4D}" srcOrd="0" destOrd="0" presId="urn:microsoft.com/office/officeart/2005/8/layout/process4"/>
    <dgm:cxn modelId="{94F888EC-F042-40EA-9EB8-875F2BB9EF06}" type="presParOf" srcId="{05183D67-63F2-45A8-8823-8902E129FA4D}" destId="{272C5075-DBFB-4426-88A2-A5333DEDF6EB}" srcOrd="0" destOrd="0" presId="urn:microsoft.com/office/officeart/2005/8/layout/process4"/>
    <dgm:cxn modelId="{25BB848D-9268-4B20-8C58-35328A0FB9BA}" type="presParOf" srcId="{05183D67-63F2-45A8-8823-8902E129FA4D}" destId="{75927AA2-6CCF-4ED3-A1E9-CE84BF717BD1}" srcOrd="1" destOrd="0" presId="urn:microsoft.com/office/officeart/2005/8/layout/process4"/>
    <dgm:cxn modelId="{124D86C3-9F2F-4516-9959-D08ECA7E30B1}" type="presParOf" srcId="{05183D67-63F2-45A8-8823-8902E129FA4D}" destId="{8C55126D-DF36-40FF-A0E8-EED3E3A61394}" srcOrd="2" destOrd="0" presId="urn:microsoft.com/office/officeart/2005/8/layout/process4"/>
    <dgm:cxn modelId="{FA766DC1-80C9-433D-ABA4-A96130F18A4C}" type="presParOf" srcId="{8C55126D-DF36-40FF-A0E8-EED3E3A61394}" destId="{1FA67BE0-591C-4BE0-8708-BF4268798EF9}" srcOrd="0" destOrd="0" presId="urn:microsoft.com/office/officeart/2005/8/layout/process4"/>
    <dgm:cxn modelId="{3A0B0772-5DEA-44EF-AB3D-D83614BCB5CC}" type="presParOf" srcId="{D42DC06E-01D6-448F-A9D6-9F42FB67890C}" destId="{3496E3BB-6A91-42E4-9720-B26F12F8BF60}" srcOrd="1" destOrd="0" presId="urn:microsoft.com/office/officeart/2005/8/layout/process4"/>
    <dgm:cxn modelId="{19178518-06D7-421A-8E3F-87E142820B14}" type="presParOf" srcId="{D42DC06E-01D6-448F-A9D6-9F42FB67890C}" destId="{5A43AE57-4B7B-4783-8E97-2C59C7D1E876}" srcOrd="2" destOrd="0" presId="urn:microsoft.com/office/officeart/2005/8/layout/process4"/>
    <dgm:cxn modelId="{E9E32EC1-3927-4DF3-A5AE-5EC95F4B24A3}" type="presParOf" srcId="{5A43AE57-4B7B-4783-8E97-2C59C7D1E876}" destId="{3640F009-C460-49B0-BFD7-E0DBF68BEA1C}" srcOrd="0" destOrd="0" presId="urn:microsoft.com/office/officeart/2005/8/layout/process4"/>
    <dgm:cxn modelId="{1AF5459C-13D7-4A47-9A29-4A1DC555C871}" type="presParOf" srcId="{5A43AE57-4B7B-4783-8E97-2C59C7D1E876}" destId="{EF2C002E-C1C3-4832-B030-138BCE3142AD}" srcOrd="1" destOrd="0" presId="urn:microsoft.com/office/officeart/2005/8/layout/process4"/>
    <dgm:cxn modelId="{5416E8FE-3B4F-43E1-B035-E55B9B59572B}" type="presParOf" srcId="{5A43AE57-4B7B-4783-8E97-2C59C7D1E876}" destId="{653200CE-4256-4327-899E-6AF46ACCFEC3}" srcOrd="2" destOrd="0" presId="urn:microsoft.com/office/officeart/2005/8/layout/process4"/>
    <dgm:cxn modelId="{F4119B44-6FD0-461C-B964-381A07145526}" type="presParOf" srcId="{653200CE-4256-4327-899E-6AF46ACCFEC3}" destId="{87C5C86A-9116-4101-A394-ED194007331C}" srcOrd="0" destOrd="0" presId="urn:microsoft.com/office/officeart/2005/8/layout/process4"/>
    <dgm:cxn modelId="{99000863-3820-4D4E-8910-CD1A946FDE07}" type="presParOf" srcId="{653200CE-4256-4327-899E-6AF46ACCFEC3}" destId="{868B3861-F608-4373-868D-04AB5B377A29}" srcOrd="1" destOrd="0" presId="urn:microsoft.com/office/officeart/2005/8/layout/process4"/>
    <dgm:cxn modelId="{C0C86565-C6BE-415D-8599-A93F437A1D93}" type="presParOf" srcId="{653200CE-4256-4327-899E-6AF46ACCFEC3}" destId="{17602878-A210-4E0A-99DB-1964F97269CA}" srcOrd="2" destOrd="0" presId="urn:microsoft.com/office/officeart/2005/8/layout/process4"/>
    <dgm:cxn modelId="{7AB0A046-303B-44A6-AD5C-3E8CD700580A}" type="presParOf" srcId="{D42DC06E-01D6-448F-A9D6-9F42FB67890C}" destId="{5AE9C3C5-1525-479F-A81B-0DCF64B7F36F}" srcOrd="3" destOrd="0" presId="urn:microsoft.com/office/officeart/2005/8/layout/process4"/>
    <dgm:cxn modelId="{AF724BE9-75F4-48A2-B1ED-6930C996CA55}" type="presParOf" srcId="{D42DC06E-01D6-448F-A9D6-9F42FB67890C}" destId="{1E8AC92C-E591-4328-9699-BF3E1D3147C5}" srcOrd="4" destOrd="0" presId="urn:microsoft.com/office/officeart/2005/8/layout/process4"/>
    <dgm:cxn modelId="{DBE25B2A-0C09-4377-A0BB-1C3925615BF0}" type="presParOf" srcId="{1E8AC92C-E591-4328-9699-BF3E1D3147C5}" destId="{44F0093B-BD60-4EE4-938F-12E6DB3BF459}" srcOrd="0" destOrd="0" presId="urn:microsoft.com/office/officeart/2005/8/layout/process4"/>
    <dgm:cxn modelId="{6692330C-EF18-4E71-9BDC-31BDE879A2C5}" type="presParOf" srcId="{1E8AC92C-E591-4328-9699-BF3E1D3147C5}" destId="{645FE0FE-1293-452B-AA29-E24C1526D0E2}" srcOrd="1" destOrd="0" presId="urn:microsoft.com/office/officeart/2005/8/layout/process4"/>
    <dgm:cxn modelId="{5855A1DC-A666-4D73-91F3-1E264DC040E3}" type="presParOf" srcId="{1E8AC92C-E591-4328-9699-BF3E1D3147C5}" destId="{70E94C90-7BEA-4FB8-BE61-834E83C039A2}" srcOrd="2" destOrd="0" presId="urn:microsoft.com/office/officeart/2005/8/layout/process4"/>
    <dgm:cxn modelId="{1EA428DE-C226-417A-9AC0-06737687F20E}" type="presParOf" srcId="{70E94C90-7BEA-4FB8-BE61-834E83C039A2}" destId="{DA182A49-D32F-4527-990E-F53E088D6946}" srcOrd="0" destOrd="0" presId="urn:microsoft.com/office/officeart/2005/8/layout/process4"/>
    <dgm:cxn modelId="{6A9E8474-A6BD-48F1-BCE6-153689EA5280}" type="presParOf" srcId="{70E94C90-7BEA-4FB8-BE61-834E83C039A2}" destId="{A4BDAF1A-F663-49F6-BDE2-D81ADDF921C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D77C2-A7D8-4C74-9981-D84F7E021973}" type="doc">
      <dgm:prSet loTypeId="urn:microsoft.com/office/officeart/2005/8/layout/vList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L"/>
        </a:p>
      </dgm:t>
    </dgm:pt>
    <dgm:pt modelId="{008F20FF-7C2D-47D6-B2E8-602F76D56B7C}">
      <dgm:prSet custT="1"/>
      <dgm:spPr>
        <a:solidFill>
          <a:srgbClr val="113052"/>
        </a:solidFill>
      </dgm:spPr>
      <dgm:t>
        <a:bodyPr/>
        <a:lstStyle/>
        <a:p>
          <a:r>
            <a:rPr lang="en-US" sz="5000" dirty="0"/>
            <a:t>Reading the gauges using the synthetic data is feasible </a:t>
          </a:r>
          <a:endParaRPr lang="en-IL" sz="5000" dirty="0"/>
        </a:p>
      </dgm:t>
    </dgm:pt>
    <dgm:pt modelId="{68E74AB6-E3E2-46F7-8F9D-6E9EAD33608C}" type="parTrans" cxnId="{2BBDEFA0-B20B-4658-AA0E-2B8AF5F7AD31}">
      <dgm:prSet/>
      <dgm:spPr/>
      <dgm:t>
        <a:bodyPr/>
        <a:lstStyle/>
        <a:p>
          <a:endParaRPr lang="en-IL"/>
        </a:p>
      </dgm:t>
    </dgm:pt>
    <dgm:pt modelId="{56416347-E6D9-4E5F-9D66-829787AE2606}" type="sibTrans" cxnId="{2BBDEFA0-B20B-4658-AA0E-2B8AF5F7AD31}">
      <dgm:prSet/>
      <dgm:spPr/>
      <dgm:t>
        <a:bodyPr/>
        <a:lstStyle/>
        <a:p>
          <a:endParaRPr lang="en-IL"/>
        </a:p>
      </dgm:t>
    </dgm:pt>
    <dgm:pt modelId="{792E3AA4-61B5-4601-A13A-5C3B3E860165}">
      <dgm:prSet custT="1"/>
      <dgm:spPr>
        <a:solidFill>
          <a:srgbClr val="113052"/>
        </a:solidFill>
      </dgm:spPr>
      <dgm:t>
        <a:bodyPr/>
        <a:lstStyle/>
        <a:p>
          <a:r>
            <a:rPr lang="en-US" sz="5000" dirty="0"/>
            <a:t>The process is light and creates a quick reading framework ready for deployment</a:t>
          </a:r>
          <a:endParaRPr lang="en-IL" sz="5000" dirty="0"/>
        </a:p>
      </dgm:t>
    </dgm:pt>
    <dgm:pt modelId="{02863F9F-C4E1-4E03-AE6C-139C84E558D9}" type="parTrans" cxnId="{B94591F3-F97D-43EE-8C86-20EE0D15AA65}">
      <dgm:prSet/>
      <dgm:spPr/>
      <dgm:t>
        <a:bodyPr/>
        <a:lstStyle/>
        <a:p>
          <a:endParaRPr lang="en-IL"/>
        </a:p>
      </dgm:t>
    </dgm:pt>
    <dgm:pt modelId="{D9CA566D-5174-4F3F-9831-F4039E6A77C2}" type="sibTrans" cxnId="{B94591F3-F97D-43EE-8C86-20EE0D15AA65}">
      <dgm:prSet/>
      <dgm:spPr/>
      <dgm:t>
        <a:bodyPr/>
        <a:lstStyle/>
        <a:p>
          <a:endParaRPr lang="en-IL"/>
        </a:p>
      </dgm:t>
    </dgm:pt>
    <dgm:pt modelId="{6635C4DA-BFCD-41D1-A2C0-3D733B5B965A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5000" dirty="0"/>
            <a:t>Future improvements: Augmentation, digital gauges reading</a:t>
          </a:r>
          <a:endParaRPr lang="en-IL" sz="5000" dirty="0"/>
        </a:p>
      </dgm:t>
    </dgm:pt>
    <dgm:pt modelId="{19532D67-810A-444D-BC34-A756FF9C66BA}" type="parTrans" cxnId="{C41C6B6B-AFB1-4D4E-A5AB-42A403C000E0}">
      <dgm:prSet/>
      <dgm:spPr/>
      <dgm:t>
        <a:bodyPr/>
        <a:lstStyle/>
        <a:p>
          <a:endParaRPr lang="en-IL"/>
        </a:p>
      </dgm:t>
    </dgm:pt>
    <dgm:pt modelId="{F3755BE2-D198-4A39-ACBF-2567C9651882}" type="sibTrans" cxnId="{C41C6B6B-AFB1-4D4E-A5AB-42A403C000E0}">
      <dgm:prSet/>
      <dgm:spPr/>
      <dgm:t>
        <a:bodyPr/>
        <a:lstStyle/>
        <a:p>
          <a:endParaRPr lang="en-IL"/>
        </a:p>
      </dgm:t>
    </dgm:pt>
    <dgm:pt modelId="{BBECDE35-E13D-40BE-A64E-130E8E970CE6}" type="pres">
      <dgm:prSet presAssocID="{63BD77C2-A7D8-4C74-9981-D84F7E021973}" presName="linear" presStyleCnt="0">
        <dgm:presLayoutVars>
          <dgm:dir/>
          <dgm:resizeHandles val="exact"/>
        </dgm:presLayoutVars>
      </dgm:prSet>
      <dgm:spPr/>
    </dgm:pt>
    <dgm:pt modelId="{8F5B3A2C-76F0-49CC-AD97-6E5CA8BB98A6}" type="pres">
      <dgm:prSet presAssocID="{008F20FF-7C2D-47D6-B2E8-602F76D56B7C}" presName="comp" presStyleCnt="0"/>
      <dgm:spPr/>
    </dgm:pt>
    <dgm:pt modelId="{90EB7A13-63B7-4C62-B754-43FC6CC73C84}" type="pres">
      <dgm:prSet presAssocID="{008F20FF-7C2D-47D6-B2E8-602F76D56B7C}" presName="box" presStyleLbl="node1" presStyleIdx="0" presStyleCnt="3"/>
      <dgm:spPr/>
    </dgm:pt>
    <dgm:pt modelId="{07677287-9997-4EE0-B41E-73533A5B88E2}" type="pres">
      <dgm:prSet presAssocID="{008F20FF-7C2D-47D6-B2E8-602F76D56B7C}" presName="img" presStyleLbl="fgImgPlace1" presStyleIdx="0" presStyleCnt="3"/>
      <dgm:spPr>
        <a:blipFill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067A0AC4-5398-421E-94D0-544A382999D2}" type="pres">
      <dgm:prSet presAssocID="{008F20FF-7C2D-47D6-B2E8-602F76D56B7C}" presName="text" presStyleLbl="node1" presStyleIdx="0" presStyleCnt="3">
        <dgm:presLayoutVars>
          <dgm:bulletEnabled val="1"/>
        </dgm:presLayoutVars>
      </dgm:prSet>
      <dgm:spPr/>
    </dgm:pt>
    <dgm:pt modelId="{C2F94F47-A8D5-4960-AF0D-12071EBE9B34}" type="pres">
      <dgm:prSet presAssocID="{56416347-E6D9-4E5F-9D66-829787AE2606}" presName="spacer" presStyleCnt="0"/>
      <dgm:spPr/>
    </dgm:pt>
    <dgm:pt modelId="{E7146375-B6B2-4376-B589-044B3BCFA449}" type="pres">
      <dgm:prSet presAssocID="{792E3AA4-61B5-4601-A13A-5C3B3E860165}" presName="comp" presStyleCnt="0"/>
      <dgm:spPr/>
    </dgm:pt>
    <dgm:pt modelId="{75BF19BC-7338-4673-AED5-371FFE441BF1}" type="pres">
      <dgm:prSet presAssocID="{792E3AA4-61B5-4601-A13A-5C3B3E860165}" presName="box" presStyleLbl="node1" presStyleIdx="1" presStyleCnt="3"/>
      <dgm:spPr/>
    </dgm:pt>
    <dgm:pt modelId="{31AA432A-99A1-4F11-B8AE-24B2ED388B4B}" type="pres">
      <dgm:prSet presAssocID="{792E3AA4-61B5-4601-A13A-5C3B3E860165}" presName="img" presStyleLbl="fgImgPlace1" presStyleIdx="1" presStyleCnt="3"/>
      <dgm:spPr>
        <a:blipFill>
          <a:blip xmlns:r="http://schemas.openxmlformats.org/officeDocument/2006/relationships" r:embed="rId2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8B621E0D-1213-45D1-9213-C7DB500F9932}" type="pres">
      <dgm:prSet presAssocID="{792E3AA4-61B5-4601-A13A-5C3B3E860165}" presName="text" presStyleLbl="node1" presStyleIdx="1" presStyleCnt="3">
        <dgm:presLayoutVars>
          <dgm:bulletEnabled val="1"/>
        </dgm:presLayoutVars>
      </dgm:prSet>
      <dgm:spPr/>
    </dgm:pt>
    <dgm:pt modelId="{78D5E30B-6F8E-4470-93C0-D44EAA243E84}" type="pres">
      <dgm:prSet presAssocID="{D9CA566D-5174-4F3F-9831-F4039E6A77C2}" presName="spacer" presStyleCnt="0"/>
      <dgm:spPr/>
    </dgm:pt>
    <dgm:pt modelId="{6F0607AD-2C12-4332-9080-2D6169F3A87E}" type="pres">
      <dgm:prSet presAssocID="{6635C4DA-BFCD-41D1-A2C0-3D733B5B965A}" presName="comp" presStyleCnt="0"/>
      <dgm:spPr/>
    </dgm:pt>
    <dgm:pt modelId="{0CF2D379-CCFC-41CC-913C-06B086168FE8}" type="pres">
      <dgm:prSet presAssocID="{6635C4DA-BFCD-41D1-A2C0-3D733B5B965A}" presName="box" presStyleLbl="node1" presStyleIdx="2" presStyleCnt="3"/>
      <dgm:spPr/>
    </dgm:pt>
    <dgm:pt modelId="{0E1E7F55-81A1-4CF6-ABAD-3F2F5655B8B4}" type="pres">
      <dgm:prSet presAssocID="{6635C4DA-BFCD-41D1-A2C0-3D733B5B965A}" presName="img" presStyleLbl="fgImgPlace1" presStyleIdx="2" presStyleCnt="3"/>
      <dgm:spPr>
        <a:blipFill dpi="0" rotWithShape="1"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783" t="-24229" r="-39921" b="-23858"/>
          </a:stretch>
        </a:blipFill>
      </dgm:spPr>
    </dgm:pt>
    <dgm:pt modelId="{858CD76F-5B35-40C0-B55F-DD814CC17349}" type="pres">
      <dgm:prSet presAssocID="{6635C4DA-BFCD-41D1-A2C0-3D733B5B965A}" presName="text" presStyleLbl="node1" presStyleIdx="2" presStyleCnt="3">
        <dgm:presLayoutVars>
          <dgm:bulletEnabled val="1"/>
        </dgm:presLayoutVars>
      </dgm:prSet>
      <dgm:spPr/>
    </dgm:pt>
  </dgm:ptLst>
  <dgm:cxnLst>
    <dgm:cxn modelId="{EA70D63C-4252-4D4A-A791-83578085D4E5}" type="presOf" srcId="{63BD77C2-A7D8-4C74-9981-D84F7E021973}" destId="{BBECDE35-E13D-40BE-A64E-130E8E970CE6}" srcOrd="0" destOrd="0" presId="urn:microsoft.com/office/officeart/2005/8/layout/vList4"/>
    <dgm:cxn modelId="{C41C6B6B-AFB1-4D4E-A5AB-42A403C000E0}" srcId="{63BD77C2-A7D8-4C74-9981-D84F7E021973}" destId="{6635C4DA-BFCD-41D1-A2C0-3D733B5B965A}" srcOrd="2" destOrd="0" parTransId="{19532D67-810A-444D-BC34-A756FF9C66BA}" sibTransId="{F3755BE2-D198-4A39-ACBF-2567C9651882}"/>
    <dgm:cxn modelId="{AE57FF6E-9D9F-4127-8532-A52AA13AEC0A}" type="presOf" srcId="{792E3AA4-61B5-4601-A13A-5C3B3E860165}" destId="{75BF19BC-7338-4673-AED5-371FFE441BF1}" srcOrd="0" destOrd="0" presId="urn:microsoft.com/office/officeart/2005/8/layout/vList4"/>
    <dgm:cxn modelId="{4EFD3651-4571-444F-A653-3C6F2AD5A89D}" type="presOf" srcId="{792E3AA4-61B5-4601-A13A-5C3B3E860165}" destId="{8B621E0D-1213-45D1-9213-C7DB500F9932}" srcOrd="1" destOrd="0" presId="urn:microsoft.com/office/officeart/2005/8/layout/vList4"/>
    <dgm:cxn modelId="{78F3B785-A485-4829-8A7B-FEB784D2EEBE}" type="presOf" srcId="{6635C4DA-BFCD-41D1-A2C0-3D733B5B965A}" destId="{0CF2D379-CCFC-41CC-913C-06B086168FE8}" srcOrd="0" destOrd="0" presId="urn:microsoft.com/office/officeart/2005/8/layout/vList4"/>
    <dgm:cxn modelId="{2BBDEFA0-B20B-4658-AA0E-2B8AF5F7AD31}" srcId="{63BD77C2-A7D8-4C74-9981-D84F7E021973}" destId="{008F20FF-7C2D-47D6-B2E8-602F76D56B7C}" srcOrd="0" destOrd="0" parTransId="{68E74AB6-E3E2-46F7-8F9D-6E9EAD33608C}" sibTransId="{56416347-E6D9-4E5F-9D66-829787AE2606}"/>
    <dgm:cxn modelId="{ED0CC0DE-53EF-44E9-8385-D9B65DBF2A2B}" type="presOf" srcId="{008F20FF-7C2D-47D6-B2E8-602F76D56B7C}" destId="{90EB7A13-63B7-4C62-B754-43FC6CC73C84}" srcOrd="0" destOrd="0" presId="urn:microsoft.com/office/officeart/2005/8/layout/vList4"/>
    <dgm:cxn modelId="{24F1B3E6-CF7E-4C71-9FEE-C3DB681E96B9}" type="presOf" srcId="{008F20FF-7C2D-47D6-B2E8-602F76D56B7C}" destId="{067A0AC4-5398-421E-94D0-544A382999D2}" srcOrd="1" destOrd="0" presId="urn:microsoft.com/office/officeart/2005/8/layout/vList4"/>
    <dgm:cxn modelId="{9FF542F3-8C6E-4FCD-BAA7-78E66249916C}" type="presOf" srcId="{6635C4DA-BFCD-41D1-A2C0-3D733B5B965A}" destId="{858CD76F-5B35-40C0-B55F-DD814CC17349}" srcOrd="1" destOrd="0" presId="urn:microsoft.com/office/officeart/2005/8/layout/vList4"/>
    <dgm:cxn modelId="{B94591F3-F97D-43EE-8C86-20EE0D15AA65}" srcId="{63BD77C2-A7D8-4C74-9981-D84F7E021973}" destId="{792E3AA4-61B5-4601-A13A-5C3B3E860165}" srcOrd="1" destOrd="0" parTransId="{02863F9F-C4E1-4E03-AE6C-139C84E558D9}" sibTransId="{D9CA566D-5174-4F3F-9831-F4039E6A77C2}"/>
    <dgm:cxn modelId="{DD734E38-055B-4A32-AFCE-DDAB2020036A}" type="presParOf" srcId="{BBECDE35-E13D-40BE-A64E-130E8E970CE6}" destId="{8F5B3A2C-76F0-49CC-AD97-6E5CA8BB98A6}" srcOrd="0" destOrd="0" presId="urn:microsoft.com/office/officeart/2005/8/layout/vList4"/>
    <dgm:cxn modelId="{639AB9B9-E927-4DBB-82A9-E455A71B6972}" type="presParOf" srcId="{8F5B3A2C-76F0-49CC-AD97-6E5CA8BB98A6}" destId="{90EB7A13-63B7-4C62-B754-43FC6CC73C84}" srcOrd="0" destOrd="0" presId="urn:microsoft.com/office/officeart/2005/8/layout/vList4"/>
    <dgm:cxn modelId="{2FE5EAC2-59E5-4CAC-A07C-64A0E61A2938}" type="presParOf" srcId="{8F5B3A2C-76F0-49CC-AD97-6E5CA8BB98A6}" destId="{07677287-9997-4EE0-B41E-73533A5B88E2}" srcOrd="1" destOrd="0" presId="urn:microsoft.com/office/officeart/2005/8/layout/vList4"/>
    <dgm:cxn modelId="{26078705-9976-4ED0-A2BE-E63EA7E8BE2F}" type="presParOf" srcId="{8F5B3A2C-76F0-49CC-AD97-6E5CA8BB98A6}" destId="{067A0AC4-5398-421E-94D0-544A382999D2}" srcOrd="2" destOrd="0" presId="urn:microsoft.com/office/officeart/2005/8/layout/vList4"/>
    <dgm:cxn modelId="{B7E6D197-DEF8-4F41-8C51-D43FCD01C612}" type="presParOf" srcId="{BBECDE35-E13D-40BE-A64E-130E8E970CE6}" destId="{C2F94F47-A8D5-4960-AF0D-12071EBE9B34}" srcOrd="1" destOrd="0" presId="urn:microsoft.com/office/officeart/2005/8/layout/vList4"/>
    <dgm:cxn modelId="{3ECC14C4-4D57-4F15-8C4D-1463E2A94AC0}" type="presParOf" srcId="{BBECDE35-E13D-40BE-A64E-130E8E970CE6}" destId="{E7146375-B6B2-4376-B589-044B3BCFA449}" srcOrd="2" destOrd="0" presId="urn:microsoft.com/office/officeart/2005/8/layout/vList4"/>
    <dgm:cxn modelId="{DC8CD339-9D88-4559-9E5A-435BABC3F354}" type="presParOf" srcId="{E7146375-B6B2-4376-B589-044B3BCFA449}" destId="{75BF19BC-7338-4673-AED5-371FFE441BF1}" srcOrd="0" destOrd="0" presId="urn:microsoft.com/office/officeart/2005/8/layout/vList4"/>
    <dgm:cxn modelId="{7E64CBCA-1F31-46A0-9A96-3691C40D0266}" type="presParOf" srcId="{E7146375-B6B2-4376-B589-044B3BCFA449}" destId="{31AA432A-99A1-4F11-B8AE-24B2ED388B4B}" srcOrd="1" destOrd="0" presId="urn:microsoft.com/office/officeart/2005/8/layout/vList4"/>
    <dgm:cxn modelId="{EB9DFA09-9460-465F-9241-2D7AE4638AB9}" type="presParOf" srcId="{E7146375-B6B2-4376-B589-044B3BCFA449}" destId="{8B621E0D-1213-45D1-9213-C7DB500F9932}" srcOrd="2" destOrd="0" presId="urn:microsoft.com/office/officeart/2005/8/layout/vList4"/>
    <dgm:cxn modelId="{76302D70-98A1-44D7-8D75-B083BCC6B2ED}" type="presParOf" srcId="{BBECDE35-E13D-40BE-A64E-130E8E970CE6}" destId="{78D5E30B-6F8E-4470-93C0-D44EAA243E84}" srcOrd="3" destOrd="0" presId="urn:microsoft.com/office/officeart/2005/8/layout/vList4"/>
    <dgm:cxn modelId="{332C7DEC-23AD-4905-B1B7-DDC9355D1723}" type="presParOf" srcId="{BBECDE35-E13D-40BE-A64E-130E8E970CE6}" destId="{6F0607AD-2C12-4332-9080-2D6169F3A87E}" srcOrd="4" destOrd="0" presId="urn:microsoft.com/office/officeart/2005/8/layout/vList4"/>
    <dgm:cxn modelId="{865EE4DA-8B75-4A7E-B610-E207B8134060}" type="presParOf" srcId="{6F0607AD-2C12-4332-9080-2D6169F3A87E}" destId="{0CF2D379-CCFC-41CC-913C-06B086168FE8}" srcOrd="0" destOrd="0" presId="urn:microsoft.com/office/officeart/2005/8/layout/vList4"/>
    <dgm:cxn modelId="{17E4F319-26CF-4A2A-AE86-1565A43C8BA1}" type="presParOf" srcId="{6F0607AD-2C12-4332-9080-2D6169F3A87E}" destId="{0E1E7F55-81A1-4CF6-ABAD-3F2F5655B8B4}" srcOrd="1" destOrd="0" presId="urn:microsoft.com/office/officeart/2005/8/layout/vList4"/>
    <dgm:cxn modelId="{A478424A-F676-4FF5-83AA-5C19B00293CF}" type="presParOf" srcId="{6F0607AD-2C12-4332-9080-2D6169F3A87E}" destId="{858CD76F-5B35-40C0-B55F-DD814CC1734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27AA2-6CCF-4ED3-A1E9-CE84BF717BD1}">
      <dsp:nvSpPr>
        <dsp:cNvPr id="0" name=""/>
        <dsp:cNvSpPr/>
      </dsp:nvSpPr>
      <dsp:spPr>
        <a:xfrm>
          <a:off x="0" y="5929084"/>
          <a:ext cx="11607136" cy="19460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Test and Save</a:t>
          </a:r>
          <a:endParaRPr lang="en-IL" sz="3600" kern="1200" dirty="0"/>
        </a:p>
      </dsp:txBody>
      <dsp:txXfrm>
        <a:off x="0" y="5929084"/>
        <a:ext cx="11607136" cy="1050871"/>
      </dsp:txXfrm>
    </dsp:sp>
    <dsp:sp modelId="{1FA67BE0-591C-4BE0-8708-BF4268798EF9}">
      <dsp:nvSpPr>
        <dsp:cNvPr id="0" name=""/>
        <dsp:cNvSpPr/>
      </dsp:nvSpPr>
      <dsp:spPr>
        <a:xfrm>
          <a:off x="0" y="6941034"/>
          <a:ext cx="11607136" cy="8951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weights.pt file and XML calibration</a:t>
          </a:r>
          <a:endParaRPr lang="en-IL" sz="3600" kern="1200" dirty="0"/>
        </a:p>
      </dsp:txBody>
      <dsp:txXfrm>
        <a:off x="0" y="6941034"/>
        <a:ext cx="11607136" cy="895186"/>
      </dsp:txXfrm>
    </dsp:sp>
    <dsp:sp modelId="{EF2C002E-C1C3-4832-B030-138BCE3142AD}">
      <dsp:nvSpPr>
        <dsp:cNvPr id="0" name=""/>
        <dsp:cNvSpPr/>
      </dsp:nvSpPr>
      <dsp:spPr>
        <a:xfrm rot="10800000">
          <a:off x="0" y="2965238"/>
          <a:ext cx="11607136" cy="2993037"/>
        </a:xfrm>
        <a:prstGeom prst="upArrowCallout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Training the Model</a:t>
          </a:r>
          <a:endParaRPr lang="en-IL" sz="3600" kern="1200" dirty="0"/>
        </a:p>
      </dsp:txBody>
      <dsp:txXfrm rot="-10800000">
        <a:off x="0" y="2965238"/>
        <a:ext cx="11607136" cy="1050556"/>
      </dsp:txXfrm>
    </dsp:sp>
    <dsp:sp modelId="{87C5C86A-9116-4101-A394-ED194007331C}">
      <dsp:nvSpPr>
        <dsp:cNvPr id="0" name=""/>
        <dsp:cNvSpPr/>
      </dsp:nvSpPr>
      <dsp:spPr>
        <a:xfrm>
          <a:off x="5667" y="4015794"/>
          <a:ext cx="3865266" cy="894918"/>
        </a:xfrm>
        <a:prstGeom prst="rect">
          <a:avLst/>
        </a:prstGeom>
        <a:solidFill>
          <a:schemeClr val="accent2">
            <a:tint val="40000"/>
            <a:alpha val="90000"/>
            <a:hueOff val="-290516"/>
            <a:satOff val="-27"/>
            <a:lumOff val="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90516"/>
              <a:satOff val="-27"/>
              <a:lumOff val="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150 epochs</a:t>
          </a:r>
          <a:endParaRPr lang="en-IL" sz="3600" kern="1200" dirty="0"/>
        </a:p>
      </dsp:txBody>
      <dsp:txXfrm>
        <a:off x="5667" y="4015794"/>
        <a:ext cx="3865266" cy="894918"/>
      </dsp:txXfrm>
    </dsp:sp>
    <dsp:sp modelId="{868B3861-F608-4373-868D-04AB5B377A29}">
      <dsp:nvSpPr>
        <dsp:cNvPr id="0" name=""/>
        <dsp:cNvSpPr/>
      </dsp:nvSpPr>
      <dsp:spPr>
        <a:xfrm>
          <a:off x="3870934" y="4015794"/>
          <a:ext cx="3865266" cy="894918"/>
        </a:xfrm>
        <a:prstGeom prst="rect">
          <a:avLst/>
        </a:prstGeom>
        <a:solidFill>
          <a:schemeClr val="accent2">
            <a:tint val="40000"/>
            <a:alpha val="90000"/>
            <a:hueOff val="-581031"/>
            <a:satOff val="-53"/>
            <a:lumOff val="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81031"/>
              <a:satOff val="-53"/>
              <a:lumOff val="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MSE Loss</a:t>
          </a:r>
          <a:endParaRPr lang="en-IL" sz="3600" kern="1200" dirty="0"/>
        </a:p>
      </dsp:txBody>
      <dsp:txXfrm>
        <a:off x="3870934" y="4015794"/>
        <a:ext cx="3865266" cy="894918"/>
      </dsp:txXfrm>
    </dsp:sp>
    <dsp:sp modelId="{17602878-A210-4E0A-99DB-1964F97269CA}">
      <dsp:nvSpPr>
        <dsp:cNvPr id="0" name=""/>
        <dsp:cNvSpPr/>
      </dsp:nvSpPr>
      <dsp:spPr>
        <a:xfrm>
          <a:off x="7736201" y="4015794"/>
          <a:ext cx="3865266" cy="894918"/>
        </a:xfrm>
        <a:prstGeom prst="rect">
          <a:avLst/>
        </a:prstGeom>
        <a:solidFill>
          <a:schemeClr val="accent2">
            <a:tint val="40000"/>
            <a:alpha val="90000"/>
            <a:hueOff val="-871547"/>
            <a:satOff val="-80"/>
            <a:lumOff val="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71547"/>
              <a:satOff val="-80"/>
              <a:lumOff val="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Pytorch</a:t>
          </a:r>
          <a:r>
            <a:rPr lang="en-US" sz="3200" kern="1200" dirty="0"/>
            <a:t> CNN custom model</a:t>
          </a:r>
          <a:endParaRPr lang="en-IL" sz="3200" kern="1200" dirty="0"/>
        </a:p>
      </dsp:txBody>
      <dsp:txXfrm>
        <a:off x="7736201" y="4015794"/>
        <a:ext cx="3865266" cy="894918"/>
      </dsp:txXfrm>
    </dsp:sp>
    <dsp:sp modelId="{645FE0FE-1293-452B-AA29-E24C1526D0E2}">
      <dsp:nvSpPr>
        <dsp:cNvPr id="0" name=""/>
        <dsp:cNvSpPr/>
      </dsp:nvSpPr>
      <dsp:spPr>
        <a:xfrm rot="10800000">
          <a:off x="0" y="1392"/>
          <a:ext cx="11607136" cy="2993037"/>
        </a:xfrm>
        <a:prstGeom prst="upArrowCallou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Light Custom UI</a:t>
          </a:r>
          <a:endParaRPr lang="en-IL" sz="3600" kern="1200" dirty="0"/>
        </a:p>
      </dsp:txBody>
      <dsp:txXfrm rot="-10800000">
        <a:off x="0" y="1392"/>
        <a:ext cx="11607136" cy="1050556"/>
      </dsp:txXfrm>
    </dsp:sp>
    <dsp:sp modelId="{DA182A49-D32F-4527-990E-F53E088D6946}">
      <dsp:nvSpPr>
        <dsp:cNvPr id="0" name=""/>
        <dsp:cNvSpPr/>
      </dsp:nvSpPr>
      <dsp:spPr>
        <a:xfrm>
          <a:off x="0" y="1051948"/>
          <a:ext cx="5803567" cy="894918"/>
        </a:xfrm>
        <a:prstGeom prst="rect">
          <a:avLst/>
        </a:prstGeom>
        <a:solidFill>
          <a:schemeClr val="accent2">
            <a:tint val="40000"/>
            <a:alpha val="90000"/>
            <a:hueOff val="-1162063"/>
            <a:satOff val="-106"/>
            <a:lumOff val="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62063"/>
              <a:satOff val="-106"/>
              <a:lumOff val="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Image editing</a:t>
          </a:r>
          <a:endParaRPr lang="en-IL" sz="3600" kern="1200" dirty="0"/>
        </a:p>
      </dsp:txBody>
      <dsp:txXfrm>
        <a:off x="0" y="1051948"/>
        <a:ext cx="5803567" cy="894918"/>
      </dsp:txXfrm>
    </dsp:sp>
    <dsp:sp modelId="{A4BDAF1A-F663-49F6-BDE2-D81ADDF921CA}">
      <dsp:nvSpPr>
        <dsp:cNvPr id="0" name=""/>
        <dsp:cNvSpPr/>
      </dsp:nvSpPr>
      <dsp:spPr>
        <a:xfrm>
          <a:off x="5803568" y="1051948"/>
          <a:ext cx="5803567" cy="894918"/>
        </a:xfrm>
        <a:prstGeom prst="rect">
          <a:avLst/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 image only</a:t>
          </a:r>
          <a:endParaRPr lang="en-IL" sz="3600" kern="1200" dirty="0"/>
        </a:p>
      </dsp:txBody>
      <dsp:txXfrm>
        <a:off x="5803568" y="1051948"/>
        <a:ext cx="5803567" cy="894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B7A13-63B7-4C62-B754-43FC6CC73C84}">
      <dsp:nvSpPr>
        <dsp:cNvPr id="0" name=""/>
        <dsp:cNvSpPr/>
      </dsp:nvSpPr>
      <dsp:spPr>
        <a:xfrm>
          <a:off x="0" y="0"/>
          <a:ext cx="12273732" cy="3670685"/>
        </a:xfrm>
        <a:prstGeom prst="roundRect">
          <a:avLst>
            <a:gd name="adj" fmla="val 10000"/>
          </a:avLst>
        </a:prstGeom>
        <a:solidFill>
          <a:srgbClr val="1130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Reading the gauges using the synthetic data is feasible </a:t>
          </a:r>
          <a:endParaRPr lang="en-IL" sz="5000" kern="1200" dirty="0"/>
        </a:p>
      </dsp:txBody>
      <dsp:txXfrm>
        <a:off x="2821814" y="0"/>
        <a:ext cx="9451917" cy="3670685"/>
      </dsp:txXfrm>
    </dsp:sp>
    <dsp:sp modelId="{07677287-9997-4EE0-B41E-73533A5B88E2}">
      <dsp:nvSpPr>
        <dsp:cNvPr id="0" name=""/>
        <dsp:cNvSpPr/>
      </dsp:nvSpPr>
      <dsp:spPr>
        <a:xfrm>
          <a:off x="367068" y="367068"/>
          <a:ext cx="2454746" cy="29365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F19BC-7338-4673-AED5-371FFE441BF1}">
      <dsp:nvSpPr>
        <dsp:cNvPr id="0" name=""/>
        <dsp:cNvSpPr/>
      </dsp:nvSpPr>
      <dsp:spPr>
        <a:xfrm>
          <a:off x="0" y="4037753"/>
          <a:ext cx="12273732" cy="3670685"/>
        </a:xfrm>
        <a:prstGeom prst="roundRect">
          <a:avLst>
            <a:gd name="adj" fmla="val 10000"/>
          </a:avLst>
        </a:prstGeom>
        <a:solidFill>
          <a:srgbClr val="11305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The process is light and creates a quick reading framework ready for deployment</a:t>
          </a:r>
          <a:endParaRPr lang="en-IL" sz="5000" kern="1200" dirty="0"/>
        </a:p>
      </dsp:txBody>
      <dsp:txXfrm>
        <a:off x="2821814" y="4037753"/>
        <a:ext cx="9451917" cy="3670685"/>
      </dsp:txXfrm>
    </dsp:sp>
    <dsp:sp modelId="{31AA432A-99A1-4F11-B8AE-24B2ED388B4B}">
      <dsp:nvSpPr>
        <dsp:cNvPr id="0" name=""/>
        <dsp:cNvSpPr/>
      </dsp:nvSpPr>
      <dsp:spPr>
        <a:xfrm>
          <a:off x="367068" y="4404822"/>
          <a:ext cx="2454746" cy="29365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2D379-CCFC-41CC-913C-06B086168FE8}">
      <dsp:nvSpPr>
        <dsp:cNvPr id="0" name=""/>
        <dsp:cNvSpPr/>
      </dsp:nvSpPr>
      <dsp:spPr>
        <a:xfrm>
          <a:off x="0" y="8075507"/>
          <a:ext cx="12273732" cy="3670685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Future improvements: Augmentation, digital gauges reading</a:t>
          </a:r>
          <a:endParaRPr lang="en-IL" sz="5000" kern="1200" dirty="0"/>
        </a:p>
      </dsp:txBody>
      <dsp:txXfrm>
        <a:off x="2821814" y="8075507"/>
        <a:ext cx="9451917" cy="3670685"/>
      </dsp:txXfrm>
    </dsp:sp>
    <dsp:sp modelId="{0E1E7F55-81A1-4CF6-ABAD-3F2F5655B8B4}">
      <dsp:nvSpPr>
        <dsp:cNvPr id="0" name=""/>
        <dsp:cNvSpPr/>
      </dsp:nvSpPr>
      <dsp:spPr>
        <a:xfrm>
          <a:off x="367068" y="8442575"/>
          <a:ext cx="2454746" cy="293654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783" t="-24229" r="-39921" b="-23858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5288" y="857250"/>
            <a:ext cx="3273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1pPr>
    <a:lvl2pPr marL="434569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2pPr>
    <a:lvl3pPr marL="869137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3pPr>
    <a:lvl4pPr marL="1303706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4pPr>
    <a:lvl5pPr marL="1738274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5pPr>
    <a:lvl6pPr marL="2172843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6pPr>
    <a:lvl7pPr marL="2607412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7pPr>
    <a:lvl8pPr marL="3041980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8pPr>
    <a:lvl9pPr marL="3476549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28580" y="3760841"/>
            <a:ext cx="29401717" cy="59374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13731" y="5208050"/>
            <a:ext cx="12473781" cy="1176011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13731" y="6535262"/>
            <a:ext cx="12473781" cy="2510262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Add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13731" y="9643292"/>
            <a:ext cx="12473781" cy="1176011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13731" y="10903304"/>
            <a:ext cx="12473781" cy="2579098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13731" y="13734131"/>
            <a:ext cx="12473781" cy="1120011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13731" y="15103344"/>
            <a:ext cx="12473781" cy="553709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13731" y="21025400"/>
            <a:ext cx="12473781" cy="1120011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13731" y="22352613"/>
            <a:ext cx="12473781" cy="6703264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146735" y="5208049"/>
            <a:ext cx="12473781" cy="1120011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146735" y="6535262"/>
            <a:ext cx="12473781" cy="624269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146735" y="13162925"/>
            <a:ext cx="12473781" cy="1120011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146735" y="14490138"/>
            <a:ext cx="12473781" cy="615029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146735" y="21025400"/>
            <a:ext cx="12473781" cy="1120011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146735" y="22352613"/>
            <a:ext cx="12473781" cy="6703264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135189" y="5208049"/>
            <a:ext cx="12473781" cy="1120011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135189" y="6535262"/>
            <a:ext cx="12473781" cy="6720064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135189" y="13701422"/>
            <a:ext cx="12473781" cy="416936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135189" y="18159382"/>
            <a:ext cx="12473781" cy="1120011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135189" y="19486595"/>
            <a:ext cx="12473781" cy="399131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135189" y="23629425"/>
            <a:ext cx="12473781" cy="1120011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135189" y="24956638"/>
            <a:ext cx="12473781" cy="4099239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1444324" y="0"/>
            <a:ext cx="11322926" cy="3529839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933" userDrawn="1">
          <p15:clr>
            <a:srgbClr val="A4A3A4"/>
          </p15:clr>
        </p15:guide>
        <p15:guide id="2" pos="18007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2767250" cy="46200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99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28580" y="630061"/>
            <a:ext cx="29402484" cy="27299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580" y="5530052"/>
            <a:ext cx="40524939" cy="21707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31" y="29501972"/>
            <a:ext cx="9622631" cy="420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6362" y="29501972"/>
            <a:ext cx="21294527" cy="420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30888" y="29501972"/>
            <a:ext cx="9622631" cy="420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570034"/>
            <a:ext cx="42767250" cy="10500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99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570034"/>
            <a:ext cx="4276725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25" userDrawn="1">
          <p15:clr>
            <a:srgbClr val="A4A3A4"/>
          </p15:clr>
        </p15:guide>
        <p15:guide id="2" pos="702" userDrawn="1">
          <p15:clr>
            <a:srgbClr val="A4A3A4"/>
          </p15:clr>
        </p15:guide>
        <p15:guide id="3" pos="26238" userDrawn="1">
          <p15:clr>
            <a:srgbClr val="A4A3A4"/>
          </p15:clr>
        </p15:guide>
        <p15:guide id="4" pos="1347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QuickStyle" Target="../diagrams/quickStyle1.xml"/><Relationship Id="rId18" Type="http://schemas.openxmlformats.org/officeDocument/2006/relationships/diagramQuickStyle" Target="../diagrams/quickStyle2.xml"/><Relationship Id="rId3" Type="http://schemas.openxmlformats.org/officeDocument/2006/relationships/image" Target="../media/image2.png"/><Relationship Id="rId7" Type="http://schemas.openxmlformats.org/officeDocument/2006/relationships/hyperlink" Target="https://github.com/Guydada/GaugereaderProject" TargetMode="External"/><Relationship Id="rId12" Type="http://schemas.openxmlformats.org/officeDocument/2006/relationships/diagramLayout" Target="../diagrams/layout1.xml"/><Relationship Id="rId17" Type="http://schemas.openxmlformats.org/officeDocument/2006/relationships/diagramLayout" Target="../diagrams/layout2.xml"/><Relationship Id="rId2" Type="http://schemas.openxmlformats.org/officeDocument/2006/relationships/image" Target="../media/image1.jpg"/><Relationship Id="rId16" Type="http://schemas.openxmlformats.org/officeDocument/2006/relationships/diagramData" Target="../diagrams/data2.xml"/><Relationship Id="rId20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Data" Target="../diagrams/data1.xml"/><Relationship Id="rId5" Type="http://schemas.openxmlformats.org/officeDocument/2006/relationships/image" Target="../media/image4.png"/><Relationship Id="rId15" Type="http://schemas.microsoft.com/office/2007/relationships/diagramDrawing" Target="../diagrams/drawing1.xml"/><Relationship Id="rId10" Type="http://schemas.openxmlformats.org/officeDocument/2006/relationships/image" Target="../media/image7.png"/><Relationship Id="rId19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hyperlink" Target="https://youtu.be/Bdhece7qKJQ" TargetMode="External"/><Relationship Id="rId14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A9F986A6-D6AB-FDF0-90CE-4DDCB0C3CC94}"/>
              </a:ext>
            </a:extLst>
          </p:cNvPr>
          <p:cNvSpPr txBox="1">
            <a:spLocks/>
          </p:cNvSpPr>
          <p:nvPr/>
        </p:nvSpPr>
        <p:spPr bwMode="ltGray">
          <a:xfrm>
            <a:off x="12954000" y="6101197"/>
            <a:ext cx="11380784" cy="128544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365760" tIns="45720" rIns="365760" bIns="45720" rtlCol="0" anchor="t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 short calibration process includes cropping, marking the needle, fixing perspective and typing parameters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Calibration XML is created at the end of the calibration</a:t>
            </a:r>
            <a:endParaRPr lang="en-IL" dirty="0"/>
          </a:p>
        </p:txBody>
      </p:sp>
      <p:sp>
        <p:nvSpPr>
          <p:cNvPr id="79" name="Text Placeholder 11">
            <a:extLst>
              <a:ext uri="{FF2B5EF4-FFF2-40B4-BE49-F238E27FC236}">
                <a16:creationId xmlns:a16="http://schemas.microsoft.com/office/drawing/2014/main" id="{83028D81-97D7-2A43-ACF8-2A26487A9A92}"/>
              </a:ext>
            </a:extLst>
          </p:cNvPr>
          <p:cNvSpPr txBox="1">
            <a:spLocks/>
          </p:cNvSpPr>
          <p:nvPr/>
        </p:nvSpPr>
        <p:spPr>
          <a:xfrm>
            <a:off x="12948084" y="4925187"/>
            <a:ext cx="11386700" cy="1176011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Training And Validation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9B989-7D64-D5D1-9FF2-2530E3BD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31" y="-254810"/>
            <a:ext cx="29402484" cy="2729971"/>
          </a:xfrm>
        </p:spPr>
        <p:txBody>
          <a:bodyPr>
            <a:normAutofit/>
          </a:bodyPr>
          <a:lstStyle/>
          <a:p>
            <a:r>
              <a:rPr lang="en-US" dirty="0"/>
              <a:t>Analog Gauge Reading Using CNN Regression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80AD9-406F-00ED-A1AD-713E1568FB6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47798" y="3768849"/>
            <a:ext cx="29401717" cy="593748"/>
          </a:xfrm>
        </p:spPr>
        <p:txBody>
          <a:bodyPr/>
          <a:lstStyle/>
          <a:p>
            <a:r>
              <a:rPr lang="en-US" sz="4000" b="1" dirty="0"/>
              <a:t>Guy Dahan</a:t>
            </a:r>
          </a:p>
        </p:txBody>
      </p:sp>
      <p:pic>
        <p:nvPicPr>
          <p:cNvPr id="66" name="Picture Placeholder 65">
            <a:extLst>
              <a:ext uri="{FF2B5EF4-FFF2-40B4-BE49-F238E27FC236}">
                <a16:creationId xmlns:a16="http://schemas.microsoft.com/office/drawing/2014/main" id="{99A00506-B8D8-1DD5-B71C-E090FC407A4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2" b="40378"/>
          <a:stretch/>
        </p:blipFill>
        <p:spPr>
          <a:xfrm>
            <a:off x="31444324" y="0"/>
            <a:ext cx="11322926" cy="3529839"/>
          </a:xfr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B90F59E-A1D0-400E-1BC5-27B164E3C702}"/>
              </a:ext>
            </a:extLst>
          </p:cNvPr>
          <p:cNvGrpSpPr/>
          <p:nvPr/>
        </p:nvGrpSpPr>
        <p:grpSpPr>
          <a:xfrm>
            <a:off x="24521913" y="4925188"/>
            <a:ext cx="12839220" cy="11386528"/>
            <a:chOff x="28993808" y="4925188"/>
            <a:chExt cx="8337567" cy="9853286"/>
          </a:xfrm>
        </p:grpSpPr>
        <p:sp>
          <p:nvSpPr>
            <p:cNvPr id="38" name="Text Placeholder 4">
              <a:extLst>
                <a:ext uri="{FF2B5EF4-FFF2-40B4-BE49-F238E27FC236}">
                  <a16:creationId xmlns:a16="http://schemas.microsoft.com/office/drawing/2014/main" id="{4B1B93E0-320B-177C-CDF8-B0054C444ACD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28993810" y="5942843"/>
              <a:ext cx="8337565" cy="88356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365760" tIns="45720" rIns="365760" bIns="45720" rtlCol="0" anchor="t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dirty="0"/>
                <a:t>The model trains over 150 epochs using a custom architecture built with </a:t>
              </a:r>
              <a:r>
                <a:rPr lang="en-US" dirty="0" err="1"/>
                <a:t>Pytorch</a:t>
              </a:r>
              <a:endParaRPr lang="en-IL" dirty="0"/>
            </a:p>
          </p:txBody>
        </p:sp>
        <p:sp>
          <p:nvSpPr>
            <p:cNvPr id="39" name="Text Placeholder 11">
              <a:extLst>
                <a:ext uri="{FF2B5EF4-FFF2-40B4-BE49-F238E27FC236}">
                  <a16:creationId xmlns:a16="http://schemas.microsoft.com/office/drawing/2014/main" id="{25A9DD15-B23D-2FA8-7C87-0A49E6E55BDB}"/>
                </a:ext>
              </a:extLst>
            </p:cNvPr>
            <p:cNvSpPr txBox="1">
              <a:spLocks/>
            </p:cNvSpPr>
            <p:nvPr/>
          </p:nvSpPr>
          <p:spPr>
            <a:xfrm>
              <a:off x="28993808" y="4925188"/>
              <a:ext cx="8337565" cy="1017656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365760" tIns="45720" rIns="91440" bIns="45720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Results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9CB22C5-E07C-A025-92F5-70A2E2993BFD}"/>
              </a:ext>
            </a:extLst>
          </p:cNvPr>
          <p:cNvGrpSpPr/>
          <p:nvPr/>
        </p:nvGrpSpPr>
        <p:grpSpPr>
          <a:xfrm>
            <a:off x="37548255" y="4925187"/>
            <a:ext cx="4996387" cy="21551805"/>
            <a:chOff x="37609669" y="4925187"/>
            <a:chExt cx="4934973" cy="2153758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030B833-A11E-FF8B-5A22-CAAE95E2CE0B}"/>
                </a:ext>
              </a:extLst>
            </p:cNvPr>
            <p:cNvGrpSpPr/>
            <p:nvPr/>
          </p:nvGrpSpPr>
          <p:grpSpPr>
            <a:xfrm>
              <a:off x="37609669" y="4925187"/>
              <a:ext cx="4934973" cy="21537587"/>
              <a:chOff x="28993808" y="4925187"/>
              <a:chExt cx="8337566" cy="21537587"/>
            </a:xfrm>
          </p:grpSpPr>
          <p:sp>
            <p:nvSpPr>
              <p:cNvPr id="43" name="Text Placeholder 4">
                <a:extLst>
                  <a:ext uri="{FF2B5EF4-FFF2-40B4-BE49-F238E27FC236}">
                    <a16:creationId xmlns:a16="http://schemas.microsoft.com/office/drawing/2014/main" id="{1BC9AC4C-674F-42BD-7604-26E1775F4546}"/>
                  </a:ext>
                </a:extLst>
              </p:cNvPr>
              <p:cNvSpPr txBox="1">
                <a:spLocks/>
              </p:cNvSpPr>
              <p:nvPr/>
            </p:nvSpPr>
            <p:spPr bwMode="ltGray">
              <a:xfrm>
                <a:off x="28993810" y="6101198"/>
                <a:ext cx="8337564" cy="2036157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vert="horz" lIns="365760" tIns="45720" rIns="365760" bIns="45720" rtlCol="0" anchor="ctr">
                <a:noAutofit/>
              </a:bodyPr>
              <a:lstStyle>
                <a:lvl1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1500" indent="-57150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Char char="•"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71500" indent="-57150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Char char="•"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IL" dirty="0"/>
              </a:p>
            </p:txBody>
          </p:sp>
          <p:sp>
            <p:nvSpPr>
              <p:cNvPr id="44" name="Text Placeholder 11">
                <a:extLst>
                  <a:ext uri="{FF2B5EF4-FFF2-40B4-BE49-F238E27FC236}">
                    <a16:creationId xmlns:a16="http://schemas.microsoft.com/office/drawing/2014/main" id="{484A4AEC-AE3E-6C48-5873-EB18158539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93808" y="4925187"/>
                <a:ext cx="8337565" cy="1176011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91000">
                    <a:schemeClr val="accent1"/>
                  </a:gs>
                  <a:gs pos="9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p:spPr>
            <p:txBody>
              <a:bodyPr vert="horz" lIns="365760" tIns="45720" rIns="91440" bIns="45720" rtlCol="0" anchor="ctr">
                <a:noAutofit/>
              </a:bodyPr>
              <a:lstStyle>
                <a:lvl1pPr marL="0" indent="0" algn="ctr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5400" kern="1200" cap="none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2pPr>
                <a:lvl3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5pPr>
                <a:lvl6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6pPr>
                <a:lvl7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7pPr>
                <a:lvl8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8pPr>
                <a:lvl9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Architecture</a:t>
                </a:r>
                <a:endParaRPr lang="en-US" dirty="0"/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AB12F1B-35AD-2FD9-9B3B-21AD2D4BA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814" t="2200" r="16367" b="1553"/>
            <a:stretch/>
          </p:blipFill>
          <p:spPr>
            <a:xfrm>
              <a:off x="38301584" y="6396126"/>
              <a:ext cx="3397614" cy="19816156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3A31ADE-1776-9A97-3F5A-D0216B29698C}"/>
              </a:ext>
            </a:extLst>
          </p:cNvPr>
          <p:cNvGrpSpPr/>
          <p:nvPr/>
        </p:nvGrpSpPr>
        <p:grpSpPr>
          <a:xfrm>
            <a:off x="369624" y="4925187"/>
            <a:ext cx="12412373" cy="7319477"/>
            <a:chOff x="461273" y="12709385"/>
            <a:chExt cx="12473781" cy="7319477"/>
          </a:xfrm>
        </p:grpSpPr>
        <p:sp>
          <p:nvSpPr>
            <p:cNvPr id="71" name="Text Placeholder 3">
              <a:extLst>
                <a:ext uri="{FF2B5EF4-FFF2-40B4-BE49-F238E27FC236}">
                  <a16:creationId xmlns:a16="http://schemas.microsoft.com/office/drawing/2014/main" id="{403C6720-765B-F9AA-84A0-E1640986BCDD}"/>
                </a:ext>
              </a:extLst>
            </p:cNvPr>
            <p:cNvSpPr txBox="1">
              <a:spLocks/>
            </p:cNvSpPr>
            <p:nvPr/>
          </p:nvSpPr>
          <p:spPr>
            <a:xfrm>
              <a:off x="461273" y="12709385"/>
              <a:ext cx="12473781" cy="1176011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365760" tIns="45720" rIns="91440" bIns="45720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Introduction and Abstract</a:t>
              </a:r>
              <a:endParaRPr lang="en-IL" dirty="0"/>
            </a:p>
          </p:txBody>
        </p:sp>
        <p:sp>
          <p:nvSpPr>
            <p:cNvPr id="72" name="Text Placeholder 4">
              <a:extLst>
                <a:ext uri="{FF2B5EF4-FFF2-40B4-BE49-F238E27FC236}">
                  <a16:creationId xmlns:a16="http://schemas.microsoft.com/office/drawing/2014/main" id="{E4BBC337-025F-401C-3FEB-7114CB5FD0B1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461273" y="13885395"/>
              <a:ext cx="12473781" cy="61434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365760" tIns="45720" rIns="365760" bIns="45720" rtlCol="0" anchor="t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dirty="0"/>
                <a:t>The marine environment is complex and full of hazardous potential. Using AI and computer vision. 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dirty="0"/>
                <a:t>Captain’s Eye recognizes and prevents dangerous situations with a variety of models. 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dirty="0"/>
                <a:t>This project extend the company’s ability adding an analog gauge reading ability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IL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E0B0CC5-A67C-DE68-D943-228795D344E8}"/>
              </a:ext>
            </a:extLst>
          </p:cNvPr>
          <p:cNvGrpSpPr/>
          <p:nvPr/>
        </p:nvGrpSpPr>
        <p:grpSpPr>
          <a:xfrm>
            <a:off x="449578" y="20358232"/>
            <a:ext cx="12332419" cy="9491119"/>
            <a:chOff x="461273" y="12709385"/>
            <a:chExt cx="12473781" cy="17122875"/>
          </a:xfrm>
        </p:grpSpPr>
        <p:sp>
          <p:nvSpPr>
            <p:cNvPr id="83" name="Text Placeholder 4">
              <a:extLst>
                <a:ext uri="{FF2B5EF4-FFF2-40B4-BE49-F238E27FC236}">
                  <a16:creationId xmlns:a16="http://schemas.microsoft.com/office/drawing/2014/main" id="{04D19551-D4DB-BD6B-D2D8-182D040C2542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461273" y="13885397"/>
              <a:ext cx="12473781" cy="1594686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365760" tIns="45720" rIns="365760" bIns="45720" rtlCol="0" anchor="ctr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82" name="Text Placeholder 3">
              <a:extLst>
                <a:ext uri="{FF2B5EF4-FFF2-40B4-BE49-F238E27FC236}">
                  <a16:creationId xmlns:a16="http://schemas.microsoft.com/office/drawing/2014/main" id="{BAE08B41-4078-AC58-E286-3824747F963F}"/>
                </a:ext>
              </a:extLst>
            </p:cNvPr>
            <p:cNvSpPr txBox="1">
              <a:spLocks/>
            </p:cNvSpPr>
            <p:nvPr/>
          </p:nvSpPr>
          <p:spPr>
            <a:xfrm>
              <a:off x="461273" y="12709385"/>
              <a:ext cx="12473781" cy="2123780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365760" tIns="45720" rIns="91440" bIns="45720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Methods</a:t>
              </a:r>
              <a:endParaRPr lang="en-IL" dirty="0"/>
            </a:p>
          </p:txBody>
        </p:sp>
      </p:grp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BF5B1ECE-4EE9-2ACB-CDAF-400C741F0DE2}"/>
              </a:ext>
            </a:extLst>
          </p:cNvPr>
          <p:cNvPicPr>
            <a:picLocks noGrp="1" noChangeAspect="1"/>
          </p:cNvPicPr>
          <p:nvPr>
            <p:ph sz="quarter" idx="30"/>
          </p:nvPr>
        </p:nvPicPr>
        <p:blipFill>
          <a:blip r:embed="rId4">
            <a:clrChange>
              <a:clrFrom>
                <a:srgbClr val="111111"/>
              </a:clrFrom>
              <a:clrTo>
                <a:srgbClr val="1111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49753" y="7757975"/>
            <a:ext cx="12356034" cy="8237356"/>
          </a:xfrm>
          <a:solidFill>
            <a:srgbClr val="3F3F3F"/>
          </a:solidFill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52DBCBCD-82D7-DA28-57FE-720A655AA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6877" y="9960357"/>
            <a:ext cx="10780502" cy="8774614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447C9DDC-DFB0-D19E-DE60-6EEDAE1CDA85}"/>
              </a:ext>
            </a:extLst>
          </p:cNvPr>
          <p:cNvGrpSpPr/>
          <p:nvPr/>
        </p:nvGrpSpPr>
        <p:grpSpPr>
          <a:xfrm>
            <a:off x="12948084" y="19181032"/>
            <a:ext cx="11386699" cy="10668319"/>
            <a:chOff x="461273" y="12709385"/>
            <a:chExt cx="12473781" cy="12065453"/>
          </a:xfrm>
        </p:grpSpPr>
        <p:sp>
          <p:nvSpPr>
            <p:cNvPr id="97" name="Text Placeholder 3">
              <a:extLst>
                <a:ext uri="{FF2B5EF4-FFF2-40B4-BE49-F238E27FC236}">
                  <a16:creationId xmlns:a16="http://schemas.microsoft.com/office/drawing/2014/main" id="{85AAA81E-BA9C-2715-8712-C466D1B8FD63}"/>
                </a:ext>
              </a:extLst>
            </p:cNvPr>
            <p:cNvSpPr txBox="1">
              <a:spLocks/>
            </p:cNvSpPr>
            <p:nvPr/>
          </p:nvSpPr>
          <p:spPr>
            <a:xfrm>
              <a:off x="461273" y="12709385"/>
              <a:ext cx="12473781" cy="1331367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365760" tIns="45720" rIns="91440" bIns="45720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Synthetic Data </a:t>
              </a:r>
            </a:p>
          </p:txBody>
        </p:sp>
        <p:sp>
          <p:nvSpPr>
            <p:cNvPr id="98" name="Text Placeholder 4">
              <a:extLst>
                <a:ext uri="{FF2B5EF4-FFF2-40B4-BE49-F238E27FC236}">
                  <a16:creationId xmlns:a16="http://schemas.microsoft.com/office/drawing/2014/main" id="{7F67BEF4-29C6-B643-4A53-97F9575B07D7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461273" y="14040752"/>
              <a:ext cx="12473781" cy="1073408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365760" tIns="45720" rIns="365760" bIns="45720" rtlCol="0" anchor="t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dirty="0"/>
                <a:t>Train, Test and Validation sets – all created synthetically</a:t>
              </a:r>
            </a:p>
          </p:txBody>
        </p:sp>
      </p:grpSp>
      <p:pic>
        <p:nvPicPr>
          <p:cNvPr id="100" name="Content Placeholder 29">
            <a:extLst>
              <a:ext uri="{FF2B5EF4-FFF2-40B4-BE49-F238E27FC236}">
                <a16:creationId xmlns:a16="http://schemas.microsoft.com/office/drawing/2014/main" id="{F4712F98-F0D4-C3DF-7341-8DB11811E0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19" t="8096" r="8511" b="30601"/>
          <a:stretch/>
        </p:blipFill>
        <p:spPr>
          <a:xfrm>
            <a:off x="13463044" y="21838149"/>
            <a:ext cx="10377822" cy="7876536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B5F8DEB-E440-DE7F-B90C-39F0CE14BA55}"/>
              </a:ext>
            </a:extLst>
          </p:cNvPr>
          <p:cNvGrpSpPr/>
          <p:nvPr/>
        </p:nvGrpSpPr>
        <p:grpSpPr>
          <a:xfrm>
            <a:off x="24521909" y="16460602"/>
            <a:ext cx="12839216" cy="13388749"/>
            <a:chOff x="28993809" y="4814385"/>
            <a:chExt cx="8337565" cy="9964089"/>
          </a:xfrm>
        </p:grpSpPr>
        <p:sp>
          <p:nvSpPr>
            <p:cNvPr id="102" name="Text Placeholder 4">
              <a:extLst>
                <a:ext uri="{FF2B5EF4-FFF2-40B4-BE49-F238E27FC236}">
                  <a16:creationId xmlns:a16="http://schemas.microsoft.com/office/drawing/2014/main" id="{C9780745-56EC-24E4-EC27-CEE55B66CACB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28993809" y="5690473"/>
              <a:ext cx="8337565" cy="908800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365760" tIns="45720" rIns="365760" bIns="45720" rtlCol="0" anchor="ctr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buFont typeface="Arial" panose="020B0604020202020204" pitchFamily="34" charset="0"/>
                <a:buChar char="•"/>
              </a:pPr>
              <a:endParaRPr lang="en-IL" dirty="0"/>
            </a:p>
          </p:txBody>
        </p:sp>
        <p:sp>
          <p:nvSpPr>
            <p:cNvPr id="103" name="Text Placeholder 11">
              <a:extLst>
                <a:ext uri="{FF2B5EF4-FFF2-40B4-BE49-F238E27FC236}">
                  <a16:creationId xmlns:a16="http://schemas.microsoft.com/office/drawing/2014/main" id="{B8920A1F-0991-6EBE-553A-595461B5AF8B}"/>
                </a:ext>
              </a:extLst>
            </p:cNvPr>
            <p:cNvSpPr txBox="1">
              <a:spLocks/>
            </p:cNvSpPr>
            <p:nvPr/>
          </p:nvSpPr>
          <p:spPr>
            <a:xfrm>
              <a:off x="28993809" y="4814385"/>
              <a:ext cx="8337565" cy="876088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365760" tIns="45720" rIns="91440" bIns="45720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Conclusions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E3CEE27F-1694-96D4-3615-60566AEB2B00}"/>
              </a:ext>
            </a:extLst>
          </p:cNvPr>
          <p:cNvSpPr txBox="1"/>
          <p:nvPr/>
        </p:nvSpPr>
        <p:spPr>
          <a:xfrm>
            <a:off x="847031" y="2475161"/>
            <a:ext cx="24984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Tel Aviv University | Captain’s Eye</a:t>
            </a:r>
            <a:endParaRPr lang="en-IL" sz="9600" dirty="0" err="1">
              <a:solidFill>
                <a:schemeClr val="bg1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D8BB8E9-0768-7AC3-9745-89A2DCA56334}"/>
              </a:ext>
            </a:extLst>
          </p:cNvPr>
          <p:cNvGrpSpPr/>
          <p:nvPr/>
        </p:nvGrpSpPr>
        <p:grpSpPr>
          <a:xfrm>
            <a:off x="37548255" y="26611658"/>
            <a:ext cx="2420475" cy="3237693"/>
            <a:chOff x="28993808" y="4925187"/>
            <a:chExt cx="8337567" cy="3237693"/>
          </a:xfrm>
        </p:grpSpPr>
        <p:sp>
          <p:nvSpPr>
            <p:cNvPr id="110" name="Text Placeholder 4">
              <a:hlinkClick r:id="rId7"/>
              <a:extLst>
                <a:ext uri="{FF2B5EF4-FFF2-40B4-BE49-F238E27FC236}">
                  <a16:creationId xmlns:a16="http://schemas.microsoft.com/office/drawing/2014/main" id="{BB5F70B6-83D8-668E-8D79-6911CA084855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28993810" y="6101198"/>
              <a:ext cx="8337565" cy="206168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365760" tIns="45720" rIns="365760" bIns="45720" rtlCol="0" anchor="ctr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buFont typeface="Arial" panose="020B0604020202020204" pitchFamily="34" charset="0"/>
                <a:buChar char="•"/>
              </a:pPr>
              <a:endParaRPr lang="en-IL" dirty="0"/>
            </a:p>
          </p:txBody>
        </p:sp>
        <p:sp>
          <p:nvSpPr>
            <p:cNvPr id="111" name="Text Placeholder 11">
              <a:hlinkClick r:id="rId7"/>
              <a:extLst>
                <a:ext uri="{FF2B5EF4-FFF2-40B4-BE49-F238E27FC236}">
                  <a16:creationId xmlns:a16="http://schemas.microsoft.com/office/drawing/2014/main" id="{99BC09A2-1D34-6557-2D73-EA7FEF63FAA6}"/>
                </a:ext>
              </a:extLst>
            </p:cNvPr>
            <p:cNvSpPr txBox="1">
              <a:spLocks/>
            </p:cNvSpPr>
            <p:nvPr/>
          </p:nvSpPr>
          <p:spPr>
            <a:xfrm>
              <a:off x="28993808" y="4925187"/>
              <a:ext cx="8337565" cy="1176011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0" tIns="45720" rIns="91440" bIns="252000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3600" spc="600" dirty="0"/>
                <a:t>GitHub</a:t>
              </a:r>
            </a:p>
          </p:txBody>
        </p:sp>
      </p:grpSp>
      <p:pic>
        <p:nvPicPr>
          <p:cNvPr id="112" name="Picture 111">
            <a:hlinkClick r:id="rId7"/>
            <a:extLst>
              <a:ext uri="{FF2B5EF4-FFF2-40B4-BE49-F238E27FC236}">
                <a16:creationId xmlns:a16="http://schemas.microsoft.com/office/drawing/2014/main" id="{3A1585BD-2FAF-A392-CE04-BCBC2680FD7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" b="680"/>
          <a:stretch/>
        </p:blipFill>
        <p:spPr>
          <a:xfrm>
            <a:off x="37928791" y="27922335"/>
            <a:ext cx="1817044" cy="179235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E7AA194-9C10-51E5-922A-6F5B37A7C7F8}"/>
              </a:ext>
            </a:extLst>
          </p:cNvPr>
          <p:cNvGrpSpPr/>
          <p:nvPr/>
        </p:nvGrpSpPr>
        <p:grpSpPr>
          <a:xfrm>
            <a:off x="40141309" y="26611658"/>
            <a:ext cx="2420476" cy="3237693"/>
            <a:chOff x="28993808" y="4925187"/>
            <a:chExt cx="8337567" cy="3237693"/>
          </a:xfrm>
        </p:grpSpPr>
        <p:sp>
          <p:nvSpPr>
            <p:cNvPr id="114" name="Text Placeholder 4">
              <a:hlinkClick r:id="rId9"/>
              <a:extLst>
                <a:ext uri="{FF2B5EF4-FFF2-40B4-BE49-F238E27FC236}">
                  <a16:creationId xmlns:a16="http://schemas.microsoft.com/office/drawing/2014/main" id="{CB8BE268-7B16-C96F-162C-C412961073DA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28993810" y="6101198"/>
              <a:ext cx="8337565" cy="206168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365760" tIns="45720" rIns="365760" bIns="45720" rtlCol="0" anchor="ctr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buFont typeface="Arial" panose="020B0604020202020204" pitchFamily="34" charset="0"/>
                <a:buChar char="•"/>
              </a:pPr>
              <a:endParaRPr lang="en-IL" dirty="0"/>
            </a:p>
          </p:txBody>
        </p:sp>
        <p:sp>
          <p:nvSpPr>
            <p:cNvPr id="115" name="Text Placeholder 11">
              <a:hlinkClick r:id="rId9"/>
              <a:extLst>
                <a:ext uri="{FF2B5EF4-FFF2-40B4-BE49-F238E27FC236}">
                  <a16:creationId xmlns:a16="http://schemas.microsoft.com/office/drawing/2014/main" id="{6AD38CEE-6A32-0784-56BB-1469A6474ECF}"/>
                </a:ext>
              </a:extLst>
            </p:cNvPr>
            <p:cNvSpPr txBox="1">
              <a:spLocks/>
            </p:cNvSpPr>
            <p:nvPr/>
          </p:nvSpPr>
          <p:spPr>
            <a:xfrm>
              <a:off x="28993808" y="4925187"/>
              <a:ext cx="8337565" cy="1176011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0" tIns="45720" rIns="91440" bIns="252000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3600" spc="600" dirty="0"/>
                <a:t> Demo</a:t>
              </a:r>
            </a:p>
          </p:txBody>
        </p:sp>
      </p:grpSp>
      <p:pic>
        <p:nvPicPr>
          <p:cNvPr id="64" name="Picture 63">
            <a:hlinkClick r:id="rId9"/>
            <a:extLst>
              <a:ext uri="{FF2B5EF4-FFF2-40B4-BE49-F238E27FC236}">
                <a16:creationId xmlns:a16="http://schemas.microsoft.com/office/drawing/2014/main" id="{E4F95D66-9F31-9255-65A2-FE43793C372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76" t="2719" r="3126" b="3670"/>
          <a:stretch/>
        </p:blipFill>
        <p:spPr>
          <a:xfrm>
            <a:off x="40443024" y="27922335"/>
            <a:ext cx="1817044" cy="1792350"/>
          </a:xfrm>
          <a:prstGeom prst="rect">
            <a:avLst/>
          </a:prstGeom>
        </p:spPr>
      </p:pic>
      <p:graphicFrame>
        <p:nvGraphicFramePr>
          <p:cNvPr id="117" name="Table 117">
            <a:extLst>
              <a:ext uri="{FF2B5EF4-FFF2-40B4-BE49-F238E27FC236}">
                <a16:creationId xmlns:a16="http://schemas.microsoft.com/office/drawing/2014/main" id="{6F259B59-645F-FC92-DFB9-2AC2A78C2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29948"/>
              </p:ext>
            </p:extLst>
          </p:nvPr>
        </p:nvGraphicFramePr>
        <p:xfrm>
          <a:off x="449577" y="12419881"/>
          <a:ext cx="12332420" cy="774129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166210">
                  <a:extLst>
                    <a:ext uri="{9D8B030D-6E8A-4147-A177-3AD203B41FA5}">
                      <a16:colId xmlns:a16="http://schemas.microsoft.com/office/drawing/2014/main" val="3451177066"/>
                    </a:ext>
                  </a:extLst>
                </a:gridCol>
                <a:gridCol w="6166210">
                  <a:extLst>
                    <a:ext uri="{9D8B030D-6E8A-4147-A177-3AD203B41FA5}">
                      <a16:colId xmlns:a16="http://schemas.microsoft.com/office/drawing/2014/main" val="1468525477"/>
                    </a:ext>
                  </a:extLst>
                </a:gridCol>
              </a:tblGrid>
              <a:tr h="11772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bg1"/>
                          </a:solidFill>
                        </a:rPr>
                        <a:t>Challenges</a:t>
                      </a:r>
                      <a:endParaRPr lang="en-IL" sz="5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bg1"/>
                          </a:solidFill>
                        </a:rPr>
                        <a:t>Objectives</a:t>
                      </a:r>
                      <a:endParaRPr lang="en-IL" sz="5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681951"/>
                  </a:ext>
                </a:extLst>
              </a:tr>
              <a:tr h="2430112"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en-US" sz="4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analog gauge installed onboard a ship cannot supply training images</a:t>
                      </a:r>
                      <a:endParaRPr lang="en-IL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tx1"/>
                          </a:solidFill>
                        </a:rPr>
                        <a:t>Use synthetic data to create train, validation and test sets</a:t>
                      </a:r>
                      <a:endParaRPr lang="en-IL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21108"/>
                  </a:ext>
                </a:extLst>
              </a:tr>
              <a:tr h="1842613"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calibration process must be easy and quick</a:t>
                      </a:r>
                      <a:endParaRPr lang="en-IL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tx1"/>
                          </a:solidFill>
                        </a:rPr>
                        <a:t>Create a custom, specific and light UI for calibration</a:t>
                      </a:r>
                      <a:endParaRPr lang="en-IL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71729"/>
                  </a:ext>
                </a:extLst>
              </a:tr>
              <a:tr h="1687290"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must be light and optimized </a:t>
                      </a:r>
                      <a:endParaRPr lang="en-IL" sz="4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tx1"/>
                          </a:solidFill>
                        </a:rPr>
                        <a:t>Create a custom and optimized CNN model</a:t>
                      </a:r>
                      <a:endParaRPr lang="en-IL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509375"/>
                  </a:ext>
                </a:extLst>
              </a:tr>
            </a:tbl>
          </a:graphicData>
        </a:graphic>
      </p:graphicFrame>
      <p:graphicFrame>
        <p:nvGraphicFramePr>
          <p:cNvPr id="118" name="Diagram 117">
            <a:extLst>
              <a:ext uri="{FF2B5EF4-FFF2-40B4-BE49-F238E27FC236}">
                <a16:creationId xmlns:a16="http://schemas.microsoft.com/office/drawing/2014/main" id="{D51146A2-6C57-06CB-ACFB-9569121E2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900323"/>
              </p:ext>
            </p:extLst>
          </p:nvPr>
        </p:nvGraphicFramePr>
        <p:xfrm>
          <a:off x="847031" y="21838149"/>
          <a:ext cx="11607136" cy="7876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19" name="Diagram 118">
            <a:extLst>
              <a:ext uri="{FF2B5EF4-FFF2-40B4-BE49-F238E27FC236}">
                <a16:creationId xmlns:a16="http://schemas.microsoft.com/office/drawing/2014/main" id="{8BC7E435-2A39-5AE2-697C-84CFA7CB64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613334"/>
              </p:ext>
            </p:extLst>
          </p:nvPr>
        </p:nvGraphicFramePr>
        <p:xfrm>
          <a:off x="24780606" y="17968492"/>
          <a:ext cx="12273732" cy="11746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75235875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3F3F3F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234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Science Poster</vt:lpstr>
      <vt:lpstr>Analog Gauge Reading Using CNN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Guy Dahan</dc:creator>
  <cp:lastModifiedBy>Guy Dahan</cp:lastModifiedBy>
  <cp:revision>12</cp:revision>
  <dcterms:created xsi:type="dcterms:W3CDTF">2013-01-20T21:20:28Z</dcterms:created>
  <dcterms:modified xsi:type="dcterms:W3CDTF">2022-08-06T18:56:43Z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