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4" r:id="rId7"/>
    <p:sldId id="283" r:id="rId8"/>
    <p:sldId id="287" r:id="rId9"/>
    <p:sldId id="293" r:id="rId10"/>
    <p:sldId id="294" r:id="rId11"/>
    <p:sldId id="285" r:id="rId12"/>
    <p:sldId id="286" r:id="rId13"/>
    <p:sldId id="289" r:id="rId14"/>
    <p:sldId id="288" r:id="rId15"/>
    <p:sldId id="290" r:id="rId16"/>
    <p:sldId id="292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han, Guy (DI SW DM MFE SQE SIM SR&amp;D 1)" userId="9504abd0-8880-4f52-8250-971dae57bc66" providerId="ADAL" clId="{2C815F6F-D0E6-40CF-85F1-F59CF57309F9}"/>
    <pc:docChg chg="modSld">
      <pc:chgData name="Dahan, Guy (DI SW DM MFE SQE SIM SR&amp;D 1)" userId="9504abd0-8880-4f52-8250-971dae57bc66" providerId="ADAL" clId="{2C815F6F-D0E6-40CF-85F1-F59CF57309F9}" dt="2022-01-09T15:05:45.246" v="1" actId="1076"/>
      <pc:docMkLst>
        <pc:docMk/>
      </pc:docMkLst>
      <pc:sldChg chg="modSp mod">
        <pc:chgData name="Dahan, Guy (DI SW DM MFE SQE SIM SR&amp;D 1)" userId="9504abd0-8880-4f52-8250-971dae57bc66" providerId="ADAL" clId="{2C815F6F-D0E6-40CF-85F1-F59CF57309F9}" dt="2022-01-09T15:05:45.246" v="1" actId="1076"/>
        <pc:sldMkLst>
          <pc:docMk/>
          <pc:sldMk cId="3028586140" sldId="287"/>
        </pc:sldMkLst>
        <pc:picChg chg="mod">
          <ac:chgData name="Dahan, Guy (DI SW DM MFE SQE SIM SR&amp;D 1)" userId="9504abd0-8880-4f52-8250-971dae57bc66" providerId="ADAL" clId="{2C815F6F-D0E6-40CF-85F1-F59CF57309F9}" dt="2022-01-09T15:05:45.246" v="1" actId="1076"/>
          <ac:picMkLst>
            <pc:docMk/>
            <pc:sldMk cId="3028586140" sldId="287"/>
            <ac:picMk id="7" creationId="{B379AD5E-FF4F-48D9-998E-B921BF3877C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2D84-F811-4723-B0DB-B3FA61E7D5C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D9B8E8F-16AF-45B5-97C1-0D5B9F260103}">
      <dgm:prSet/>
      <dgm:spPr/>
      <dgm:t>
        <a:bodyPr/>
        <a:lstStyle/>
        <a:p>
          <a:pPr rtl="1"/>
          <a:r>
            <a:rPr lang="en-US" dirty="0"/>
            <a:t>How to create the features?</a:t>
          </a:r>
          <a:endParaRPr lang="he-IL" dirty="0"/>
        </a:p>
      </dgm:t>
    </dgm:pt>
    <dgm:pt modelId="{15B2D1F5-295C-48A3-9763-75110AFEE4D5}" type="parTrans" cxnId="{B131E36B-0CDF-499E-BE69-173F20E1EBDC}">
      <dgm:prSet/>
      <dgm:spPr/>
      <dgm:t>
        <a:bodyPr/>
        <a:lstStyle/>
        <a:p>
          <a:pPr rtl="1"/>
          <a:endParaRPr lang="he-IL"/>
        </a:p>
      </dgm:t>
    </dgm:pt>
    <dgm:pt modelId="{AEADEED0-8230-465E-BB24-385D29E08B00}" type="sibTrans" cxnId="{B131E36B-0CDF-499E-BE69-173F20E1EBDC}">
      <dgm:prSet/>
      <dgm:spPr/>
      <dgm:t>
        <a:bodyPr/>
        <a:lstStyle/>
        <a:p>
          <a:pPr rtl="1"/>
          <a:endParaRPr lang="he-IL"/>
        </a:p>
      </dgm:t>
    </dgm:pt>
    <dgm:pt modelId="{17A24BA8-D313-4593-9A04-B802C285BEAB}">
      <dgm:prSet/>
      <dgm:spPr/>
      <dgm:t>
        <a:bodyPr/>
        <a:lstStyle/>
        <a:p>
          <a:pPr rtl="1"/>
          <a:r>
            <a:rPr lang="en-US"/>
            <a:t>How much of the data is relevant?</a:t>
          </a:r>
          <a:endParaRPr lang="he-IL"/>
        </a:p>
      </dgm:t>
    </dgm:pt>
    <dgm:pt modelId="{3BECE611-9C6B-4663-B1FC-6F720A9C1418}" type="parTrans" cxnId="{529A1A66-636C-487B-9C8D-CE8F9A308CBD}">
      <dgm:prSet/>
      <dgm:spPr/>
      <dgm:t>
        <a:bodyPr/>
        <a:lstStyle/>
        <a:p>
          <a:pPr rtl="1"/>
          <a:endParaRPr lang="he-IL"/>
        </a:p>
      </dgm:t>
    </dgm:pt>
    <dgm:pt modelId="{AEB116CD-12E3-48DC-828B-C08172D4DE6C}" type="sibTrans" cxnId="{529A1A66-636C-487B-9C8D-CE8F9A308CBD}">
      <dgm:prSet/>
      <dgm:spPr/>
      <dgm:t>
        <a:bodyPr/>
        <a:lstStyle/>
        <a:p>
          <a:pPr rtl="1"/>
          <a:endParaRPr lang="he-IL"/>
        </a:p>
      </dgm:t>
    </dgm:pt>
    <dgm:pt modelId="{39CC8FE2-9EE8-4D45-9B83-CE49E5145515}">
      <dgm:prSet/>
      <dgm:spPr/>
      <dgm:t>
        <a:bodyPr/>
        <a:lstStyle/>
        <a:p>
          <a:pPr rtl="1"/>
          <a:r>
            <a:rPr lang="en-US"/>
            <a:t>How to evaluate the results?</a:t>
          </a:r>
          <a:endParaRPr lang="he-IL"/>
        </a:p>
      </dgm:t>
    </dgm:pt>
    <dgm:pt modelId="{30DAA9CD-BD2C-4445-BF77-2347EB182777}" type="parTrans" cxnId="{5350CE5A-5104-42E8-8A22-5A089BC8DB32}">
      <dgm:prSet/>
      <dgm:spPr/>
      <dgm:t>
        <a:bodyPr/>
        <a:lstStyle/>
        <a:p>
          <a:pPr rtl="1"/>
          <a:endParaRPr lang="he-IL"/>
        </a:p>
      </dgm:t>
    </dgm:pt>
    <dgm:pt modelId="{4E7677F1-7EB6-4FFB-9DC0-1E13484D7A73}" type="sibTrans" cxnId="{5350CE5A-5104-42E8-8A22-5A089BC8DB32}">
      <dgm:prSet/>
      <dgm:spPr/>
      <dgm:t>
        <a:bodyPr/>
        <a:lstStyle/>
        <a:p>
          <a:pPr rtl="1"/>
          <a:endParaRPr lang="he-IL"/>
        </a:p>
      </dgm:t>
    </dgm:pt>
    <dgm:pt modelId="{24CA91FB-D7C8-4CDA-BDDB-F5F6FFDD7FC9}">
      <dgm:prSet/>
      <dgm:spPr/>
      <dgm:t>
        <a:bodyPr/>
        <a:lstStyle/>
        <a:p>
          <a:pPr rtl="1"/>
          <a:r>
            <a:rPr lang="en-US" dirty="0"/>
            <a:t>Very large data</a:t>
          </a:r>
          <a:endParaRPr lang="he-IL" dirty="0"/>
        </a:p>
      </dgm:t>
    </dgm:pt>
    <dgm:pt modelId="{65D395E1-5146-404A-9D73-E0CCC46360C6}" type="parTrans" cxnId="{FE0DF783-6F45-469F-9676-4FDB545FF321}">
      <dgm:prSet/>
      <dgm:spPr/>
      <dgm:t>
        <a:bodyPr/>
        <a:lstStyle/>
        <a:p>
          <a:pPr rtl="1"/>
          <a:endParaRPr lang="he-IL"/>
        </a:p>
      </dgm:t>
    </dgm:pt>
    <dgm:pt modelId="{0AC3F8F2-7D7F-4903-BE61-0A2E7860F608}" type="sibTrans" cxnId="{FE0DF783-6F45-469F-9676-4FDB545FF321}">
      <dgm:prSet/>
      <dgm:spPr/>
      <dgm:t>
        <a:bodyPr/>
        <a:lstStyle/>
        <a:p>
          <a:pPr rtl="1"/>
          <a:endParaRPr lang="he-IL"/>
        </a:p>
      </dgm:t>
    </dgm:pt>
    <dgm:pt modelId="{B9F8D806-3327-4924-9465-AB2D98154472}">
      <dgm:prSet/>
      <dgm:spPr/>
      <dgm:t>
        <a:bodyPr/>
        <a:lstStyle/>
        <a:p>
          <a:pPr rtl="1"/>
          <a:r>
            <a:rPr lang="en-US" dirty="0"/>
            <a:t>Feature Engineering</a:t>
          </a:r>
          <a:endParaRPr lang="he-IL" dirty="0"/>
        </a:p>
      </dgm:t>
    </dgm:pt>
    <dgm:pt modelId="{6BB7F840-4461-4411-AE32-694D0459BC95}" type="parTrans" cxnId="{F82CEADA-8C3D-49CF-A728-D25F9E36880B}">
      <dgm:prSet/>
      <dgm:spPr/>
      <dgm:t>
        <a:bodyPr/>
        <a:lstStyle/>
        <a:p>
          <a:pPr rtl="1"/>
          <a:endParaRPr lang="he-IL"/>
        </a:p>
      </dgm:t>
    </dgm:pt>
    <dgm:pt modelId="{AAE9E398-6842-4CFB-B83F-DF91E769D648}" type="sibTrans" cxnId="{F82CEADA-8C3D-49CF-A728-D25F9E36880B}">
      <dgm:prSet/>
      <dgm:spPr/>
      <dgm:t>
        <a:bodyPr/>
        <a:lstStyle/>
        <a:p>
          <a:pPr rtl="1"/>
          <a:endParaRPr lang="he-IL"/>
        </a:p>
      </dgm:t>
    </dgm:pt>
    <dgm:pt modelId="{406F254E-35B9-4D85-BDB2-949D6C89808B}" type="pres">
      <dgm:prSet presAssocID="{7B622D84-F811-4723-B0DB-B3FA61E7D5C6}" presName="Name0" presStyleCnt="0">
        <dgm:presLayoutVars>
          <dgm:dir/>
          <dgm:animLvl val="lvl"/>
          <dgm:resizeHandles val="exact"/>
        </dgm:presLayoutVars>
      </dgm:prSet>
      <dgm:spPr/>
    </dgm:pt>
    <dgm:pt modelId="{36E4D0F3-88FB-4693-93DC-B42576B9A187}" type="pres">
      <dgm:prSet presAssocID="{9D9B8E8F-16AF-45B5-97C1-0D5B9F260103}" presName="linNode" presStyleCnt="0"/>
      <dgm:spPr/>
    </dgm:pt>
    <dgm:pt modelId="{AFDA8B83-25F3-4D75-A280-B99FEFC6F010}" type="pres">
      <dgm:prSet presAssocID="{9D9B8E8F-16AF-45B5-97C1-0D5B9F26010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E4A78DF-4AB9-485F-B8C8-E79E34E2316E}" type="pres">
      <dgm:prSet presAssocID="{AEADEED0-8230-465E-BB24-385D29E08B00}" presName="sp" presStyleCnt="0"/>
      <dgm:spPr/>
    </dgm:pt>
    <dgm:pt modelId="{71382997-A25F-4429-AE08-49E870824629}" type="pres">
      <dgm:prSet presAssocID="{17A24BA8-D313-4593-9A04-B802C285BEAB}" presName="linNode" presStyleCnt="0"/>
      <dgm:spPr/>
    </dgm:pt>
    <dgm:pt modelId="{2F55883A-114C-4A03-8DE3-57C740D11DFF}" type="pres">
      <dgm:prSet presAssocID="{17A24BA8-D313-4593-9A04-B802C285BEA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BB0E5A3-29D5-4B67-9D8B-B64E548A9C20}" type="pres">
      <dgm:prSet presAssocID="{AEB116CD-12E3-48DC-828B-C08172D4DE6C}" presName="sp" presStyleCnt="0"/>
      <dgm:spPr/>
    </dgm:pt>
    <dgm:pt modelId="{3D80C92C-674F-463F-9F1A-4C3A0567968E}" type="pres">
      <dgm:prSet presAssocID="{39CC8FE2-9EE8-4D45-9B83-CE49E5145515}" presName="linNode" presStyleCnt="0"/>
      <dgm:spPr/>
    </dgm:pt>
    <dgm:pt modelId="{183A13C7-8790-465E-A6CB-B5F80AF0BB04}" type="pres">
      <dgm:prSet presAssocID="{39CC8FE2-9EE8-4D45-9B83-CE49E514551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18D869A-9EB2-4AEB-AF01-C68AD35DD37E}" type="pres">
      <dgm:prSet presAssocID="{4E7677F1-7EB6-4FFB-9DC0-1E13484D7A73}" presName="sp" presStyleCnt="0"/>
      <dgm:spPr/>
    </dgm:pt>
    <dgm:pt modelId="{B9A72709-AE15-43FD-A243-C9B92F851317}" type="pres">
      <dgm:prSet presAssocID="{24CA91FB-D7C8-4CDA-BDDB-F5F6FFDD7FC9}" presName="linNode" presStyleCnt="0"/>
      <dgm:spPr/>
    </dgm:pt>
    <dgm:pt modelId="{B859166C-5C6A-4615-B5CD-913FF28C5858}" type="pres">
      <dgm:prSet presAssocID="{24CA91FB-D7C8-4CDA-BDDB-F5F6FFDD7FC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335221E-FFE8-4D78-8163-915869B4308E}" type="pres">
      <dgm:prSet presAssocID="{0AC3F8F2-7D7F-4903-BE61-0A2E7860F608}" presName="sp" presStyleCnt="0"/>
      <dgm:spPr/>
    </dgm:pt>
    <dgm:pt modelId="{5E1C332B-56D1-44CD-B902-3FB19254F124}" type="pres">
      <dgm:prSet presAssocID="{B9F8D806-3327-4924-9465-AB2D98154472}" presName="linNode" presStyleCnt="0"/>
      <dgm:spPr/>
    </dgm:pt>
    <dgm:pt modelId="{940BA61F-C76D-4850-AE76-47015D3B1F7A}" type="pres">
      <dgm:prSet presAssocID="{B9F8D806-3327-4924-9465-AB2D9815447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7859203-AC4B-45C2-8C4E-2DD5887CFCD7}" type="presOf" srcId="{39CC8FE2-9EE8-4D45-9B83-CE49E5145515}" destId="{183A13C7-8790-465E-A6CB-B5F80AF0BB04}" srcOrd="0" destOrd="0" presId="urn:microsoft.com/office/officeart/2005/8/layout/vList5"/>
    <dgm:cxn modelId="{852DE044-8269-4F3D-8A46-674C63B95654}" type="presOf" srcId="{17A24BA8-D313-4593-9A04-B802C285BEAB}" destId="{2F55883A-114C-4A03-8DE3-57C740D11DFF}" srcOrd="0" destOrd="0" presId="urn:microsoft.com/office/officeart/2005/8/layout/vList5"/>
    <dgm:cxn modelId="{529A1A66-636C-487B-9C8D-CE8F9A308CBD}" srcId="{7B622D84-F811-4723-B0DB-B3FA61E7D5C6}" destId="{17A24BA8-D313-4593-9A04-B802C285BEAB}" srcOrd="1" destOrd="0" parTransId="{3BECE611-9C6B-4663-B1FC-6F720A9C1418}" sibTransId="{AEB116CD-12E3-48DC-828B-C08172D4DE6C}"/>
    <dgm:cxn modelId="{B131E36B-0CDF-499E-BE69-173F20E1EBDC}" srcId="{7B622D84-F811-4723-B0DB-B3FA61E7D5C6}" destId="{9D9B8E8F-16AF-45B5-97C1-0D5B9F260103}" srcOrd="0" destOrd="0" parTransId="{15B2D1F5-295C-48A3-9763-75110AFEE4D5}" sibTransId="{AEADEED0-8230-465E-BB24-385D29E08B00}"/>
    <dgm:cxn modelId="{5350CE5A-5104-42E8-8A22-5A089BC8DB32}" srcId="{7B622D84-F811-4723-B0DB-B3FA61E7D5C6}" destId="{39CC8FE2-9EE8-4D45-9B83-CE49E5145515}" srcOrd="2" destOrd="0" parTransId="{30DAA9CD-BD2C-4445-BF77-2347EB182777}" sibTransId="{4E7677F1-7EB6-4FFB-9DC0-1E13484D7A73}"/>
    <dgm:cxn modelId="{FE0DF783-6F45-469F-9676-4FDB545FF321}" srcId="{7B622D84-F811-4723-B0DB-B3FA61E7D5C6}" destId="{24CA91FB-D7C8-4CDA-BDDB-F5F6FFDD7FC9}" srcOrd="3" destOrd="0" parTransId="{65D395E1-5146-404A-9D73-E0CCC46360C6}" sibTransId="{0AC3F8F2-7D7F-4903-BE61-0A2E7860F608}"/>
    <dgm:cxn modelId="{76F4FF8F-7BC6-467F-9522-A936280EB089}" type="presOf" srcId="{B9F8D806-3327-4924-9465-AB2D98154472}" destId="{940BA61F-C76D-4850-AE76-47015D3B1F7A}" srcOrd="0" destOrd="0" presId="urn:microsoft.com/office/officeart/2005/8/layout/vList5"/>
    <dgm:cxn modelId="{925A2EA0-337A-4A4D-97EA-07BB53BB9107}" type="presOf" srcId="{7B622D84-F811-4723-B0DB-B3FA61E7D5C6}" destId="{406F254E-35B9-4D85-BDB2-949D6C89808B}" srcOrd="0" destOrd="0" presId="urn:microsoft.com/office/officeart/2005/8/layout/vList5"/>
    <dgm:cxn modelId="{045150A2-C365-46CF-A8C8-6BA423D00DFF}" type="presOf" srcId="{9D9B8E8F-16AF-45B5-97C1-0D5B9F260103}" destId="{AFDA8B83-25F3-4D75-A280-B99FEFC6F010}" srcOrd="0" destOrd="0" presId="urn:microsoft.com/office/officeart/2005/8/layout/vList5"/>
    <dgm:cxn modelId="{F82CEADA-8C3D-49CF-A728-D25F9E36880B}" srcId="{7B622D84-F811-4723-B0DB-B3FA61E7D5C6}" destId="{B9F8D806-3327-4924-9465-AB2D98154472}" srcOrd="4" destOrd="0" parTransId="{6BB7F840-4461-4411-AE32-694D0459BC95}" sibTransId="{AAE9E398-6842-4CFB-B83F-DF91E769D648}"/>
    <dgm:cxn modelId="{DB4684E3-532C-4FA4-8DE8-D24DDAA287D5}" type="presOf" srcId="{24CA91FB-D7C8-4CDA-BDDB-F5F6FFDD7FC9}" destId="{B859166C-5C6A-4615-B5CD-913FF28C5858}" srcOrd="0" destOrd="0" presId="urn:microsoft.com/office/officeart/2005/8/layout/vList5"/>
    <dgm:cxn modelId="{3B0013FA-7124-4F24-BC75-40BC39214780}" type="presParOf" srcId="{406F254E-35B9-4D85-BDB2-949D6C89808B}" destId="{36E4D0F3-88FB-4693-93DC-B42576B9A187}" srcOrd="0" destOrd="0" presId="urn:microsoft.com/office/officeart/2005/8/layout/vList5"/>
    <dgm:cxn modelId="{5C9A8ACD-4FB4-4F4A-BF70-4369042656EF}" type="presParOf" srcId="{36E4D0F3-88FB-4693-93DC-B42576B9A187}" destId="{AFDA8B83-25F3-4D75-A280-B99FEFC6F010}" srcOrd="0" destOrd="0" presId="urn:microsoft.com/office/officeart/2005/8/layout/vList5"/>
    <dgm:cxn modelId="{F7953971-4D25-40FE-BE54-19DC09BB9477}" type="presParOf" srcId="{406F254E-35B9-4D85-BDB2-949D6C89808B}" destId="{CE4A78DF-4AB9-485F-B8C8-E79E34E2316E}" srcOrd="1" destOrd="0" presId="urn:microsoft.com/office/officeart/2005/8/layout/vList5"/>
    <dgm:cxn modelId="{FAE4B6B5-4EBC-475E-AEBC-B58E30B456EB}" type="presParOf" srcId="{406F254E-35B9-4D85-BDB2-949D6C89808B}" destId="{71382997-A25F-4429-AE08-49E870824629}" srcOrd="2" destOrd="0" presId="urn:microsoft.com/office/officeart/2005/8/layout/vList5"/>
    <dgm:cxn modelId="{83177BA2-CC22-4482-945C-DF75ADD43B97}" type="presParOf" srcId="{71382997-A25F-4429-AE08-49E870824629}" destId="{2F55883A-114C-4A03-8DE3-57C740D11DFF}" srcOrd="0" destOrd="0" presId="urn:microsoft.com/office/officeart/2005/8/layout/vList5"/>
    <dgm:cxn modelId="{A606B5B8-5D9D-46CE-89BC-AE959031FF0F}" type="presParOf" srcId="{406F254E-35B9-4D85-BDB2-949D6C89808B}" destId="{FBB0E5A3-29D5-4B67-9D8B-B64E548A9C20}" srcOrd="3" destOrd="0" presId="urn:microsoft.com/office/officeart/2005/8/layout/vList5"/>
    <dgm:cxn modelId="{E0AAC034-DE5A-4363-B1EA-D468CC71630C}" type="presParOf" srcId="{406F254E-35B9-4D85-BDB2-949D6C89808B}" destId="{3D80C92C-674F-463F-9F1A-4C3A0567968E}" srcOrd="4" destOrd="0" presId="urn:microsoft.com/office/officeart/2005/8/layout/vList5"/>
    <dgm:cxn modelId="{20739B64-3E41-4693-8BD8-AB8A745E63E5}" type="presParOf" srcId="{3D80C92C-674F-463F-9F1A-4C3A0567968E}" destId="{183A13C7-8790-465E-A6CB-B5F80AF0BB04}" srcOrd="0" destOrd="0" presId="urn:microsoft.com/office/officeart/2005/8/layout/vList5"/>
    <dgm:cxn modelId="{87DE5475-3392-41F6-9C69-8BFA4B33A7E5}" type="presParOf" srcId="{406F254E-35B9-4D85-BDB2-949D6C89808B}" destId="{D18D869A-9EB2-4AEB-AF01-C68AD35DD37E}" srcOrd="5" destOrd="0" presId="urn:microsoft.com/office/officeart/2005/8/layout/vList5"/>
    <dgm:cxn modelId="{D22D39C2-3305-446C-9660-FAD1CF72C86D}" type="presParOf" srcId="{406F254E-35B9-4D85-BDB2-949D6C89808B}" destId="{B9A72709-AE15-43FD-A243-C9B92F851317}" srcOrd="6" destOrd="0" presId="urn:microsoft.com/office/officeart/2005/8/layout/vList5"/>
    <dgm:cxn modelId="{3D850454-CC24-47DC-ABFA-814C7DD1E436}" type="presParOf" srcId="{B9A72709-AE15-43FD-A243-C9B92F851317}" destId="{B859166C-5C6A-4615-B5CD-913FF28C5858}" srcOrd="0" destOrd="0" presId="urn:microsoft.com/office/officeart/2005/8/layout/vList5"/>
    <dgm:cxn modelId="{55C03135-78F4-4E81-98E5-43EA672D84D3}" type="presParOf" srcId="{406F254E-35B9-4D85-BDB2-949D6C89808B}" destId="{F335221E-FFE8-4D78-8163-915869B4308E}" srcOrd="7" destOrd="0" presId="urn:microsoft.com/office/officeart/2005/8/layout/vList5"/>
    <dgm:cxn modelId="{3983B920-2C0D-472C-A597-18366B9FA55B}" type="presParOf" srcId="{406F254E-35B9-4D85-BDB2-949D6C89808B}" destId="{5E1C332B-56D1-44CD-B902-3FB19254F124}" srcOrd="8" destOrd="0" presId="urn:microsoft.com/office/officeart/2005/8/layout/vList5"/>
    <dgm:cxn modelId="{F0015D85-C013-4AD1-B81C-D958DD11CB91}" type="presParOf" srcId="{5E1C332B-56D1-44CD-B902-3FB19254F124}" destId="{940BA61F-C76D-4850-AE76-47015D3B1F7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A8B83-25F3-4D75-A280-B99FEFC6F010}">
      <dsp:nvSpPr>
        <dsp:cNvPr id="0" name=""/>
        <dsp:cNvSpPr/>
      </dsp:nvSpPr>
      <dsp:spPr>
        <a:xfrm>
          <a:off x="3313203" y="1632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to create the features?</a:t>
          </a:r>
          <a:endParaRPr lang="he-IL" sz="2000" kern="1200" dirty="0"/>
        </a:p>
      </dsp:txBody>
      <dsp:txXfrm>
        <a:off x="3348045" y="36474"/>
        <a:ext cx="3657670" cy="644062"/>
      </dsp:txXfrm>
    </dsp:sp>
    <dsp:sp modelId="{2F55883A-114C-4A03-8DE3-57C740D11DFF}">
      <dsp:nvSpPr>
        <dsp:cNvPr id="0" name=""/>
        <dsp:cNvSpPr/>
      </dsp:nvSpPr>
      <dsp:spPr>
        <a:xfrm>
          <a:off x="3313203" y="751066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much of the data is relevant?</a:t>
          </a:r>
          <a:endParaRPr lang="he-IL" sz="2000" kern="1200"/>
        </a:p>
      </dsp:txBody>
      <dsp:txXfrm>
        <a:off x="3348045" y="785908"/>
        <a:ext cx="3657670" cy="644062"/>
      </dsp:txXfrm>
    </dsp:sp>
    <dsp:sp modelId="{183A13C7-8790-465E-A6CB-B5F80AF0BB04}">
      <dsp:nvSpPr>
        <dsp:cNvPr id="0" name=""/>
        <dsp:cNvSpPr/>
      </dsp:nvSpPr>
      <dsp:spPr>
        <a:xfrm>
          <a:off x="3313203" y="1500501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to evaluate the results?</a:t>
          </a:r>
          <a:endParaRPr lang="he-IL" sz="2000" kern="1200"/>
        </a:p>
      </dsp:txBody>
      <dsp:txXfrm>
        <a:off x="3348045" y="1535343"/>
        <a:ext cx="3657670" cy="644062"/>
      </dsp:txXfrm>
    </dsp:sp>
    <dsp:sp modelId="{B859166C-5C6A-4615-B5CD-913FF28C5858}">
      <dsp:nvSpPr>
        <dsp:cNvPr id="0" name=""/>
        <dsp:cNvSpPr/>
      </dsp:nvSpPr>
      <dsp:spPr>
        <a:xfrm>
          <a:off x="3313203" y="2249935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Very large data</a:t>
          </a:r>
          <a:endParaRPr lang="he-IL" sz="2000" kern="1200" dirty="0"/>
        </a:p>
      </dsp:txBody>
      <dsp:txXfrm>
        <a:off x="3348045" y="2284777"/>
        <a:ext cx="3657670" cy="644062"/>
      </dsp:txXfrm>
    </dsp:sp>
    <dsp:sp modelId="{940BA61F-C76D-4850-AE76-47015D3B1F7A}">
      <dsp:nvSpPr>
        <dsp:cNvPr id="0" name=""/>
        <dsp:cNvSpPr/>
      </dsp:nvSpPr>
      <dsp:spPr>
        <a:xfrm>
          <a:off x="3313203" y="2999369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Engineering</a:t>
          </a:r>
          <a:endParaRPr lang="he-IL" sz="2000" kern="1200" dirty="0"/>
        </a:p>
      </dsp:txBody>
      <dsp:txXfrm>
        <a:off x="3348045" y="3034211"/>
        <a:ext cx="3657670" cy="64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background of luminous blue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408" y="0"/>
            <a:ext cx="11943183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MIND – Recommender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>
                <a:solidFill>
                  <a:srgbClr val="5792BA"/>
                </a:solidFill>
              </a:rPr>
              <a:t>Guy Dahan</a:t>
            </a:r>
          </a:p>
          <a:p>
            <a:pPr algn="l"/>
            <a:r>
              <a:rPr lang="en-US">
                <a:solidFill>
                  <a:srgbClr val="5792BA"/>
                </a:solidFill>
              </a:rPr>
              <a:t>Guy Krothammer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930E-84C9-41D1-BEBE-3AB2222D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TF-IDF – Results – ‘title’</a:t>
            </a:r>
            <a:r>
              <a:rPr lang="en-IL" sz="3000" dirty="0"/>
              <a:t>,</a:t>
            </a:r>
            <a:r>
              <a:rPr lang="he-IL" sz="3000" dirty="0"/>
              <a:t> </a:t>
            </a:r>
            <a:r>
              <a:rPr lang="en-US" sz="3000" dirty="0"/>
              <a:t>‘category’, </a:t>
            </a:r>
            <a:r>
              <a:rPr lang="he-IL" sz="3000" dirty="0"/>
              <a:t>,</a:t>
            </a:r>
            <a:r>
              <a:rPr lang="en-IL" sz="3000" dirty="0"/>
              <a:t> ‘abstract’</a:t>
            </a:r>
            <a:r>
              <a:rPr lang="en-US" sz="3000" dirty="0"/>
              <a:t> </a:t>
            </a:r>
            <a:endParaRPr lang="he-IL" sz="3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5ED87-6ACF-466F-86E2-486C8D87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The performance decreased when introducing the abstract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8E9D2-5B09-45B1-8B1C-1D614121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16227" y="962050"/>
            <a:ext cx="6631426" cy="45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7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C945F-03A4-4B8E-A22B-73F09787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D8E9-37CC-45C9-99E9-B6F57FCF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1800" dirty="0"/>
              <a:t>For this approach, we planned 2 strategies:</a:t>
            </a:r>
          </a:p>
          <a:p>
            <a:pPr lvl="1" algn="l" rtl="0"/>
            <a:r>
              <a:rPr lang="en-US" sz="1600" dirty="0"/>
              <a:t>Vector Multiplication</a:t>
            </a:r>
          </a:p>
          <a:p>
            <a:pPr lvl="1" algn="l" rtl="0"/>
            <a:r>
              <a:rPr lang="en-US" sz="1600" dirty="0"/>
              <a:t>Tensor Dot</a:t>
            </a:r>
          </a:p>
          <a:p>
            <a:pPr algn="l" rtl="0"/>
            <a:r>
              <a:rPr lang="en-US" sz="1800" dirty="0"/>
              <a:t>Different representations for the users</a:t>
            </a:r>
          </a:p>
          <a:p>
            <a:pPr marL="36900" indent="0" algn="l" rtl="0">
              <a:buFont typeface="Wingdings 2" charset="2"/>
              <a:buNone/>
            </a:pP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C33C7-F213-470D-AC65-FA0A58478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5348" y="1484413"/>
            <a:ext cx="6633184" cy="34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33245A-4265-479A-8C3F-73349BC3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Multiplication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B5C5-6C94-4A2A-8FDE-546519A7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6441" y="1969528"/>
            <a:ext cx="4923329" cy="332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AE4DF-63E4-447E-B6E1-50BFD634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1113" y="1969528"/>
            <a:ext cx="4823899" cy="32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33245A-4265-479A-8C3F-73349BC3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Dot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B5C5-6C94-4A2A-8FDE-546519A7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1" y="1969528"/>
            <a:ext cx="4923329" cy="3323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AE4DF-63E4-447E-B6E1-50BFD634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969528"/>
            <a:ext cx="4844773" cy="32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15-60FF-40D4-BBBC-2793A9E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DA56-588C-4D8A-A5E0-2AB8DCE5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Representation of user's history vectors from TF-IDF might not be good for this data</a:t>
            </a:r>
          </a:p>
          <a:p>
            <a:pPr algn="l" rtl="0"/>
            <a:r>
              <a:rPr lang="en-US" dirty="0"/>
              <a:t>A more advanced user embedding</a:t>
            </a:r>
          </a:p>
          <a:p>
            <a:pPr algn="l" rtl="0"/>
            <a:r>
              <a:rPr lang="en-US" dirty="0"/>
              <a:t>nDCG metrics to the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31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85BD-C512-4BDB-80A7-B6C2A2E7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MIND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8C77-5865-490D-9D8C-C220220C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data contains over 1 million users, 4.5 million articles and users’ behaviors (impressions)</a:t>
            </a:r>
          </a:p>
          <a:p>
            <a:pPr algn="l" rtl="0"/>
            <a:r>
              <a:rPr lang="en-US" dirty="0"/>
              <a:t>The Mind-Small dataset – contains 50,000 users with corresponding articles and interactions. </a:t>
            </a:r>
          </a:p>
          <a:p>
            <a:pPr algn="l" rtl="0"/>
            <a:r>
              <a:rPr lang="en-US"/>
              <a:t>Train-Test split</a:t>
            </a: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013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BFD4-8BED-4C3D-9AC1-A933F277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828A-DEAE-4CC6-973E-859D6C8B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Define baseline for recommendations</a:t>
            </a:r>
          </a:p>
          <a:p>
            <a:pPr algn="l" rtl="0"/>
            <a:r>
              <a:rPr lang="en-US" dirty="0"/>
              <a:t>Create methods for recommending the most relevant articles</a:t>
            </a:r>
          </a:p>
          <a:p>
            <a:pPr algn="l" rtl="0"/>
            <a:r>
              <a:rPr lang="en-US" dirty="0"/>
              <a:t>Evaluate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41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034-A8B2-4443-95BD-790F8410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3D98D4-B3CD-440C-88AD-87F1725DB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142648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1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BDE-70E1-4C56-BE3A-8591762B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BABDC-B727-43AA-90B6-04C3723122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/>
              <a:t>“Cleaning” the text</a:t>
            </a:r>
          </a:p>
          <a:p>
            <a:pPr algn="l" rtl="0"/>
            <a:r>
              <a:rPr lang="en-US" dirty="0"/>
              <a:t>Stemming, lemmatization</a:t>
            </a:r>
          </a:p>
          <a:p>
            <a:pPr algn="l" rtl="0"/>
            <a:r>
              <a:rPr lang="en-US" dirty="0"/>
              <a:t>Vectorizing using TF-IDF</a:t>
            </a:r>
            <a:endParaRPr lang="he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79AD5E-FF4F-48D9-998E-B921BF387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8652" y="2076450"/>
            <a:ext cx="6356260" cy="3060817"/>
          </a:xfrm>
        </p:spPr>
      </p:pic>
    </p:spTree>
    <p:extLst>
      <p:ext uri="{BB962C8B-B14F-4D97-AF65-F5344CB8AC3E}">
        <p14:creationId xmlns:p14="http://schemas.microsoft.com/office/powerpoint/2010/main" val="302858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8D1C-8BB6-481F-BA7E-15469401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Don’t Click…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66475-B7C7-4C66-A80F-1C1460B0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36" y="1703031"/>
            <a:ext cx="53054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8D1C-8BB6-481F-BA7E-15469401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66475-B7C7-4C66-A80F-1C1460B0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5769" y="1703453"/>
            <a:ext cx="6774675" cy="49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4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BE4F-6DE7-4E00-B4C6-CCDEFC79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Pure TF-IDF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B625E-A746-4962-82B3-BED54B64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28" y="2600346"/>
            <a:ext cx="11322224" cy="1781023"/>
          </a:xfrm>
        </p:spPr>
      </p:pic>
    </p:spTree>
    <p:extLst>
      <p:ext uri="{BB962C8B-B14F-4D97-AF65-F5344CB8AC3E}">
        <p14:creationId xmlns:p14="http://schemas.microsoft.com/office/powerpoint/2010/main" val="202010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7930E-84C9-41D1-BEBE-3AB2222D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TF-IDF – Results – ‘title’</a:t>
            </a:r>
            <a:endParaRPr lang="he-IL" sz="3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5ED87-6ACF-466F-86E2-486C8D87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Better performance overall for recommendations using TF-IDF, using only the title(!)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28E9D2-5B09-45B1-8B1C-1D614121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962050"/>
            <a:ext cx="6633184" cy="45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2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Siemens Sans"/>
        <a:ea typeface=""/>
        <a:cs typeface="Times New Roman"/>
      </a:majorFont>
      <a:minorFont>
        <a:latin typeface="Siemens Sans"/>
        <a:ea typeface=""/>
        <a:cs typeface="Arial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44</TotalTime>
  <Words>197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Nova</vt:lpstr>
      <vt:lpstr>Siemens Sans</vt:lpstr>
      <vt:lpstr>Wingdings 2</vt:lpstr>
      <vt:lpstr>SlateVTI</vt:lpstr>
      <vt:lpstr>MIND – Recommender System</vt:lpstr>
      <vt:lpstr>The MIND Data</vt:lpstr>
      <vt:lpstr>Goals</vt:lpstr>
      <vt:lpstr>Main Challenges</vt:lpstr>
      <vt:lpstr>Data Processing</vt:lpstr>
      <vt:lpstr>Users Don’t Click…</vt:lpstr>
      <vt:lpstr>Categories</vt:lpstr>
      <vt:lpstr>Pure TF-IDF</vt:lpstr>
      <vt:lpstr>TF-IDF – Results – ‘title’</vt:lpstr>
      <vt:lpstr>TF-IDF – Results – ‘title’, ‘category’, , ‘abstract’ </vt:lpstr>
      <vt:lpstr>Deep Learning Model</vt:lpstr>
      <vt:lpstr>Vector Multiplication</vt:lpstr>
      <vt:lpstr>Tensor Dot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– Recommender System</dc:title>
  <dc:creator>Dahan, Guy (DI SW MFE SQE SIM SR&amp;D 1)</dc:creator>
  <cp:lastModifiedBy>Dahan, Guy (DI SW MFE SQE SIM SR&amp;D 1)</cp:lastModifiedBy>
  <cp:revision>5</cp:revision>
  <dcterms:created xsi:type="dcterms:W3CDTF">2022-01-09T14:11:17Z</dcterms:created>
  <dcterms:modified xsi:type="dcterms:W3CDTF">2022-01-09T15:05:47Z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