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2FB4D860-BD31-4107-931B-C38AD8D57A4D}">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19D56-7161-84F2-F7AE-D795888FD7A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F81CC11B-9207-6BFB-10C8-E0C73075FB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369F9B2F-69B4-9184-AA51-56AF7FBD8BA4}"/>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5" name="Marcador de pie de página 4">
            <a:extLst>
              <a:ext uri="{FF2B5EF4-FFF2-40B4-BE49-F238E27FC236}">
                <a16:creationId xmlns:a16="http://schemas.microsoft.com/office/drawing/2014/main" id="{5CAEC136-5C8A-DB7D-B6F2-13A26D35637E}"/>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16AA553-BA30-1160-F795-8D9D6981A6AF}"/>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268340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C6576-9C7F-F981-7C62-50669735A65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DEDBCDB8-0991-A05F-4D77-EBFA72CB136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B167926-9D26-90B3-9B07-E69E6F46392C}"/>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5" name="Marcador de pie de página 4">
            <a:extLst>
              <a:ext uri="{FF2B5EF4-FFF2-40B4-BE49-F238E27FC236}">
                <a16:creationId xmlns:a16="http://schemas.microsoft.com/office/drawing/2014/main" id="{CF5BD331-D73B-377F-BDB8-82B4DDC4D50E}"/>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7A6FE2C-5E7F-82B6-C223-847BB0A9F847}"/>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305636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61CB78-5F6B-924C-7AA5-298142E9402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E2B81FB4-9272-C80B-BC9D-6B911F5D38D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A6E5B95-8897-E6E1-A270-ED730F38C607}"/>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5" name="Marcador de pie de página 4">
            <a:extLst>
              <a:ext uri="{FF2B5EF4-FFF2-40B4-BE49-F238E27FC236}">
                <a16:creationId xmlns:a16="http://schemas.microsoft.com/office/drawing/2014/main" id="{AEE8E6EA-D07B-8C65-1BAA-8E466AC05E2D}"/>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733D27B3-C983-EFC8-B455-15B0464707BE}"/>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320356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CF361D-2DDB-E9BE-2101-AC1D903FAE3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74F00D69-D028-36B8-3FAD-5BF9E8B0303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3676843-6ED2-595B-3854-DB6D2E67A15D}"/>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5" name="Marcador de pie de página 4">
            <a:extLst>
              <a:ext uri="{FF2B5EF4-FFF2-40B4-BE49-F238E27FC236}">
                <a16:creationId xmlns:a16="http://schemas.microsoft.com/office/drawing/2014/main" id="{2B08CC7B-4732-863D-4396-5CD3F45AAB71}"/>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55689BC-CCE7-1052-8C28-94A992EC13BA}"/>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3259236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62F11-2970-02A5-C85E-D48B9943546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C5E0FB05-27FA-E7A3-DC6A-DE10CF572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3A1B8FC-9805-5F89-CF72-3F0AFAA0161B}"/>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5" name="Marcador de pie de página 4">
            <a:extLst>
              <a:ext uri="{FF2B5EF4-FFF2-40B4-BE49-F238E27FC236}">
                <a16:creationId xmlns:a16="http://schemas.microsoft.com/office/drawing/2014/main" id="{D7D38D82-4B32-66C9-DA5F-B23B338BB729}"/>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4A6AD5F2-149B-9CB5-EA99-2240E68988F2}"/>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1903994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59FA72-29C6-9742-371B-BB37DD3DA588}"/>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25C31546-23A9-3607-6CB2-CE5AAE3F3ED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FDFD29DF-44F4-6C1D-F166-A49B7B9D985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76AE8E12-67AD-9BA7-0A17-17834CA66BBD}"/>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6" name="Marcador de pie de página 5">
            <a:extLst>
              <a:ext uri="{FF2B5EF4-FFF2-40B4-BE49-F238E27FC236}">
                <a16:creationId xmlns:a16="http://schemas.microsoft.com/office/drawing/2014/main" id="{5BBD25AB-D9A2-F273-7BDA-DB1E02AB975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59F54290-B96F-10CB-87EA-6EF08EB98A1B}"/>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77043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4215E4-7CBE-633C-D483-7B26F2CFCF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D5B4A72-56D8-2DAE-9BA3-D83BF117E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8C3E6FA-474B-FC63-B666-32C3F6EC96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68A95B4E-BB97-73B1-FFDF-99B4E16E8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367A613-C24F-4B8D-FB18-AE3A22BBEEB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1DD48087-27D1-CF8D-BFAC-26BAB89CA1E8}"/>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8" name="Marcador de pie de página 7">
            <a:extLst>
              <a:ext uri="{FF2B5EF4-FFF2-40B4-BE49-F238E27FC236}">
                <a16:creationId xmlns:a16="http://schemas.microsoft.com/office/drawing/2014/main" id="{6AEBAA03-4E78-801C-0666-ECD77ACA9D24}"/>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45E5B4D7-4E04-DF30-03C2-BA7412222924}"/>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415625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9F98C-7178-54EE-ADEC-FA472122A38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C6285DFA-DEC9-5EF0-4D72-CE46223E2934}"/>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4" name="Marcador de pie de página 3">
            <a:extLst>
              <a:ext uri="{FF2B5EF4-FFF2-40B4-BE49-F238E27FC236}">
                <a16:creationId xmlns:a16="http://schemas.microsoft.com/office/drawing/2014/main" id="{577B1C36-B790-8BA2-E2BC-6AC4F421CA35}"/>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E0997A45-E06D-D7B6-B005-43237CD22EB8}"/>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136464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35AD597-0C33-71BC-FBFC-711C048835F1}"/>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3" name="Marcador de pie de página 2">
            <a:extLst>
              <a:ext uri="{FF2B5EF4-FFF2-40B4-BE49-F238E27FC236}">
                <a16:creationId xmlns:a16="http://schemas.microsoft.com/office/drawing/2014/main" id="{56B73FDF-187A-7329-0302-8B30AA496242}"/>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38B5A110-8014-FB3E-D4F2-277201585267}"/>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424399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7A761-FABA-3B5F-52D2-3A6CD2E0FA1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12933F8C-86D6-6A90-65E3-B3A3EEE9E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825E536C-2ECF-4F1B-96A1-484F7DED02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58D39E-4EC2-76F3-C4E4-C1944EBD99CA}"/>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6" name="Marcador de pie de página 5">
            <a:extLst>
              <a:ext uri="{FF2B5EF4-FFF2-40B4-BE49-F238E27FC236}">
                <a16:creationId xmlns:a16="http://schemas.microsoft.com/office/drawing/2014/main" id="{2278D933-F4E0-2D86-DEC4-1D6760EA735E}"/>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9AC2E77E-102D-CB94-B437-836C2965310C}"/>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355410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12EA0-CAC1-F0AE-9380-26BF70B471E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7646DF9-B4DC-392C-BEB4-8FEEB6893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B8328793-58E1-841E-3C3E-D3FA76AFF4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302DB58-3041-870E-02A3-5FFBD1F826F5}"/>
              </a:ext>
            </a:extLst>
          </p:cNvPr>
          <p:cNvSpPr>
            <a:spLocks noGrp="1"/>
          </p:cNvSpPr>
          <p:nvPr>
            <p:ph type="dt" sz="half" idx="10"/>
          </p:nvPr>
        </p:nvSpPr>
        <p:spPr/>
        <p:txBody>
          <a:bodyPr/>
          <a:lstStyle/>
          <a:p>
            <a:fld id="{4F0DB1CB-36FE-46B4-AB61-A92BBCF0D36C}" type="datetimeFigureOut">
              <a:rPr lang="en-US" smtClean="0"/>
              <a:t>10/22/2023</a:t>
            </a:fld>
            <a:endParaRPr lang="en-US" dirty="0"/>
          </a:p>
        </p:txBody>
      </p:sp>
      <p:sp>
        <p:nvSpPr>
          <p:cNvPr id="6" name="Marcador de pie de página 5">
            <a:extLst>
              <a:ext uri="{FF2B5EF4-FFF2-40B4-BE49-F238E27FC236}">
                <a16:creationId xmlns:a16="http://schemas.microsoft.com/office/drawing/2014/main" id="{E08BE2B3-A1B8-E8A1-4042-29C99E0E48D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FB8EFBD4-D5CE-E4E1-9928-ABC556169AA9}"/>
              </a:ext>
            </a:extLst>
          </p:cNvPr>
          <p:cNvSpPr>
            <a:spLocks noGrp="1"/>
          </p:cNvSpPr>
          <p:nvPr>
            <p:ph type="sldNum" sz="quarter" idx="12"/>
          </p:nvPr>
        </p:nvSpPr>
        <p:spPr/>
        <p:txBody>
          <a:bodyPr/>
          <a:lstStyle/>
          <a:p>
            <a:fld id="{2C120922-84CF-4BCC-BC54-6B3E965A648C}" type="slidenum">
              <a:rPr lang="en-US" smtClean="0"/>
              <a:t>‹Nº›</a:t>
            </a:fld>
            <a:endParaRPr lang="en-US" dirty="0"/>
          </a:p>
        </p:txBody>
      </p:sp>
    </p:spTree>
    <p:extLst>
      <p:ext uri="{BB962C8B-B14F-4D97-AF65-F5344CB8AC3E}">
        <p14:creationId xmlns:p14="http://schemas.microsoft.com/office/powerpoint/2010/main" val="372955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C4FA13-B1F0-C240-7C74-524FFF467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F0B216F8-9583-FA28-BBF6-6CDDE949CE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5637533-737C-086E-0CBE-F2B5744086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DB1CB-36FE-46B4-AB61-A92BBCF0D36C}" type="datetimeFigureOut">
              <a:rPr lang="en-US" smtClean="0"/>
              <a:t>10/22/2023</a:t>
            </a:fld>
            <a:endParaRPr lang="en-US" dirty="0"/>
          </a:p>
        </p:txBody>
      </p:sp>
      <p:sp>
        <p:nvSpPr>
          <p:cNvPr id="5" name="Marcador de pie de página 4">
            <a:extLst>
              <a:ext uri="{FF2B5EF4-FFF2-40B4-BE49-F238E27FC236}">
                <a16:creationId xmlns:a16="http://schemas.microsoft.com/office/drawing/2014/main" id="{95A4E9BD-53B8-8139-EEFA-98E9B47DE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535E9ED9-3E65-D9A1-D813-AFFBA8606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120922-84CF-4BCC-BC54-6B3E965A648C}" type="slidenum">
              <a:rPr lang="en-US" smtClean="0"/>
              <a:t>‹Nº›</a:t>
            </a:fld>
            <a:endParaRPr lang="en-US" dirty="0"/>
          </a:p>
        </p:txBody>
      </p:sp>
    </p:spTree>
    <p:extLst>
      <p:ext uri="{BB962C8B-B14F-4D97-AF65-F5344CB8AC3E}">
        <p14:creationId xmlns:p14="http://schemas.microsoft.com/office/powerpoint/2010/main" val="78909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261F5-786F-DC0A-D49F-D04FF3D4729D}"/>
              </a:ext>
            </a:extLst>
          </p:cNvPr>
          <p:cNvSpPr>
            <a:spLocks noGrp="1"/>
          </p:cNvSpPr>
          <p:nvPr>
            <p:ph type="ctrTitle"/>
          </p:nvPr>
        </p:nvSpPr>
        <p:spPr>
          <a:xfrm>
            <a:off x="980902" y="803385"/>
            <a:ext cx="10174778" cy="1474301"/>
          </a:xfrm>
        </p:spPr>
        <p:txBody>
          <a:bodyPr>
            <a:normAutofit/>
          </a:bodyPr>
          <a:lstStyle/>
          <a:p>
            <a:r>
              <a:rPr lang="en-US" sz="4000" dirty="0"/>
              <a:t>City of Miami Beach</a:t>
            </a:r>
            <a:br>
              <a:rPr lang="en-US" sz="4000" dirty="0"/>
            </a:br>
            <a:r>
              <a:rPr lang="en-US" sz="4000" dirty="0"/>
              <a:t>Data Analytics and Visualization Exercise</a:t>
            </a:r>
          </a:p>
        </p:txBody>
      </p:sp>
      <p:sp>
        <p:nvSpPr>
          <p:cNvPr id="3" name="Subtítulo 2">
            <a:extLst>
              <a:ext uri="{FF2B5EF4-FFF2-40B4-BE49-F238E27FC236}">
                <a16:creationId xmlns:a16="http://schemas.microsoft.com/office/drawing/2014/main" id="{F11B4B4D-ABB6-B364-C122-F650807E512F}"/>
              </a:ext>
            </a:extLst>
          </p:cNvPr>
          <p:cNvSpPr>
            <a:spLocks noGrp="1"/>
          </p:cNvSpPr>
          <p:nvPr>
            <p:ph type="subTitle" idx="1"/>
          </p:nvPr>
        </p:nvSpPr>
        <p:spPr>
          <a:xfrm>
            <a:off x="1524000" y="3108960"/>
            <a:ext cx="9144000" cy="3026026"/>
          </a:xfrm>
        </p:spPr>
        <p:txBody>
          <a:bodyPr/>
          <a:lstStyle/>
          <a:p>
            <a:endParaRPr lang="en-US" dirty="0"/>
          </a:p>
          <a:p>
            <a:endParaRPr lang="en-US" dirty="0"/>
          </a:p>
          <a:p>
            <a:r>
              <a:rPr lang="en-US" dirty="0"/>
              <a:t>Creating Start Schema Data Warehouse, </a:t>
            </a:r>
          </a:p>
          <a:p>
            <a:r>
              <a:rPr lang="en-US" dirty="0"/>
              <a:t>based on OLTP DB and considering  use of AI for Modeling and writing Stored Procedure in SQL Server.</a:t>
            </a:r>
          </a:p>
        </p:txBody>
      </p:sp>
    </p:spTree>
    <p:extLst>
      <p:ext uri="{BB962C8B-B14F-4D97-AF65-F5344CB8AC3E}">
        <p14:creationId xmlns:p14="http://schemas.microsoft.com/office/powerpoint/2010/main" val="174829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06032-C40D-5908-3A4B-68CE69C0D560}"/>
              </a:ext>
            </a:extLst>
          </p:cNvPr>
          <p:cNvSpPr>
            <a:spLocks noGrp="1"/>
          </p:cNvSpPr>
          <p:nvPr>
            <p:ph type="title"/>
          </p:nvPr>
        </p:nvSpPr>
        <p:spPr/>
        <p:txBody>
          <a:bodyPr>
            <a:normAutofit/>
          </a:bodyPr>
          <a:lstStyle/>
          <a:p>
            <a:r>
              <a:rPr lang="en-US" sz="4000" dirty="0"/>
              <a:t>	What are created?</a:t>
            </a:r>
          </a:p>
        </p:txBody>
      </p:sp>
      <p:sp>
        <p:nvSpPr>
          <p:cNvPr id="3" name="Marcador de contenido 2">
            <a:extLst>
              <a:ext uri="{FF2B5EF4-FFF2-40B4-BE49-F238E27FC236}">
                <a16:creationId xmlns:a16="http://schemas.microsoft.com/office/drawing/2014/main" id="{1A013743-B7EE-FC6D-4CD5-DEF5C6984ECE}"/>
              </a:ext>
            </a:extLst>
          </p:cNvPr>
          <p:cNvSpPr>
            <a:spLocks noGrp="1"/>
          </p:cNvSpPr>
          <p:nvPr>
            <p:ph idx="1"/>
          </p:nvPr>
        </p:nvSpPr>
        <p:spPr/>
        <p:txBody>
          <a:bodyPr>
            <a:normAutofit/>
          </a:bodyPr>
          <a:lstStyle/>
          <a:p>
            <a:r>
              <a:rPr lang="en-US" dirty="0"/>
              <a:t>In the ExerciseDW.sql Script, we can see step by step everything that is requested in the exercise except part 4, which is to make the SSAS Cube and we understood that it was not necessary to do, because we could take the tabular model directly to Power Bi. </a:t>
            </a:r>
          </a:p>
          <a:p>
            <a:pPr marL="0" indent="0">
              <a:buNone/>
            </a:pPr>
            <a:endParaRPr lang="en-US" dirty="0"/>
          </a:p>
          <a:p>
            <a:r>
              <a:rPr lang="en-US" dirty="0"/>
              <a:t>There are 2 versions of Power Bi, one that uses the data source as Excel files and another that reads directly from the SQL Server Direct Query.</a:t>
            </a:r>
          </a:p>
          <a:p>
            <a:endParaRPr lang="en-US" dirty="0"/>
          </a:p>
        </p:txBody>
      </p:sp>
    </p:spTree>
    <p:extLst>
      <p:ext uri="{BB962C8B-B14F-4D97-AF65-F5344CB8AC3E}">
        <p14:creationId xmlns:p14="http://schemas.microsoft.com/office/powerpoint/2010/main" val="279003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22CA3-E795-02DE-DF02-0BAA20AAFC01}"/>
              </a:ext>
            </a:extLst>
          </p:cNvPr>
          <p:cNvSpPr>
            <a:spLocks noGrp="1"/>
          </p:cNvSpPr>
          <p:nvPr>
            <p:ph type="title"/>
          </p:nvPr>
        </p:nvSpPr>
        <p:spPr>
          <a:xfrm>
            <a:off x="838200" y="365126"/>
            <a:ext cx="10515600" cy="1014788"/>
          </a:xfrm>
        </p:spPr>
        <p:txBody>
          <a:bodyPr/>
          <a:lstStyle/>
          <a:p>
            <a:pPr algn="ctr"/>
            <a:r>
              <a:rPr lang="en-US" dirty="0"/>
              <a:t>Files </a:t>
            </a:r>
          </a:p>
        </p:txBody>
      </p:sp>
      <p:sp>
        <p:nvSpPr>
          <p:cNvPr id="3" name="Marcador de contenido 2">
            <a:extLst>
              <a:ext uri="{FF2B5EF4-FFF2-40B4-BE49-F238E27FC236}">
                <a16:creationId xmlns:a16="http://schemas.microsoft.com/office/drawing/2014/main" id="{EBA20888-56A1-87FB-7E03-80966D5B15EC}"/>
              </a:ext>
            </a:extLst>
          </p:cNvPr>
          <p:cNvSpPr>
            <a:spLocks noGrp="1"/>
          </p:cNvSpPr>
          <p:nvPr>
            <p:ph idx="1"/>
          </p:nvPr>
        </p:nvSpPr>
        <p:spPr>
          <a:xfrm>
            <a:off x="838200" y="1275908"/>
            <a:ext cx="10515600" cy="5216966"/>
          </a:xfrm>
        </p:spPr>
        <p:txBody>
          <a:bodyPr>
            <a:normAutofit lnSpcReduction="10000"/>
          </a:bodyPr>
          <a:lstStyle/>
          <a:p>
            <a:r>
              <a:rPr lang="en-US" dirty="0"/>
              <a:t>The project files are:</a:t>
            </a:r>
          </a:p>
          <a:p>
            <a:r>
              <a:rPr lang="en-US" dirty="0"/>
              <a:t>ExerciseDW.sql: All the scripts necessary for the requested tasks.</a:t>
            </a:r>
          </a:p>
          <a:p>
            <a:r>
              <a:rPr lang="en-US" dirty="0"/>
              <a:t>Part 2_3.JPG: Image showing the Star design and can be viewed directly in the FITWorldGym SQL server DB.</a:t>
            </a:r>
          </a:p>
          <a:p>
            <a:r>
              <a:rPr lang="en-US" dirty="0"/>
              <a:t>TotalRevenue.pbix: Project with sources in Excel</a:t>
            </a:r>
          </a:p>
          <a:p>
            <a:r>
              <a:rPr lang="en-US" dirty="0"/>
              <a:t>TotalRevenueFromSSQL.pbix: Project with DirectQuery to SQL Server.</a:t>
            </a:r>
          </a:p>
          <a:p>
            <a:r>
              <a:rPr lang="en-US" dirty="0"/>
              <a:t>AllTables.xls: Excel file with all the model tables and data ready to import into Power Bi, TotalRevenue.pbix.</a:t>
            </a:r>
          </a:p>
          <a:p>
            <a:r>
              <a:rPr lang="en-US" dirty="0"/>
              <a:t>Approach.docx: Details of Pipeline</a:t>
            </a:r>
          </a:p>
          <a:p>
            <a:r>
              <a:rPr lang="en-US" dirty="0" err="1"/>
              <a:t>FITWorldGym.bak</a:t>
            </a:r>
            <a:endParaRPr lang="en-US" dirty="0"/>
          </a:p>
          <a:p>
            <a:r>
              <a:rPr lang="en-US" dirty="0"/>
              <a:t>Exercise.pptx</a:t>
            </a:r>
          </a:p>
          <a:p>
            <a:pPr marL="0" indent="0">
              <a:buNone/>
            </a:pPr>
            <a:endParaRPr lang="en-US" dirty="0"/>
          </a:p>
        </p:txBody>
      </p:sp>
    </p:spTree>
    <p:extLst>
      <p:ext uri="{BB962C8B-B14F-4D97-AF65-F5344CB8AC3E}">
        <p14:creationId xmlns:p14="http://schemas.microsoft.com/office/powerpoint/2010/main" val="76388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B41BD7B0-CC5F-E3A5-E96F-D59273AD84A1}"/>
              </a:ext>
            </a:extLst>
          </p:cNvPr>
          <p:cNvSpPr>
            <a:spLocks noGrp="1"/>
          </p:cNvSpPr>
          <p:nvPr>
            <p:ph type="title"/>
          </p:nvPr>
        </p:nvSpPr>
        <p:spPr/>
        <p:txBody>
          <a:bodyPr/>
          <a:lstStyle/>
          <a:p>
            <a:pPr algn="ctr"/>
            <a:r>
              <a:rPr lang="en-US" dirty="0"/>
              <a:t> Star DW design DB: FITWorldGym </a:t>
            </a:r>
          </a:p>
        </p:txBody>
      </p:sp>
      <p:pic>
        <p:nvPicPr>
          <p:cNvPr id="5" name="Marcador de contenido 4" descr="Diagrama&#10;&#10;Descripción generada automáticamente">
            <a:extLst>
              <a:ext uri="{FF2B5EF4-FFF2-40B4-BE49-F238E27FC236}">
                <a16:creationId xmlns:a16="http://schemas.microsoft.com/office/drawing/2014/main" id="{94B0E0DF-3B45-1E0B-A4CE-AA62262A8E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1922" y="1825625"/>
            <a:ext cx="9228155" cy="4351338"/>
          </a:xfrm>
        </p:spPr>
      </p:pic>
    </p:spTree>
    <p:extLst>
      <p:ext uri="{BB962C8B-B14F-4D97-AF65-F5344CB8AC3E}">
        <p14:creationId xmlns:p14="http://schemas.microsoft.com/office/powerpoint/2010/main" val="25953492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228</Words>
  <Application>Microsoft Office PowerPoint</Application>
  <PresentationFormat>Panorámica</PresentationFormat>
  <Paragraphs>20</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City of Miami Beach Data Analytics and Visualization Exercise</vt:lpstr>
      <vt:lpstr> What are created?</vt:lpstr>
      <vt:lpstr>Files </vt:lpstr>
      <vt:lpstr> Star DW design DB: FITWorldGym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of Miami Beach Data Analytics and Visualization Exercise</dc:title>
  <dc:creator>Guyen Soto Wong</dc:creator>
  <cp:lastModifiedBy>Guyen Soto Wong</cp:lastModifiedBy>
  <cp:revision>8</cp:revision>
  <dcterms:created xsi:type="dcterms:W3CDTF">2023-10-22T22:29:44Z</dcterms:created>
  <dcterms:modified xsi:type="dcterms:W3CDTF">2023-10-23T01:22:45Z</dcterms:modified>
</cp:coreProperties>
</file>