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771280" y="30434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999800" y="13262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95960" y="13262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999800" y="30434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495960" y="30434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43640" y="71640"/>
            <a:ext cx="953640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771280" y="30434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2771280" y="30434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999800" y="13262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495960" y="13262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1999800" y="30434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3495960" y="30434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43640" y="71640"/>
            <a:ext cx="953640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2771280" y="30434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2771280" y="30434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999800" y="13262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95960" y="13262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3640" y="30434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1999800" y="30434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3495960" y="3043440"/>
            <a:ext cx="142452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3640" y="71640"/>
            <a:ext cx="9536400" cy="3003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1280" y="30434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1280" y="1326240"/>
            <a:ext cx="2159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102560" y="4895280"/>
            <a:ext cx="4390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11CB532-7151-476F-828C-4D1A9C66978D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400" cy="64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5760" y="548640"/>
            <a:ext cx="8996760" cy="56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Objective: To understand the relationship between Income and other categories such as: Age, Race, Marital Status, Gender, and the different types of Institutions that exist in the United States.</a:t>
            </a:r>
            <a:br/>
            <a:br/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675120" y="532260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No tech Audition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74320" y="1005840"/>
            <a:ext cx="9536400" cy="1869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Does the mean annual salary in the US really reflect the highest percentage of the population?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97280" y="4048920"/>
            <a:ext cx="8229600" cy="16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latin typeface="Arial"/>
              </a:rPr>
              <a:t>75 % of population &lt;= 50k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4023360" y="202320"/>
            <a:ext cx="1554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Conclusion: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5880" y="182880"/>
            <a:ext cx="9536400" cy="2031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Relation between 50k Annual Income and population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5840" y="2421720"/>
            <a:ext cx="10076040" cy="85140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822960" y="3931920"/>
            <a:ext cx="7772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75 % of the population has 50k or less Annual Income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25 % of population has over 50k Annual Income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74320" y="124920"/>
            <a:ext cx="9536400" cy="12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Relation between 50k Annual Income and Age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834640" y="1097280"/>
            <a:ext cx="5383080" cy="446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43640" y="-227520"/>
            <a:ext cx="9536400" cy="1246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50k Annual Income and Density distribution by Age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206080" y="1188720"/>
            <a:ext cx="5383080" cy="428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332360" y="91440"/>
            <a:ext cx="7262640" cy="84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Relation Income with Race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834640" y="1224000"/>
            <a:ext cx="4089960" cy="362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43640" y="71640"/>
            <a:ext cx="9536400" cy="64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Race vs. Income Level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822960" y="894240"/>
            <a:ext cx="8831160" cy="407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22960" y="420120"/>
            <a:ext cx="8229240" cy="1869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Relation Income Marital-Status.</a:t>
            </a:r>
            <a:br/>
            <a:r>
              <a:rPr b="0" lang="en-US" sz="4400" spc="-1" strike="noStrike">
                <a:latin typeface="Arial"/>
              </a:rPr>
              <a:t>Interesting here (separated people)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97440" y="2908800"/>
            <a:ext cx="9203760" cy="166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88720" y="274320"/>
            <a:ext cx="7902720" cy="64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Relation Income with Gender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81600" y="2103120"/>
            <a:ext cx="9219240" cy="118836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1737360" y="4023360"/>
            <a:ext cx="72234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Double of Male than Female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3640" y="71640"/>
            <a:ext cx="9536400" cy="64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Relation Income vs Type of Institution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81600" y="1920240"/>
            <a:ext cx="9493560" cy="2297160"/>
          </a:xfrm>
          <a:prstGeom prst="rect">
            <a:avLst/>
          </a:prstGeom>
          <a:ln>
            <a:noFill/>
          </a:ln>
        </p:spPr>
      </p:pic>
      <p:sp>
        <p:nvSpPr>
          <p:cNvPr id="136" name="TextShape 2"/>
          <p:cNvSpPr txBox="1"/>
          <p:nvPr/>
        </p:nvSpPr>
        <p:spPr>
          <a:xfrm>
            <a:off x="2651760" y="4480560"/>
            <a:ext cx="521208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Arial"/>
              </a:rPr>
              <a:t>Private business has better Income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LibreOffice/6.4.4.2$Windows_x86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2021-07-05T13:11:52Z</dcterms:created>
  <dc:creator/>
  <dc:description/>
  <dc:language>en-US</dc:language>
  <cp:lastModifiedBy/>
  <dcterms:modified xsi:type="dcterms:W3CDTF">2021-07-05T19:43:36Z</dcterms:modified>
  <cp:revision>36</cp:revision>
  <dc:subject/>
  <dc:title>Portfolio</dc:title>
</cp:coreProperties>
</file>