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BC59-CDBB-4E70-946E-E3DA4E6AA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682F0-20EF-40A4-9BEB-33C5C615A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9BB75-F1AA-4484-8DBC-8862CA2DC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775C-71BE-4E58-8A77-2C9AA7C3F7FF}" type="datetimeFigureOut">
              <a:rPr lang="en-IL" smtClean="0"/>
              <a:t>31/03/2021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21FB6-F0CA-4720-9BD2-28CAE4E57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81F06-6D50-4C68-B581-A6383CCF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9763-8218-47B2-8FC8-9C97D06AF4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1238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EE19F-2C0A-42A4-A514-02DA0A21E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ECAC7-FCA8-445C-8634-45B613384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E12BE-B24A-4CC0-8872-525EA202F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775C-71BE-4E58-8A77-2C9AA7C3F7FF}" type="datetimeFigureOut">
              <a:rPr lang="en-IL" smtClean="0"/>
              <a:t>31/03/2021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C3528-26CB-4B72-A7CF-EC435C0D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9D1E8-9368-4A1C-8641-22D8C4C0F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9763-8218-47B2-8FC8-9C97D06AF4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1886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A18119-EC41-41D0-BB37-66E3558CA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D35888-BEE5-4795-8FF0-4AFECD8D7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28EAF-9768-4D6B-B704-3A297A74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775C-71BE-4E58-8A77-2C9AA7C3F7FF}" type="datetimeFigureOut">
              <a:rPr lang="en-IL" smtClean="0"/>
              <a:t>31/03/2021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53C6B-3E3A-465C-9382-56D8297B6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92037-8301-4005-A88B-EAB31A39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9763-8218-47B2-8FC8-9C97D06AF4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0773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C134-686A-4310-AC05-F19E61DB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63F19-5044-4C88-853C-1C7A84F19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742B4-3D04-44B0-A894-FE6A61273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775C-71BE-4E58-8A77-2C9AA7C3F7FF}" type="datetimeFigureOut">
              <a:rPr lang="en-IL" smtClean="0"/>
              <a:t>31/03/2021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EE1CF-65C7-4A91-96D5-ECD96E1E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72208-26C4-47E1-A44C-E4A086E9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9763-8218-47B2-8FC8-9C97D06AF4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259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0C9F-7F56-4086-902C-5ED74701E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7897D-F889-42AE-B4B3-D6022FCFB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D30B3-40E2-4F5A-9D3B-4253B225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775C-71BE-4E58-8A77-2C9AA7C3F7FF}" type="datetimeFigureOut">
              <a:rPr lang="en-IL" smtClean="0"/>
              <a:t>31/03/2021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A808A-239E-4AD7-A0CF-633027ABD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216BB-59F9-49D0-B366-D54C7E28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9763-8218-47B2-8FC8-9C97D06AF4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7618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71BD-7AB3-488A-8D98-E90F601B5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6F9BE-E160-422D-85E3-8B603D7B7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8DDCB-E777-4A35-8B0C-5E98F8C90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DD3FB-D067-4925-9A3E-FDBAE2E8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775C-71BE-4E58-8A77-2C9AA7C3F7FF}" type="datetimeFigureOut">
              <a:rPr lang="en-IL" smtClean="0"/>
              <a:t>31/03/2021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7517E-42FC-453F-B233-3C032A7F8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342F1-A91B-4C97-ADFF-B9C8FB87E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9763-8218-47B2-8FC8-9C97D06AF4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181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86B2-6F17-40F6-A17B-EBFD5F963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9912F-6C68-4618-8AF7-C14355C45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86EE5-90BB-480C-8512-0D0E2260D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2B717B-D3F7-4593-8507-F5684E4F6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103A2A-0BA7-4CE5-A06E-F3E27A9CB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529623-E250-4192-9188-6E266FEC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775C-71BE-4E58-8A77-2C9AA7C3F7FF}" type="datetimeFigureOut">
              <a:rPr lang="en-IL" smtClean="0"/>
              <a:t>31/03/2021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A30875-CC6C-4C6D-994D-5F50C7972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69DC30-9F37-46CB-8C54-13B75899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9763-8218-47B2-8FC8-9C97D06AF4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896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9F53-7D22-4221-BFFA-ECBA88A0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36095-78F6-4A83-8EFE-AB4F91F4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775C-71BE-4E58-8A77-2C9AA7C3F7FF}" type="datetimeFigureOut">
              <a:rPr lang="en-IL" smtClean="0"/>
              <a:t>31/03/2021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64B4B-CF00-4B19-B9EC-0CB48E035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55691-21DA-4AFC-BC6F-BC0ADD94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9763-8218-47B2-8FC8-9C97D06AF4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826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7B5E93-C9F6-40B1-86EE-684D097ED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775C-71BE-4E58-8A77-2C9AA7C3F7FF}" type="datetimeFigureOut">
              <a:rPr lang="en-IL" smtClean="0"/>
              <a:t>31/03/2021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2F187-70FC-40A7-82E4-B47FF484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0BFCE-BC1B-48DD-9D29-2413581B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9763-8218-47B2-8FC8-9C97D06AF4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552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BF4E-E6D3-4D16-89AB-A0E39A159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18233-CA3F-4075-AB5F-EBB2BA505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E985D-C1FD-4354-85A7-41A79E997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5E1F1-E6F2-48A6-A32E-D3CB6D0FA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775C-71BE-4E58-8A77-2C9AA7C3F7FF}" type="datetimeFigureOut">
              <a:rPr lang="en-IL" smtClean="0"/>
              <a:t>31/03/2021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B7151-F28E-4A27-9AE2-A326BA81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A2149-AAF1-4CB7-AF01-6671666F8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9763-8218-47B2-8FC8-9C97D06AF4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020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AA61-B081-46AC-BDA6-4E42FE558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9A84FA-3572-4685-9092-A21F44DB6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82FEB-F9DD-45FB-9F38-68F8E0341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A70FA-1DE8-45CF-BB24-09D2D4D98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775C-71BE-4E58-8A77-2C9AA7C3F7FF}" type="datetimeFigureOut">
              <a:rPr lang="en-IL" smtClean="0"/>
              <a:t>31/03/2021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698F3-0E96-4207-A929-24B88477C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15E5E-61A6-4489-873B-E1DF6C5D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9763-8218-47B2-8FC8-9C97D06AF4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037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AA07E8-33C8-461D-A8AD-E3C606F4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D1983-4C20-49F1-A654-4B5621BF1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37229-BE05-4925-9719-8EE448C0F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8775C-71BE-4E58-8A77-2C9AA7C3F7FF}" type="datetimeFigureOut">
              <a:rPr lang="en-IL" smtClean="0"/>
              <a:t>31/03/2021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41B1C-5E15-425F-A401-E13375D7B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63842-D061-4194-A659-3CE77A29B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C9763-8218-47B2-8FC8-9C97D06AF4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5139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755E-C588-48C3-A21E-3B5E9ED94B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52199-2DDD-4B75-AE73-814DC9FE79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9769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610B616-CFE3-49F3-971A-B706601A5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023" y="1869897"/>
            <a:ext cx="608012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CF73501-6030-4960-A978-D54D7D806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497" y="1869897"/>
            <a:ext cx="608013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B135E3-2206-4DCC-8C4F-7CDFE4FAF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1718" y="2738894"/>
            <a:ext cx="608012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D782CC-C15E-4018-9AF8-955043A2A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276" y="2729528"/>
            <a:ext cx="608013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0549014-F4CB-42CB-98C6-82496A738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497" y="2700159"/>
            <a:ext cx="608012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12B632-D8D0-4C0F-8C66-BE1739E1A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275" y="3703459"/>
            <a:ext cx="608013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1B0415-E23A-4092-8AB8-189767297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497" y="3703458"/>
            <a:ext cx="608012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5ABB98-AC65-43C8-8377-AD7E0DBB4803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1847994" y="2382093"/>
            <a:ext cx="452765" cy="444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43ED4E-D85B-4E8F-A790-924032E0886C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2730689" y="2382093"/>
            <a:ext cx="455849" cy="444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6E5A80-F3E5-46BB-849E-D02CF80DD38D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2730689" y="3251090"/>
            <a:ext cx="455849" cy="5402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F343B0-5CB5-4947-853C-87E38BB979B2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1852247" y="3251090"/>
            <a:ext cx="448512" cy="5402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662BF7-DD1B-4678-8839-99285F11D9CE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1637282" y="3329603"/>
            <a:ext cx="1" cy="373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7B65AB-66A6-4C34-A51D-A4076DF5CB89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3401503" y="3300234"/>
            <a:ext cx="0" cy="403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ABEA95B-1DFC-459F-85C5-5150ACBAE43C}"/>
              </a:ext>
            </a:extLst>
          </p:cNvPr>
          <p:cNvSpPr/>
          <p:nvPr/>
        </p:nvSpPr>
        <p:spPr>
          <a:xfrm>
            <a:off x="4398042" y="2692320"/>
            <a:ext cx="1376649" cy="677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611E67-0AF0-4A99-B099-40627BD2B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085" y="141269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9FE2576-C6FF-404A-9DAF-197D10E43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583" y="1869897"/>
            <a:ext cx="608012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2472DFE-288F-4061-A181-9F39E381D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5057" y="1869897"/>
            <a:ext cx="608013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B568F91-AA88-44B8-8652-3D60E2A5D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0836" y="2729528"/>
            <a:ext cx="608013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2096079-4120-443D-AB52-27E76432C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5057" y="2700159"/>
            <a:ext cx="608012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A2145EC-E44E-4072-B92F-938897487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0835" y="3703459"/>
            <a:ext cx="608013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C4D768A-959A-472A-9395-1842EA3A7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5057" y="3703458"/>
            <a:ext cx="608012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94437BD-67F1-4864-AD32-CEC78EB51D95}"/>
              </a:ext>
            </a:extLst>
          </p:cNvPr>
          <p:cNvCxnSpPr>
            <a:cxnSpLocks/>
            <a:stCxn id="45" idx="5"/>
            <a:endCxn id="51" idx="1"/>
          </p:cNvCxnSpPr>
          <p:nvPr/>
        </p:nvCxnSpPr>
        <p:spPr>
          <a:xfrm>
            <a:off x="7065554" y="2382093"/>
            <a:ext cx="1338544" cy="140924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C435714-E426-4CC1-8AF5-72019EF57AE8}"/>
              </a:ext>
            </a:extLst>
          </p:cNvPr>
          <p:cNvCxnSpPr>
            <a:cxnSpLocks/>
            <a:stCxn id="46" idx="3"/>
            <a:endCxn id="50" idx="7"/>
          </p:cNvCxnSpPr>
          <p:nvPr/>
        </p:nvCxnSpPr>
        <p:spPr>
          <a:xfrm flipH="1">
            <a:off x="7069807" y="2382093"/>
            <a:ext cx="1334291" cy="140924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4D1E0D-AD2E-455B-9AD0-597ADBE2E6B0}"/>
              </a:ext>
            </a:extLst>
          </p:cNvPr>
          <p:cNvCxnSpPr>
            <a:cxnSpLocks/>
            <a:stCxn id="48" idx="4"/>
            <a:endCxn id="50" idx="0"/>
          </p:cNvCxnSpPr>
          <p:nvPr/>
        </p:nvCxnSpPr>
        <p:spPr>
          <a:xfrm flipH="1">
            <a:off x="6854842" y="3329603"/>
            <a:ext cx="1" cy="373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210BEF7-250A-44F9-9B1C-81B8A76C8FEB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8619063" y="3300234"/>
            <a:ext cx="0" cy="403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5E255314-7F31-4605-8644-B43102286AA8}"/>
              </a:ext>
            </a:extLst>
          </p:cNvPr>
          <p:cNvCxnSpPr>
            <a:stCxn id="45" idx="2"/>
            <a:endCxn id="50" idx="2"/>
          </p:cNvCxnSpPr>
          <p:nvPr/>
        </p:nvCxnSpPr>
        <p:spPr>
          <a:xfrm rot="10800000" flipH="1" flipV="1">
            <a:off x="6546583" y="2169935"/>
            <a:ext cx="4252" cy="1833562"/>
          </a:xfrm>
          <a:prstGeom prst="curvedConnector3">
            <a:avLst>
              <a:gd name="adj1" fmla="val -5376294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33A5AE53-061C-4B18-AAA5-94A7C3122686}"/>
              </a:ext>
            </a:extLst>
          </p:cNvPr>
          <p:cNvCxnSpPr>
            <a:cxnSpLocks/>
            <a:stCxn id="46" idx="6"/>
            <a:endCxn id="51" idx="6"/>
          </p:cNvCxnSpPr>
          <p:nvPr/>
        </p:nvCxnSpPr>
        <p:spPr>
          <a:xfrm flipH="1">
            <a:off x="8923069" y="2169935"/>
            <a:ext cx="1" cy="1833561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49A3196-1518-4C19-9BDB-1DF075279077}"/>
              </a:ext>
            </a:extLst>
          </p:cNvPr>
          <p:cNvCxnSpPr>
            <a:cxnSpLocks/>
            <a:stCxn id="50" idx="6"/>
            <a:endCxn id="51" idx="2"/>
          </p:cNvCxnSpPr>
          <p:nvPr/>
        </p:nvCxnSpPr>
        <p:spPr>
          <a:xfrm flipV="1">
            <a:off x="7158848" y="4003496"/>
            <a:ext cx="1156209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AF134C2-F0FB-49DA-AAA3-66C985FE1258}"/>
              </a:ext>
            </a:extLst>
          </p:cNvPr>
          <p:cNvSpPr txBox="1"/>
          <p:nvPr/>
        </p:nvSpPr>
        <p:spPr>
          <a:xfrm>
            <a:off x="1652414" y="1223496"/>
            <a:ext cx="172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Graph</a:t>
            </a:r>
            <a:endParaRPr lang="en-IL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AD361D-77FA-4B23-A9E6-0B83183A774A}"/>
              </a:ext>
            </a:extLst>
          </p:cNvPr>
          <p:cNvSpPr txBox="1"/>
          <p:nvPr/>
        </p:nvSpPr>
        <p:spPr>
          <a:xfrm>
            <a:off x="6282465" y="1200528"/>
            <a:ext cx="290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Removing the Node A</a:t>
            </a:r>
            <a:endParaRPr lang="en-IL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AFCBF5-5654-4D7A-BB12-5F3A5BB60341}"/>
              </a:ext>
            </a:extLst>
          </p:cNvPr>
          <p:cNvCxnSpPr>
            <a:cxnSpLocks/>
            <a:stCxn id="48" idx="5"/>
            <a:endCxn id="51" idx="2"/>
          </p:cNvCxnSpPr>
          <p:nvPr/>
        </p:nvCxnSpPr>
        <p:spPr>
          <a:xfrm>
            <a:off x="7069808" y="3241724"/>
            <a:ext cx="1245249" cy="76177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78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610B616-CFE3-49F3-971A-B706601A5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023" y="1869897"/>
            <a:ext cx="608012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CF73501-6030-4960-A978-D54D7D806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497" y="1869897"/>
            <a:ext cx="608013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B135E3-2206-4DCC-8C4F-7CDFE4FAF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1718" y="2738894"/>
            <a:ext cx="608012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D782CC-C15E-4018-9AF8-955043A2A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276" y="2729528"/>
            <a:ext cx="608013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0549014-F4CB-42CB-98C6-82496A738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497" y="2700159"/>
            <a:ext cx="608012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12B632-D8D0-4C0F-8C66-BE1739E1A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275" y="3703459"/>
            <a:ext cx="608013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1B0415-E23A-4092-8AB8-189767297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497" y="3703458"/>
            <a:ext cx="608012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5ABB98-AC65-43C8-8377-AD7E0DBB4803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1847994" y="2382093"/>
            <a:ext cx="452765" cy="444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43ED4E-D85B-4E8F-A790-924032E0886C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2730689" y="2382093"/>
            <a:ext cx="455849" cy="444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6E5A80-F3E5-46BB-849E-D02CF80DD38D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2730689" y="3251090"/>
            <a:ext cx="455849" cy="5402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F343B0-5CB5-4947-853C-87E38BB979B2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1852247" y="3251090"/>
            <a:ext cx="448512" cy="5402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662BF7-DD1B-4678-8839-99285F11D9CE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1637282" y="3329603"/>
            <a:ext cx="1" cy="373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7B65AB-66A6-4C34-A51D-A4076DF5CB89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3401503" y="3300234"/>
            <a:ext cx="0" cy="403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ABEA95B-1DFC-459F-85C5-5150ACBAE43C}"/>
              </a:ext>
            </a:extLst>
          </p:cNvPr>
          <p:cNvSpPr/>
          <p:nvPr/>
        </p:nvSpPr>
        <p:spPr>
          <a:xfrm>
            <a:off x="4398042" y="2692320"/>
            <a:ext cx="1376649" cy="677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611E67-0AF0-4A99-B099-40627BD2B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085" y="141269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9FE2576-C6FF-404A-9DAF-197D10E43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583" y="1869897"/>
            <a:ext cx="608012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2472DFE-288F-4061-A181-9F39E381D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5057" y="1869897"/>
            <a:ext cx="608013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B568F91-AA88-44B8-8652-3D60E2A5D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0836" y="2729528"/>
            <a:ext cx="608013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2096079-4120-443D-AB52-27E76432C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5057" y="2700159"/>
            <a:ext cx="608012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A2145EC-E44E-4072-B92F-938897487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0835" y="3703459"/>
            <a:ext cx="608013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C4D768A-959A-472A-9395-1842EA3A7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5057" y="3703458"/>
            <a:ext cx="608012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4D1E0D-AD2E-455B-9AD0-597ADBE2E6B0}"/>
              </a:ext>
            </a:extLst>
          </p:cNvPr>
          <p:cNvCxnSpPr>
            <a:cxnSpLocks/>
            <a:stCxn id="48" idx="4"/>
            <a:endCxn id="50" idx="0"/>
          </p:cNvCxnSpPr>
          <p:nvPr/>
        </p:nvCxnSpPr>
        <p:spPr>
          <a:xfrm flipH="1">
            <a:off x="6854842" y="3329603"/>
            <a:ext cx="1" cy="373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210BEF7-250A-44F9-9B1C-81B8A76C8FEB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8619063" y="3300234"/>
            <a:ext cx="0" cy="403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AF134C2-F0FB-49DA-AAA3-66C985FE1258}"/>
              </a:ext>
            </a:extLst>
          </p:cNvPr>
          <p:cNvSpPr txBox="1"/>
          <p:nvPr/>
        </p:nvSpPr>
        <p:spPr>
          <a:xfrm>
            <a:off x="1652414" y="1223496"/>
            <a:ext cx="172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Graph</a:t>
            </a:r>
            <a:endParaRPr lang="en-IL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AD361D-77FA-4B23-A9E6-0B83183A774A}"/>
              </a:ext>
            </a:extLst>
          </p:cNvPr>
          <p:cNvSpPr txBox="1"/>
          <p:nvPr/>
        </p:nvSpPr>
        <p:spPr>
          <a:xfrm>
            <a:off x="6282465" y="1200528"/>
            <a:ext cx="290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Removing the Node A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8709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610B616-CFE3-49F3-971A-B706601A5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2" y="1745375"/>
            <a:ext cx="608012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CF73501-6030-4960-A978-D54D7D806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066" y="1745375"/>
            <a:ext cx="608013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B135E3-2206-4DCC-8C4F-7CDFE4FAF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287" y="2614372"/>
            <a:ext cx="608012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D782CC-C15E-4018-9AF8-955043A2A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45" y="2605006"/>
            <a:ext cx="608013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0549014-F4CB-42CB-98C6-82496A738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066" y="2575637"/>
            <a:ext cx="608012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12B632-D8D0-4C0F-8C66-BE1739E1A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44" y="3578937"/>
            <a:ext cx="608013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1B0415-E23A-4092-8AB8-189767297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066" y="3578936"/>
            <a:ext cx="608012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5ABB98-AC65-43C8-8377-AD7E0DBB4803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707563" y="2257571"/>
            <a:ext cx="452765" cy="444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43ED4E-D85B-4E8F-A790-924032E0886C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1590258" y="2257571"/>
            <a:ext cx="455849" cy="444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6E5A80-F3E5-46BB-849E-D02CF80DD38D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1590258" y="3126568"/>
            <a:ext cx="455849" cy="5402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F343B0-5CB5-4947-853C-87E38BB979B2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711816" y="3126568"/>
            <a:ext cx="448512" cy="5402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662BF7-DD1B-4678-8839-99285F11D9CE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496851" y="3205081"/>
            <a:ext cx="1" cy="373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7B65AB-66A6-4C34-A51D-A4076DF5CB89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2261072" y="3175712"/>
            <a:ext cx="0" cy="403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ABEA95B-1DFC-459F-85C5-5150ACBAE43C}"/>
              </a:ext>
            </a:extLst>
          </p:cNvPr>
          <p:cNvSpPr/>
          <p:nvPr/>
        </p:nvSpPr>
        <p:spPr>
          <a:xfrm>
            <a:off x="2892884" y="2567798"/>
            <a:ext cx="1376649" cy="677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611E67-0AF0-4A99-B099-40627BD2B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65073" y="238237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9FE2576-C6FF-404A-9DAF-197D10E43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6697" y="1745375"/>
            <a:ext cx="608012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2472DFE-288F-4061-A181-9F39E381D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171" y="1745375"/>
            <a:ext cx="608013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B568F91-AA88-44B8-8652-3D60E2A5D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950" y="2605006"/>
            <a:ext cx="608013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2096079-4120-443D-AB52-27E76432C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171" y="2575637"/>
            <a:ext cx="608012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A2145EC-E44E-4072-B92F-938897487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949" y="3578937"/>
            <a:ext cx="608013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C4D768A-959A-472A-9395-1842EA3A7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171" y="3578936"/>
            <a:ext cx="608012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4D1E0D-AD2E-455B-9AD0-597ADBE2E6B0}"/>
              </a:ext>
            </a:extLst>
          </p:cNvPr>
          <p:cNvCxnSpPr>
            <a:cxnSpLocks/>
            <a:stCxn id="48" idx="4"/>
            <a:endCxn id="50" idx="0"/>
          </p:cNvCxnSpPr>
          <p:nvPr/>
        </p:nvCxnSpPr>
        <p:spPr>
          <a:xfrm flipH="1">
            <a:off x="4984956" y="3205081"/>
            <a:ext cx="1" cy="373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210BEF7-250A-44F9-9B1C-81B8A76C8FEB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6749177" y="3175712"/>
            <a:ext cx="0" cy="403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AF134C2-F0FB-49DA-AAA3-66C985FE1258}"/>
              </a:ext>
            </a:extLst>
          </p:cNvPr>
          <p:cNvSpPr txBox="1"/>
          <p:nvPr/>
        </p:nvSpPr>
        <p:spPr>
          <a:xfrm>
            <a:off x="511983" y="1098974"/>
            <a:ext cx="172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Graph</a:t>
            </a:r>
            <a:endParaRPr lang="en-IL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AD361D-77FA-4B23-A9E6-0B83183A774A}"/>
              </a:ext>
            </a:extLst>
          </p:cNvPr>
          <p:cNvSpPr txBox="1"/>
          <p:nvPr/>
        </p:nvSpPr>
        <p:spPr>
          <a:xfrm>
            <a:off x="4412579" y="1076006"/>
            <a:ext cx="290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Removing the Node A</a:t>
            </a:r>
            <a:endParaRPr lang="en-IL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142DC0-3FBE-4BE5-91B7-61377DAB597B}"/>
              </a:ext>
            </a:extLst>
          </p:cNvPr>
          <p:cNvCxnSpPr>
            <a:cxnSpLocks/>
          </p:cNvCxnSpPr>
          <p:nvPr/>
        </p:nvCxnSpPr>
        <p:spPr>
          <a:xfrm>
            <a:off x="5193541" y="2257570"/>
            <a:ext cx="452765" cy="44468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7646F89-1689-4ACE-AA31-206113C1177D}"/>
              </a:ext>
            </a:extLst>
          </p:cNvPr>
          <p:cNvCxnSpPr>
            <a:cxnSpLocks/>
          </p:cNvCxnSpPr>
          <p:nvPr/>
        </p:nvCxnSpPr>
        <p:spPr>
          <a:xfrm flipH="1">
            <a:off x="6076236" y="2257570"/>
            <a:ext cx="455849" cy="44468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4F9CDA1-5808-4048-B06A-EA2050C4FFC4}"/>
              </a:ext>
            </a:extLst>
          </p:cNvPr>
          <p:cNvCxnSpPr>
            <a:cxnSpLocks/>
          </p:cNvCxnSpPr>
          <p:nvPr/>
        </p:nvCxnSpPr>
        <p:spPr>
          <a:xfrm>
            <a:off x="6076236" y="3126567"/>
            <a:ext cx="455849" cy="54024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E20DF2C-1687-4D1F-8BCD-DCB0A7E6D2FD}"/>
              </a:ext>
            </a:extLst>
          </p:cNvPr>
          <p:cNvCxnSpPr>
            <a:cxnSpLocks/>
          </p:cNvCxnSpPr>
          <p:nvPr/>
        </p:nvCxnSpPr>
        <p:spPr>
          <a:xfrm flipH="1">
            <a:off x="5197794" y="3126567"/>
            <a:ext cx="448512" cy="54024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B8609EC-5DC9-4FED-80A0-DB28D11EC98A}"/>
              </a:ext>
            </a:extLst>
          </p:cNvPr>
          <p:cNvSpPr/>
          <p:nvPr/>
        </p:nvSpPr>
        <p:spPr>
          <a:xfrm>
            <a:off x="7395180" y="2566488"/>
            <a:ext cx="1376649" cy="677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L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A954485-1DDF-429A-BA22-37BBB83D5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6489" y="1745375"/>
            <a:ext cx="608012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5F9613D-20E1-44D2-B8E9-38FA4B710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963" y="1745375"/>
            <a:ext cx="608013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C8F634E-D4DB-4E98-AECF-E7909FAEC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0742" y="2605006"/>
            <a:ext cx="608013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ECFD61C-CA3C-4F7F-9CED-3CDDB7FEF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963" y="2575637"/>
            <a:ext cx="608012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DD08C5B-B523-49C2-8A7A-B8589F5EB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0741" y="3578937"/>
            <a:ext cx="608013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DA9CAA5-86C5-4E80-ABD0-277BB3ED6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963" y="3578936"/>
            <a:ext cx="608012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4900546-637C-41A3-A696-9A9E90EF861E}"/>
              </a:ext>
            </a:extLst>
          </p:cNvPr>
          <p:cNvCxnSpPr>
            <a:cxnSpLocks/>
            <a:stCxn id="93" idx="5"/>
            <a:endCxn id="98" idx="1"/>
          </p:cNvCxnSpPr>
          <p:nvPr/>
        </p:nvCxnSpPr>
        <p:spPr>
          <a:xfrm>
            <a:off x="9625460" y="2257571"/>
            <a:ext cx="1338544" cy="140924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AB07374-C662-40FD-AAD7-99213FD2BE94}"/>
              </a:ext>
            </a:extLst>
          </p:cNvPr>
          <p:cNvCxnSpPr>
            <a:cxnSpLocks/>
            <a:stCxn id="94" idx="3"/>
            <a:endCxn id="97" idx="7"/>
          </p:cNvCxnSpPr>
          <p:nvPr/>
        </p:nvCxnSpPr>
        <p:spPr>
          <a:xfrm flipH="1">
            <a:off x="9629713" y="2257571"/>
            <a:ext cx="1334291" cy="140924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635A46F-CD23-4E95-8440-B7D02FD1DFF8}"/>
              </a:ext>
            </a:extLst>
          </p:cNvPr>
          <p:cNvCxnSpPr>
            <a:cxnSpLocks/>
            <a:stCxn id="95" idx="4"/>
            <a:endCxn id="97" idx="0"/>
          </p:cNvCxnSpPr>
          <p:nvPr/>
        </p:nvCxnSpPr>
        <p:spPr>
          <a:xfrm flipH="1">
            <a:off x="9414748" y="3205081"/>
            <a:ext cx="1" cy="373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8520B6D-AD99-4567-B725-AE8953E345A2}"/>
              </a:ext>
            </a:extLst>
          </p:cNvPr>
          <p:cNvCxnSpPr>
            <a:cxnSpLocks/>
            <a:stCxn id="96" idx="4"/>
            <a:endCxn id="98" idx="0"/>
          </p:cNvCxnSpPr>
          <p:nvPr/>
        </p:nvCxnSpPr>
        <p:spPr>
          <a:xfrm>
            <a:off x="11178969" y="3175712"/>
            <a:ext cx="0" cy="403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8965E8FB-9A79-48F4-B272-0D6573ACD970}"/>
              </a:ext>
            </a:extLst>
          </p:cNvPr>
          <p:cNvCxnSpPr>
            <a:stCxn id="93" idx="2"/>
            <a:endCxn id="97" idx="2"/>
          </p:cNvCxnSpPr>
          <p:nvPr/>
        </p:nvCxnSpPr>
        <p:spPr>
          <a:xfrm rot="10800000" flipH="1" flipV="1">
            <a:off x="9106489" y="2045413"/>
            <a:ext cx="4252" cy="1833562"/>
          </a:xfrm>
          <a:prstGeom prst="curvedConnector3">
            <a:avLst>
              <a:gd name="adj1" fmla="val -5376294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883DAE08-BADC-4BC1-BAC3-582F508E528B}"/>
              </a:ext>
            </a:extLst>
          </p:cNvPr>
          <p:cNvCxnSpPr>
            <a:cxnSpLocks/>
            <a:stCxn id="94" idx="6"/>
            <a:endCxn id="98" idx="6"/>
          </p:cNvCxnSpPr>
          <p:nvPr/>
        </p:nvCxnSpPr>
        <p:spPr>
          <a:xfrm flipH="1">
            <a:off x="11482975" y="2045413"/>
            <a:ext cx="1" cy="1833561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AD741D9-25F9-47B9-9E67-6B0C447D9AB8}"/>
              </a:ext>
            </a:extLst>
          </p:cNvPr>
          <p:cNvSpPr txBox="1"/>
          <p:nvPr/>
        </p:nvSpPr>
        <p:spPr>
          <a:xfrm>
            <a:off x="8377771" y="753370"/>
            <a:ext cx="3833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Attending to Immediate “loose” Edges, And Continuing Them to The Children of The Removed Node</a:t>
            </a:r>
            <a:endParaRPr lang="en-IL" dirty="0"/>
          </a:p>
        </p:txBody>
      </p:sp>
      <p:sp>
        <p:nvSpPr>
          <p:cNvPr id="17" name="AutoShape 1" descr="image: ">
            <a:extLst>
              <a:ext uri="{FF2B5EF4-FFF2-40B4-BE49-F238E27FC236}">
                <a16:creationId xmlns:a16="http://schemas.microsoft.com/office/drawing/2014/main" id="{3D77C85D-5FDF-4EE4-B283-B565C2BF2D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L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98A2163C-06AD-475A-92E0-B044031E4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Figure 1: BN after removing “A”</a:t>
            </a:r>
          </a:p>
        </p:txBody>
      </p:sp>
    </p:spTree>
    <p:extLst>
      <p:ext uri="{BB962C8B-B14F-4D97-AF65-F5344CB8AC3E}">
        <p14:creationId xmlns:p14="http://schemas.microsoft.com/office/powerpoint/2010/main" val="366851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0611E67-0AF0-4A99-B099-40627BD2B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260417" y="25005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B8609EC-5DC9-4FED-80A0-DB28D11EC98A}"/>
              </a:ext>
            </a:extLst>
          </p:cNvPr>
          <p:cNvSpPr/>
          <p:nvPr/>
        </p:nvSpPr>
        <p:spPr>
          <a:xfrm>
            <a:off x="4469135" y="2684641"/>
            <a:ext cx="1376649" cy="677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L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A954485-1DDF-429A-BA22-37BBB83D5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145" y="1863528"/>
            <a:ext cx="608012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5F9613D-20E1-44D2-B8E9-38FA4B710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619" y="1863528"/>
            <a:ext cx="608013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C8F634E-D4DB-4E98-AECF-E7909FAEC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398" y="2723159"/>
            <a:ext cx="608013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ECFD61C-CA3C-4F7F-9CED-3CDDB7FEF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619" y="2693790"/>
            <a:ext cx="608012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DD08C5B-B523-49C2-8A7A-B8589F5EB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397" y="3697090"/>
            <a:ext cx="608013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DA9CAA5-86C5-4E80-ABD0-277BB3ED6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619" y="3697089"/>
            <a:ext cx="608012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4900546-637C-41A3-A696-9A9E90EF861E}"/>
              </a:ext>
            </a:extLst>
          </p:cNvPr>
          <p:cNvCxnSpPr>
            <a:cxnSpLocks/>
            <a:stCxn id="93" idx="5"/>
            <a:endCxn id="98" idx="1"/>
          </p:cNvCxnSpPr>
          <p:nvPr/>
        </p:nvCxnSpPr>
        <p:spPr>
          <a:xfrm>
            <a:off x="1930116" y="2375724"/>
            <a:ext cx="1338544" cy="140924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AB07374-C662-40FD-AAD7-99213FD2BE94}"/>
              </a:ext>
            </a:extLst>
          </p:cNvPr>
          <p:cNvCxnSpPr>
            <a:cxnSpLocks/>
            <a:stCxn id="94" idx="3"/>
            <a:endCxn id="97" idx="7"/>
          </p:cNvCxnSpPr>
          <p:nvPr/>
        </p:nvCxnSpPr>
        <p:spPr>
          <a:xfrm flipH="1">
            <a:off x="1934369" y="2375724"/>
            <a:ext cx="1334291" cy="140924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635A46F-CD23-4E95-8440-B7D02FD1DFF8}"/>
              </a:ext>
            </a:extLst>
          </p:cNvPr>
          <p:cNvCxnSpPr>
            <a:cxnSpLocks/>
            <a:stCxn id="95" idx="4"/>
            <a:endCxn id="97" idx="0"/>
          </p:cNvCxnSpPr>
          <p:nvPr/>
        </p:nvCxnSpPr>
        <p:spPr>
          <a:xfrm flipH="1">
            <a:off x="1719404" y="3323234"/>
            <a:ext cx="1" cy="373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8520B6D-AD99-4567-B725-AE8953E345A2}"/>
              </a:ext>
            </a:extLst>
          </p:cNvPr>
          <p:cNvCxnSpPr>
            <a:cxnSpLocks/>
            <a:stCxn id="96" idx="4"/>
            <a:endCxn id="98" idx="0"/>
          </p:cNvCxnSpPr>
          <p:nvPr/>
        </p:nvCxnSpPr>
        <p:spPr>
          <a:xfrm>
            <a:off x="3483625" y="3293865"/>
            <a:ext cx="0" cy="403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8965E8FB-9A79-48F4-B272-0D6573ACD970}"/>
              </a:ext>
            </a:extLst>
          </p:cNvPr>
          <p:cNvCxnSpPr>
            <a:stCxn id="93" idx="2"/>
            <a:endCxn id="97" idx="2"/>
          </p:cNvCxnSpPr>
          <p:nvPr/>
        </p:nvCxnSpPr>
        <p:spPr>
          <a:xfrm rot="10800000" flipH="1" flipV="1">
            <a:off x="1411145" y="2163566"/>
            <a:ext cx="4252" cy="1833562"/>
          </a:xfrm>
          <a:prstGeom prst="curvedConnector3">
            <a:avLst>
              <a:gd name="adj1" fmla="val -5376294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883DAE08-BADC-4BC1-BAC3-582F508E528B}"/>
              </a:ext>
            </a:extLst>
          </p:cNvPr>
          <p:cNvCxnSpPr>
            <a:cxnSpLocks/>
            <a:stCxn id="94" idx="6"/>
            <a:endCxn id="98" idx="6"/>
          </p:cNvCxnSpPr>
          <p:nvPr/>
        </p:nvCxnSpPr>
        <p:spPr>
          <a:xfrm flipH="1">
            <a:off x="3787631" y="2163566"/>
            <a:ext cx="1" cy="1833561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AD741D9-25F9-47B9-9E67-6B0C447D9AB8}"/>
              </a:ext>
            </a:extLst>
          </p:cNvPr>
          <p:cNvSpPr txBox="1"/>
          <p:nvPr/>
        </p:nvSpPr>
        <p:spPr>
          <a:xfrm>
            <a:off x="682427" y="871523"/>
            <a:ext cx="3833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Attending to Immediate “loose” Edges, And Continuing Them to The Children of The Removed Node</a:t>
            </a:r>
            <a:endParaRPr lang="en-IL" dirty="0"/>
          </a:p>
        </p:txBody>
      </p:sp>
      <p:sp>
        <p:nvSpPr>
          <p:cNvPr id="17" name="AutoShape 1" descr="image: ">
            <a:extLst>
              <a:ext uri="{FF2B5EF4-FFF2-40B4-BE49-F238E27FC236}">
                <a16:creationId xmlns:a16="http://schemas.microsoft.com/office/drawing/2014/main" id="{3D77C85D-5FDF-4EE4-B283-B565C2BF2D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7695344" y="11815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L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98A2163C-06AD-475A-92E0-B044031E4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95344" y="1181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Figure 1: BN after removing “A”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834C012-BE9C-417F-8C38-54C6EB5B8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291" y="1863528"/>
            <a:ext cx="608012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2C6F7D7-00BB-443C-B9FA-CFF047311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5765" y="1863528"/>
            <a:ext cx="608013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1162784-6674-4ECF-B5A9-585D943F3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544" y="2723159"/>
            <a:ext cx="608013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299135A-001D-4A08-A6E3-1C868E7D1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5765" y="2693790"/>
            <a:ext cx="608012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CBEB550-8194-496B-A972-9EC125B71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543" y="3697090"/>
            <a:ext cx="608013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F64A13C-942E-4D30-9B66-9296EE40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5765" y="3697089"/>
            <a:ext cx="608012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F265BFF-8E5B-44C4-B018-7B621403C2BB}"/>
              </a:ext>
            </a:extLst>
          </p:cNvPr>
          <p:cNvCxnSpPr>
            <a:cxnSpLocks/>
            <a:stCxn id="47" idx="5"/>
            <a:endCxn id="58" idx="1"/>
          </p:cNvCxnSpPr>
          <p:nvPr/>
        </p:nvCxnSpPr>
        <p:spPr>
          <a:xfrm>
            <a:off x="7046262" y="2375724"/>
            <a:ext cx="1338544" cy="140924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06B7A5C-1A91-40F1-BA5E-CD45F7CF5C9F}"/>
              </a:ext>
            </a:extLst>
          </p:cNvPr>
          <p:cNvCxnSpPr>
            <a:cxnSpLocks/>
            <a:stCxn id="52" idx="3"/>
            <a:endCxn id="55" idx="7"/>
          </p:cNvCxnSpPr>
          <p:nvPr/>
        </p:nvCxnSpPr>
        <p:spPr>
          <a:xfrm flipH="1">
            <a:off x="7050515" y="2375724"/>
            <a:ext cx="1334291" cy="140924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EA616B2-5FDF-41B6-816B-83D7FDAD7D58}"/>
              </a:ext>
            </a:extLst>
          </p:cNvPr>
          <p:cNvCxnSpPr>
            <a:cxnSpLocks/>
            <a:stCxn id="53" idx="4"/>
            <a:endCxn id="55" idx="0"/>
          </p:cNvCxnSpPr>
          <p:nvPr/>
        </p:nvCxnSpPr>
        <p:spPr>
          <a:xfrm flipH="1">
            <a:off x="6835550" y="3323234"/>
            <a:ext cx="1" cy="373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A87EBA2-DC14-406D-A43A-810F82D7C6B8}"/>
              </a:ext>
            </a:extLst>
          </p:cNvPr>
          <p:cNvCxnSpPr>
            <a:cxnSpLocks/>
            <a:stCxn id="54" idx="4"/>
            <a:endCxn id="58" idx="0"/>
          </p:cNvCxnSpPr>
          <p:nvPr/>
        </p:nvCxnSpPr>
        <p:spPr>
          <a:xfrm>
            <a:off x="8599771" y="3293865"/>
            <a:ext cx="0" cy="403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D18C5713-1E43-4439-A741-EDAF0E8608F3}"/>
              </a:ext>
            </a:extLst>
          </p:cNvPr>
          <p:cNvCxnSpPr>
            <a:stCxn id="47" idx="2"/>
            <a:endCxn id="55" idx="2"/>
          </p:cNvCxnSpPr>
          <p:nvPr/>
        </p:nvCxnSpPr>
        <p:spPr>
          <a:xfrm rot="10800000" flipH="1" flipV="1">
            <a:off x="6527291" y="2163566"/>
            <a:ext cx="4252" cy="1833562"/>
          </a:xfrm>
          <a:prstGeom prst="curvedConnector3">
            <a:avLst>
              <a:gd name="adj1" fmla="val -5376294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B056302B-5583-4852-AF82-D0CB0D4E0584}"/>
              </a:ext>
            </a:extLst>
          </p:cNvPr>
          <p:cNvCxnSpPr>
            <a:cxnSpLocks/>
            <a:stCxn id="52" idx="6"/>
            <a:endCxn id="58" idx="6"/>
          </p:cNvCxnSpPr>
          <p:nvPr/>
        </p:nvCxnSpPr>
        <p:spPr>
          <a:xfrm flipH="1">
            <a:off x="8903777" y="2163566"/>
            <a:ext cx="1" cy="1833561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0843D5F-E909-4233-9958-825F96E5D4FF}"/>
              </a:ext>
            </a:extLst>
          </p:cNvPr>
          <p:cNvCxnSpPr>
            <a:cxnSpLocks/>
            <a:stCxn id="55" idx="6"/>
            <a:endCxn id="58" idx="2"/>
          </p:cNvCxnSpPr>
          <p:nvPr/>
        </p:nvCxnSpPr>
        <p:spPr>
          <a:xfrm flipV="1">
            <a:off x="7139556" y="3997127"/>
            <a:ext cx="1156209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F79760A-1C2F-42B5-8778-9976E91E3BA5}"/>
              </a:ext>
            </a:extLst>
          </p:cNvPr>
          <p:cNvSpPr txBox="1"/>
          <p:nvPr/>
        </p:nvSpPr>
        <p:spPr>
          <a:xfrm>
            <a:off x="6263173" y="1194159"/>
            <a:ext cx="290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Connecting Children of A in Topological Order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1162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0611E67-0AF0-4A99-B099-40627BD2B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861509" y="238237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B8609EC-5DC9-4FED-80A0-DB28D11EC98A}"/>
              </a:ext>
            </a:extLst>
          </p:cNvPr>
          <p:cNvSpPr/>
          <p:nvPr/>
        </p:nvSpPr>
        <p:spPr>
          <a:xfrm>
            <a:off x="6241427" y="2623638"/>
            <a:ext cx="1376649" cy="677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L"/>
          </a:p>
        </p:txBody>
      </p:sp>
      <p:sp>
        <p:nvSpPr>
          <p:cNvPr id="17" name="AutoShape 1" descr="image: ">
            <a:extLst>
              <a:ext uri="{FF2B5EF4-FFF2-40B4-BE49-F238E27FC236}">
                <a16:creationId xmlns:a16="http://schemas.microsoft.com/office/drawing/2014/main" id="{3D77C85D-5FDF-4EE4-B283-B565C2BF2D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1296436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L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98A2163C-06AD-475A-92E0-B044031E4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296436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Figure 1: BN after removing “A”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834C012-BE9C-417F-8C38-54C6EB5B8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199" y="1745375"/>
            <a:ext cx="608012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2C6F7D7-00BB-443C-B9FA-CFF047311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673" y="1745375"/>
            <a:ext cx="608013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1162784-6674-4ECF-B5A9-585D943F3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452" y="2605006"/>
            <a:ext cx="608013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299135A-001D-4A08-A6E3-1C868E7D1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673" y="2575637"/>
            <a:ext cx="608012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CBEB550-8194-496B-A972-9EC125B71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451" y="3578937"/>
            <a:ext cx="608013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F64A13C-942E-4D30-9B66-9296EE40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673" y="3578936"/>
            <a:ext cx="608012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F265BFF-8E5B-44C4-B018-7B621403C2BB}"/>
              </a:ext>
            </a:extLst>
          </p:cNvPr>
          <p:cNvCxnSpPr>
            <a:cxnSpLocks/>
            <a:stCxn id="47" idx="5"/>
            <a:endCxn id="58" idx="1"/>
          </p:cNvCxnSpPr>
          <p:nvPr/>
        </p:nvCxnSpPr>
        <p:spPr>
          <a:xfrm>
            <a:off x="3445170" y="2257571"/>
            <a:ext cx="1338544" cy="140924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06B7A5C-1A91-40F1-BA5E-CD45F7CF5C9F}"/>
              </a:ext>
            </a:extLst>
          </p:cNvPr>
          <p:cNvCxnSpPr>
            <a:cxnSpLocks/>
            <a:stCxn id="52" idx="3"/>
            <a:endCxn id="55" idx="7"/>
          </p:cNvCxnSpPr>
          <p:nvPr/>
        </p:nvCxnSpPr>
        <p:spPr>
          <a:xfrm flipH="1">
            <a:off x="3449423" y="2257571"/>
            <a:ext cx="1334291" cy="140924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EA616B2-5FDF-41B6-816B-83D7FDAD7D58}"/>
              </a:ext>
            </a:extLst>
          </p:cNvPr>
          <p:cNvCxnSpPr>
            <a:cxnSpLocks/>
            <a:stCxn id="53" idx="4"/>
            <a:endCxn id="55" idx="0"/>
          </p:cNvCxnSpPr>
          <p:nvPr/>
        </p:nvCxnSpPr>
        <p:spPr>
          <a:xfrm flipH="1">
            <a:off x="3234458" y="3205081"/>
            <a:ext cx="1" cy="373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A87EBA2-DC14-406D-A43A-810F82D7C6B8}"/>
              </a:ext>
            </a:extLst>
          </p:cNvPr>
          <p:cNvCxnSpPr>
            <a:cxnSpLocks/>
            <a:stCxn id="54" idx="4"/>
            <a:endCxn id="58" idx="0"/>
          </p:cNvCxnSpPr>
          <p:nvPr/>
        </p:nvCxnSpPr>
        <p:spPr>
          <a:xfrm>
            <a:off x="4998679" y="3175712"/>
            <a:ext cx="0" cy="403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D18C5713-1E43-4439-A741-EDAF0E8608F3}"/>
              </a:ext>
            </a:extLst>
          </p:cNvPr>
          <p:cNvCxnSpPr>
            <a:stCxn id="47" idx="2"/>
            <a:endCxn id="55" idx="2"/>
          </p:cNvCxnSpPr>
          <p:nvPr/>
        </p:nvCxnSpPr>
        <p:spPr>
          <a:xfrm rot="10800000" flipH="1" flipV="1">
            <a:off x="2926199" y="2045413"/>
            <a:ext cx="4252" cy="1833562"/>
          </a:xfrm>
          <a:prstGeom prst="curvedConnector3">
            <a:avLst>
              <a:gd name="adj1" fmla="val -5376294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B056302B-5583-4852-AF82-D0CB0D4E0584}"/>
              </a:ext>
            </a:extLst>
          </p:cNvPr>
          <p:cNvCxnSpPr>
            <a:cxnSpLocks/>
            <a:stCxn id="52" idx="6"/>
            <a:endCxn id="58" idx="6"/>
          </p:cNvCxnSpPr>
          <p:nvPr/>
        </p:nvCxnSpPr>
        <p:spPr>
          <a:xfrm flipH="1">
            <a:off x="5302685" y="2045413"/>
            <a:ext cx="1" cy="1833561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0843D5F-E909-4233-9958-825F96E5D4FF}"/>
              </a:ext>
            </a:extLst>
          </p:cNvPr>
          <p:cNvCxnSpPr>
            <a:cxnSpLocks/>
            <a:stCxn id="55" idx="6"/>
            <a:endCxn id="58" idx="2"/>
          </p:cNvCxnSpPr>
          <p:nvPr/>
        </p:nvCxnSpPr>
        <p:spPr>
          <a:xfrm flipV="1">
            <a:off x="3538464" y="3878974"/>
            <a:ext cx="1156209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F79760A-1C2F-42B5-8778-9976E91E3BA5}"/>
              </a:ext>
            </a:extLst>
          </p:cNvPr>
          <p:cNvSpPr txBox="1"/>
          <p:nvPr/>
        </p:nvSpPr>
        <p:spPr>
          <a:xfrm>
            <a:off x="2662081" y="1076006"/>
            <a:ext cx="290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Connecting Children of A in Topological Order</a:t>
            </a:r>
            <a:endParaRPr lang="en-IL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642B85E-E814-471B-84D4-FB7B50415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585" y="1745374"/>
            <a:ext cx="608012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0FA761-21A4-4FD7-B1B0-7490EC318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4059" y="1745374"/>
            <a:ext cx="608013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835E4AD-CC16-4EF4-BBA9-8CB17F3E8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9838" y="2605005"/>
            <a:ext cx="608013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B110BBA-D3A3-4E96-86EE-C095A1E93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4059" y="2575636"/>
            <a:ext cx="608012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9E8132D-F29A-4814-89E0-C46E301DA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9837" y="3578936"/>
            <a:ext cx="608013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F79045C-D83D-4610-A6FA-300D68CC3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4059" y="3578935"/>
            <a:ext cx="608012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FEBDA1E-06F0-4CA4-8666-860ABDE74A7E}"/>
              </a:ext>
            </a:extLst>
          </p:cNvPr>
          <p:cNvCxnSpPr>
            <a:cxnSpLocks/>
            <a:stCxn id="33" idx="5"/>
            <a:endCxn id="39" idx="1"/>
          </p:cNvCxnSpPr>
          <p:nvPr/>
        </p:nvCxnSpPr>
        <p:spPr>
          <a:xfrm>
            <a:off x="8714556" y="2257570"/>
            <a:ext cx="1338544" cy="140924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AB58F24-82AE-4E60-91EE-C05711D9B2EF}"/>
              </a:ext>
            </a:extLst>
          </p:cNvPr>
          <p:cNvCxnSpPr>
            <a:cxnSpLocks/>
            <a:stCxn id="34" idx="3"/>
            <a:endCxn id="38" idx="7"/>
          </p:cNvCxnSpPr>
          <p:nvPr/>
        </p:nvCxnSpPr>
        <p:spPr>
          <a:xfrm flipH="1">
            <a:off x="8718809" y="2257570"/>
            <a:ext cx="1334291" cy="140924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80BE0C1-287C-4480-905B-E39B8887FAD6}"/>
              </a:ext>
            </a:extLst>
          </p:cNvPr>
          <p:cNvCxnSpPr>
            <a:cxnSpLocks/>
            <a:stCxn id="35" idx="4"/>
            <a:endCxn id="38" idx="0"/>
          </p:cNvCxnSpPr>
          <p:nvPr/>
        </p:nvCxnSpPr>
        <p:spPr>
          <a:xfrm flipH="1">
            <a:off x="8503844" y="3205080"/>
            <a:ext cx="1" cy="373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F2FB3DA-6232-48A0-8D0F-DB064883C334}"/>
              </a:ext>
            </a:extLst>
          </p:cNvPr>
          <p:cNvCxnSpPr>
            <a:cxnSpLocks/>
            <a:stCxn id="36" idx="4"/>
            <a:endCxn id="39" idx="0"/>
          </p:cNvCxnSpPr>
          <p:nvPr/>
        </p:nvCxnSpPr>
        <p:spPr>
          <a:xfrm>
            <a:off x="10268065" y="3175711"/>
            <a:ext cx="0" cy="403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DE8B658B-B802-4103-AE62-DB5F8D242290}"/>
              </a:ext>
            </a:extLst>
          </p:cNvPr>
          <p:cNvCxnSpPr>
            <a:stCxn id="33" idx="2"/>
            <a:endCxn id="38" idx="2"/>
          </p:cNvCxnSpPr>
          <p:nvPr/>
        </p:nvCxnSpPr>
        <p:spPr>
          <a:xfrm rot="10800000" flipH="1" flipV="1">
            <a:off x="8195585" y="2045412"/>
            <a:ext cx="4252" cy="1833562"/>
          </a:xfrm>
          <a:prstGeom prst="curvedConnector3">
            <a:avLst>
              <a:gd name="adj1" fmla="val -5376294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99CA5953-997B-4790-9E73-17F6D2BAC215}"/>
              </a:ext>
            </a:extLst>
          </p:cNvPr>
          <p:cNvCxnSpPr>
            <a:cxnSpLocks/>
            <a:stCxn id="34" idx="6"/>
            <a:endCxn id="39" idx="6"/>
          </p:cNvCxnSpPr>
          <p:nvPr/>
        </p:nvCxnSpPr>
        <p:spPr>
          <a:xfrm flipH="1">
            <a:off x="10572071" y="2045412"/>
            <a:ext cx="1" cy="1833561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76FFA1-A314-4495-A489-8E7680C1D132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 flipV="1">
            <a:off x="8807850" y="3878973"/>
            <a:ext cx="1156209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09128FF-DFE7-4881-AC9A-7C9F41C62752}"/>
              </a:ext>
            </a:extLst>
          </p:cNvPr>
          <p:cNvSpPr txBox="1"/>
          <p:nvPr/>
        </p:nvSpPr>
        <p:spPr>
          <a:xfrm>
            <a:off x="7299701" y="819595"/>
            <a:ext cx="4168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Connecting The Parents of The Child Who Just Became The Parent in The Topological Order to The Child As Well</a:t>
            </a:r>
            <a:endParaRPr lang="en-IL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91CAE2D-A29F-4DCD-86F3-6B78149B0AA8}"/>
              </a:ext>
            </a:extLst>
          </p:cNvPr>
          <p:cNvCxnSpPr>
            <a:cxnSpLocks/>
            <a:stCxn id="35" idx="5"/>
            <a:endCxn id="39" idx="2"/>
          </p:cNvCxnSpPr>
          <p:nvPr/>
        </p:nvCxnSpPr>
        <p:spPr>
          <a:xfrm>
            <a:off x="8718810" y="3117201"/>
            <a:ext cx="1245249" cy="76177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14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610B616-CFE3-49F3-971A-B706601A5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023" y="1869897"/>
            <a:ext cx="608012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CF73501-6030-4960-A978-D54D7D806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497" y="1869897"/>
            <a:ext cx="608013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B135E3-2206-4DCC-8C4F-7CDFE4FAF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1718" y="2738894"/>
            <a:ext cx="608012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D782CC-C15E-4018-9AF8-955043A2A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276" y="2729528"/>
            <a:ext cx="608013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0549014-F4CB-42CB-98C6-82496A738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497" y="2700159"/>
            <a:ext cx="608012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12B632-D8D0-4C0F-8C66-BE1739E1A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275" y="3703459"/>
            <a:ext cx="608013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1B0415-E23A-4092-8AB8-189767297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497" y="3703458"/>
            <a:ext cx="608012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5ABB98-AC65-43C8-8377-AD7E0DBB4803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1847994" y="2382093"/>
            <a:ext cx="452765" cy="444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43ED4E-D85B-4E8F-A790-924032E0886C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2730689" y="2382093"/>
            <a:ext cx="455849" cy="444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6E5A80-F3E5-46BB-849E-D02CF80DD38D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2730689" y="3251090"/>
            <a:ext cx="455849" cy="5402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F343B0-5CB5-4947-853C-87E38BB979B2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1852247" y="3251090"/>
            <a:ext cx="448512" cy="5402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662BF7-DD1B-4678-8839-99285F11D9CE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1637282" y="3329603"/>
            <a:ext cx="1" cy="373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7B65AB-66A6-4C34-A51D-A4076DF5CB89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3401503" y="3300234"/>
            <a:ext cx="0" cy="403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ABEA95B-1DFC-459F-85C5-5150ACBAE43C}"/>
              </a:ext>
            </a:extLst>
          </p:cNvPr>
          <p:cNvSpPr/>
          <p:nvPr/>
        </p:nvSpPr>
        <p:spPr>
          <a:xfrm>
            <a:off x="4398042" y="2692320"/>
            <a:ext cx="1376649" cy="677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611E67-0AF0-4A99-B099-40627BD2B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085" y="141269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9FE2576-C6FF-404A-9DAF-197D10E43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583" y="1869897"/>
            <a:ext cx="608012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2472DFE-288F-4061-A181-9F39E381D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5057" y="1869897"/>
            <a:ext cx="608013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B568F91-AA88-44B8-8652-3D60E2A5D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0836" y="2729528"/>
            <a:ext cx="608013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2096079-4120-443D-AB52-27E76432C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5057" y="2700159"/>
            <a:ext cx="608012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A2145EC-E44E-4072-B92F-938897487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0835" y="3703459"/>
            <a:ext cx="608013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C4D768A-959A-472A-9395-1842EA3A7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5057" y="3703458"/>
            <a:ext cx="608012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94437BD-67F1-4864-AD32-CEC78EB51D95}"/>
              </a:ext>
            </a:extLst>
          </p:cNvPr>
          <p:cNvCxnSpPr>
            <a:cxnSpLocks/>
            <a:stCxn id="45" idx="5"/>
            <a:endCxn id="51" idx="1"/>
          </p:cNvCxnSpPr>
          <p:nvPr/>
        </p:nvCxnSpPr>
        <p:spPr>
          <a:xfrm>
            <a:off x="7065554" y="2382093"/>
            <a:ext cx="1338544" cy="140924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C435714-E426-4CC1-8AF5-72019EF57AE8}"/>
              </a:ext>
            </a:extLst>
          </p:cNvPr>
          <p:cNvCxnSpPr>
            <a:cxnSpLocks/>
            <a:stCxn id="46" idx="3"/>
            <a:endCxn id="50" idx="7"/>
          </p:cNvCxnSpPr>
          <p:nvPr/>
        </p:nvCxnSpPr>
        <p:spPr>
          <a:xfrm flipH="1">
            <a:off x="7069807" y="2382093"/>
            <a:ext cx="1334291" cy="140924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4D1E0D-AD2E-455B-9AD0-597ADBE2E6B0}"/>
              </a:ext>
            </a:extLst>
          </p:cNvPr>
          <p:cNvCxnSpPr>
            <a:cxnSpLocks/>
            <a:stCxn id="48" idx="4"/>
            <a:endCxn id="50" idx="0"/>
          </p:cNvCxnSpPr>
          <p:nvPr/>
        </p:nvCxnSpPr>
        <p:spPr>
          <a:xfrm flipH="1">
            <a:off x="6854842" y="3329603"/>
            <a:ext cx="1" cy="373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210BEF7-250A-44F9-9B1C-81B8A76C8FEB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8619063" y="3300234"/>
            <a:ext cx="0" cy="403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5E255314-7F31-4605-8644-B43102286AA8}"/>
              </a:ext>
            </a:extLst>
          </p:cNvPr>
          <p:cNvCxnSpPr>
            <a:stCxn id="45" idx="2"/>
            <a:endCxn id="50" idx="2"/>
          </p:cNvCxnSpPr>
          <p:nvPr/>
        </p:nvCxnSpPr>
        <p:spPr>
          <a:xfrm rot="10800000" flipH="1" flipV="1">
            <a:off x="6546583" y="2169935"/>
            <a:ext cx="4252" cy="1833562"/>
          </a:xfrm>
          <a:prstGeom prst="curvedConnector3">
            <a:avLst>
              <a:gd name="adj1" fmla="val -5376294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33A5AE53-061C-4B18-AAA5-94A7C3122686}"/>
              </a:ext>
            </a:extLst>
          </p:cNvPr>
          <p:cNvCxnSpPr>
            <a:cxnSpLocks/>
            <a:stCxn id="46" idx="6"/>
            <a:endCxn id="51" idx="6"/>
          </p:cNvCxnSpPr>
          <p:nvPr/>
        </p:nvCxnSpPr>
        <p:spPr>
          <a:xfrm flipH="1">
            <a:off x="8923069" y="2169935"/>
            <a:ext cx="1" cy="1833561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49A3196-1518-4C19-9BDB-1DF075279077}"/>
              </a:ext>
            </a:extLst>
          </p:cNvPr>
          <p:cNvCxnSpPr>
            <a:cxnSpLocks/>
            <a:stCxn id="50" idx="6"/>
            <a:endCxn id="51" idx="2"/>
          </p:cNvCxnSpPr>
          <p:nvPr/>
        </p:nvCxnSpPr>
        <p:spPr>
          <a:xfrm flipV="1">
            <a:off x="7158848" y="4003496"/>
            <a:ext cx="1156209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AF134C2-F0FB-49DA-AAA3-66C985FE1258}"/>
              </a:ext>
            </a:extLst>
          </p:cNvPr>
          <p:cNvSpPr txBox="1"/>
          <p:nvPr/>
        </p:nvSpPr>
        <p:spPr>
          <a:xfrm>
            <a:off x="1652414" y="1223496"/>
            <a:ext cx="172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Graph</a:t>
            </a:r>
            <a:endParaRPr lang="en-IL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AD361D-77FA-4B23-A9E6-0B83183A774A}"/>
              </a:ext>
            </a:extLst>
          </p:cNvPr>
          <p:cNvSpPr txBox="1"/>
          <p:nvPr/>
        </p:nvSpPr>
        <p:spPr>
          <a:xfrm>
            <a:off x="6282465" y="1200528"/>
            <a:ext cx="290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Removing the Node A</a:t>
            </a:r>
            <a:endParaRPr lang="en-IL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AFCBF5-5654-4D7A-BB12-5F3A5BB60341}"/>
              </a:ext>
            </a:extLst>
          </p:cNvPr>
          <p:cNvCxnSpPr>
            <a:cxnSpLocks/>
            <a:stCxn id="48" idx="5"/>
            <a:endCxn id="51" idx="2"/>
          </p:cNvCxnSpPr>
          <p:nvPr/>
        </p:nvCxnSpPr>
        <p:spPr>
          <a:xfrm>
            <a:off x="7069808" y="3241724"/>
            <a:ext cx="1245249" cy="76177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08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5618885-C2BC-4C57-997D-2C339D0E6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0103" y="2669570"/>
            <a:ext cx="608012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IL" sz="1100" dirty="0"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DE740FD-29CE-4EE1-AB71-26A89A017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577" y="2669570"/>
            <a:ext cx="608013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IL" sz="1100" dirty="0">
                <a:latin typeface="Calibri" panose="020F0502020204030204" pitchFamily="34" charset="0"/>
                <a:cs typeface="Arial" panose="020B0604020202020204" pitchFamily="34" charset="0"/>
              </a:rPr>
              <a:t>B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1640E5A-F231-423C-9E1C-A824B787D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798" y="3538567"/>
            <a:ext cx="608012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IL" sz="1100" dirty="0">
                <a:latin typeface="Calibri" panose="020F0502020204030204" pitchFamily="34" charset="0"/>
                <a:cs typeface="Arial" panose="020B0604020202020204" pitchFamily="34" charset="0"/>
              </a:rPr>
              <a:t>C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81C44A-A731-4203-AB5E-B735C3ADA390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4839074" y="3181766"/>
            <a:ext cx="452765" cy="444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EEECC9-8BF1-43C1-8F92-0054AD2C6ABE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5721769" y="3181766"/>
            <a:ext cx="455849" cy="444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72675B58-029F-4F23-8985-E15F828DD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189" y="2669570"/>
            <a:ext cx="608012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IL" sz="1100" dirty="0"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E52B0F-2218-47BE-879D-DCF3F7422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3663" y="2669570"/>
            <a:ext cx="608013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IL" sz="1100" dirty="0">
                <a:latin typeface="Calibri" panose="020F0502020204030204" pitchFamily="34" charset="0"/>
                <a:cs typeface="Arial" panose="020B0604020202020204" pitchFamily="34" charset="0"/>
              </a:rPr>
              <a:t>B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DC8B87-69F8-4FCA-BF92-299151541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7884" y="3538567"/>
            <a:ext cx="608012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IL" sz="1100" dirty="0">
                <a:latin typeface="Calibri" panose="020F0502020204030204" pitchFamily="34" charset="0"/>
                <a:cs typeface="Arial" panose="020B0604020202020204" pitchFamily="34" charset="0"/>
              </a:rPr>
              <a:t>C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6128B5-A17F-4055-A8AA-D3A43B0ECB27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8194160" y="3181766"/>
            <a:ext cx="452765" cy="444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909A6B-766B-43BF-9365-616296F347F3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9076855" y="3181766"/>
            <a:ext cx="455849" cy="444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F11C123-B907-4EDE-8C82-3E209EE90A03}"/>
              </a:ext>
            </a:extLst>
          </p:cNvPr>
          <p:cNvSpPr txBox="1"/>
          <p:nvPr/>
        </p:nvSpPr>
        <p:spPr>
          <a:xfrm>
            <a:off x="4643494" y="1972708"/>
            <a:ext cx="172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Graph V</a:t>
            </a:r>
            <a:endParaRPr lang="en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470E66-F3B1-4E7B-87A3-8D00F5E0E1EE}"/>
              </a:ext>
            </a:extLst>
          </p:cNvPr>
          <p:cNvSpPr txBox="1"/>
          <p:nvPr/>
        </p:nvSpPr>
        <p:spPr>
          <a:xfrm>
            <a:off x="7998580" y="1977801"/>
            <a:ext cx="172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Graph inv-V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81990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5618885-C2BC-4C57-997D-2C339D0E6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161" y="2828925"/>
            <a:ext cx="608012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IL" sz="1100" dirty="0"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DE740FD-29CE-4EE1-AB71-26A89A017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577" y="2669570"/>
            <a:ext cx="608013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IL" sz="1100" dirty="0">
                <a:latin typeface="Calibri" panose="020F0502020204030204" pitchFamily="34" charset="0"/>
                <a:cs typeface="Arial" panose="020B0604020202020204" pitchFamily="34" charset="0"/>
              </a:rPr>
              <a:t>B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1640E5A-F231-423C-9E1C-A824B787D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3835" y="2938492"/>
            <a:ext cx="608012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IL" sz="1100" dirty="0">
                <a:latin typeface="Calibri" panose="020F0502020204030204" pitchFamily="34" charset="0"/>
                <a:cs typeface="Arial" panose="020B0604020202020204" pitchFamily="34" charset="0"/>
              </a:rPr>
              <a:t>C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675B58-029F-4F23-8985-E15F828DD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189" y="2669570"/>
            <a:ext cx="608012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IL" sz="1100" dirty="0"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E52B0F-2218-47BE-879D-DCF3F7422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3663" y="2669570"/>
            <a:ext cx="608013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IL" sz="1100" dirty="0">
                <a:latin typeface="Calibri" panose="020F0502020204030204" pitchFamily="34" charset="0"/>
                <a:cs typeface="Arial" panose="020B0604020202020204" pitchFamily="34" charset="0"/>
              </a:rPr>
              <a:t>B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DC8B87-69F8-4FCA-BF92-299151541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7884" y="3538567"/>
            <a:ext cx="608012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IL" sz="1100" dirty="0">
                <a:latin typeface="Calibri" panose="020F0502020204030204" pitchFamily="34" charset="0"/>
                <a:cs typeface="Arial" panose="020B0604020202020204" pitchFamily="34" charset="0"/>
              </a:rPr>
              <a:t>C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6128B5-A17F-4055-A8AA-D3A43B0ECB27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8194160" y="3181766"/>
            <a:ext cx="452765" cy="444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909A6B-766B-43BF-9365-616296F347F3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9076855" y="3181766"/>
            <a:ext cx="455849" cy="444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F11C123-B907-4EDE-8C82-3E209EE90A03}"/>
              </a:ext>
            </a:extLst>
          </p:cNvPr>
          <p:cNvSpPr txBox="1"/>
          <p:nvPr/>
        </p:nvSpPr>
        <p:spPr>
          <a:xfrm>
            <a:off x="4643494" y="1972708"/>
            <a:ext cx="172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Graph V</a:t>
            </a:r>
            <a:endParaRPr lang="en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470E66-F3B1-4E7B-87A3-8D00F5E0E1EE}"/>
              </a:ext>
            </a:extLst>
          </p:cNvPr>
          <p:cNvSpPr txBox="1"/>
          <p:nvPr/>
        </p:nvSpPr>
        <p:spPr>
          <a:xfrm>
            <a:off x="7998580" y="1977801"/>
            <a:ext cx="172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Graph inv-V</a:t>
            </a:r>
            <a:endParaRPr lang="en-IL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C7E216D-BFF0-4688-8EF1-6F47FA3D3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2880" y="5262562"/>
            <a:ext cx="608012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endParaRPr kumimoji="0" lang="en-US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9BDBCE8-EDE7-4428-95B6-8A6C71665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390" y="5262562"/>
            <a:ext cx="608013" cy="6000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IL" sz="1100" dirty="0"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1870C6CF-BB7F-403E-A650-359D6D6E37EF}"/>
              </a:ext>
            </a:extLst>
          </p:cNvPr>
          <p:cNvCxnSpPr>
            <a:cxnSpLocks/>
            <a:stCxn id="17" idx="4"/>
            <a:endCxn id="20" idx="4"/>
          </p:cNvCxnSpPr>
          <p:nvPr/>
        </p:nvCxnSpPr>
        <p:spPr>
          <a:xfrm rot="5400000">
            <a:off x="3666142" y="4801893"/>
            <a:ext cx="12700" cy="2121489"/>
          </a:xfrm>
          <a:prstGeom prst="curved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16FCC925-72D3-43E4-85B8-1C0327D660AD}"/>
              </a:ext>
            </a:extLst>
          </p:cNvPr>
          <p:cNvCxnSpPr>
            <a:cxnSpLocks/>
            <a:stCxn id="17" idx="0"/>
            <a:endCxn id="20" idx="0"/>
          </p:cNvCxnSpPr>
          <p:nvPr/>
        </p:nvCxnSpPr>
        <p:spPr>
          <a:xfrm rot="16200000" flipV="1">
            <a:off x="3666142" y="4201817"/>
            <a:ext cx="12700" cy="2121489"/>
          </a:xfrm>
          <a:prstGeom prst="curved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207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229</Words>
  <Application>Microsoft Office PowerPoint</Application>
  <PresentationFormat>Widescreen</PresentationFormat>
  <Paragraphs>116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Guy Lutsker</dc:creator>
  <cp:lastModifiedBy>Guy Lutsker</cp:lastModifiedBy>
  <cp:revision>9</cp:revision>
  <dcterms:created xsi:type="dcterms:W3CDTF">2021-03-31T14:45:53Z</dcterms:created>
  <dcterms:modified xsi:type="dcterms:W3CDTF">2021-04-01T19:20:04Z</dcterms:modified>
</cp:coreProperties>
</file>