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t.gov/data/PDFfiles/jpcrd22.pdf)" TargetMode="External"/><Relationship Id="rId4" Type="http://schemas.openxmlformats.org/officeDocument/2006/relationships/hyperlink" Target="http://materialsproject.org)/" TargetMode="External"/><Relationship Id="rId5" Type="http://schemas.openxmlformats.org/officeDocument/2006/relationships/hyperlink" Target="https://www.perkinelmer.com/Content/applicationnotes/app_uvvisnirmeasurebandgapenergyvalu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st.gov/data/PDFfiles/jpcrd2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Review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15740"/>
            <a:ext cx="8825658" cy="142306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Guide : s kumaran</a:t>
            </a:r>
          </a:p>
          <a:p>
            <a:pPr algn="r"/>
            <a:r>
              <a:rPr lang="en-US" dirty="0" smtClean="0"/>
              <a:t>Anantha Natarajan s (112112008)</a:t>
            </a:r>
          </a:p>
          <a:p>
            <a:pPr algn="r"/>
            <a:r>
              <a:rPr lang="en-US" dirty="0" smtClean="0"/>
              <a:t>Ezhilvel me (112112019)</a:t>
            </a:r>
          </a:p>
          <a:p>
            <a:pPr algn="r"/>
            <a:r>
              <a:rPr lang="en-US" dirty="0" smtClean="0"/>
              <a:t>R Varadhan (112112042)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novel machine learning approach to predict the band gap of binary compounds using known 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the band gap values of binary compounds.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0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Cleaning and presenting the required data from the Materials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Build a machine learning model (Linear Regression) using naïve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Improve the accuracy of the model by using physical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Use different models (Ridge, Random Forest, Bayesian) to improve the accuracy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smtClean="0"/>
              <a:t>and analyze the </a:t>
            </a:r>
            <a:r>
              <a:rPr lang="en-US" dirty="0" smtClean="0"/>
              <a:t>results obtained from the </a:t>
            </a:r>
            <a:r>
              <a:rPr lang="en-US" smtClean="0"/>
              <a:t>different models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19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National Institute of Standards and Technology </a:t>
            </a:r>
            <a:r>
              <a:rPr lang="en-US" dirty="0" smtClean="0">
                <a:hlinkClick r:id="rId2"/>
              </a:rPr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www.nist.gov/data/PDFfiles/jpcrd22.pdf)</a:t>
            </a:r>
            <a:endParaRPr lang="en-US" dirty="0" smtClean="0"/>
          </a:p>
          <a:p>
            <a:r>
              <a:rPr lang="en-US" dirty="0" smtClean="0"/>
              <a:t>The Materials Project (</a:t>
            </a:r>
            <a:r>
              <a:rPr lang="en-US" dirty="0" smtClean="0">
                <a:hlinkClick r:id="rId4"/>
              </a:rPr>
              <a:t>http://materialsproject.org)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www.perkinelmer.com/Content/applicationnotes/app_uvvisnirmeasurebandgapenergyvalue.pdf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137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 3</vt:lpstr>
      <vt:lpstr>Arial</vt:lpstr>
      <vt:lpstr>Ion Boardroom</vt:lpstr>
      <vt:lpstr>Project Review  </vt:lpstr>
      <vt:lpstr>TITLE</vt:lpstr>
      <vt:lpstr>OBJECTIVE</vt:lpstr>
      <vt:lpstr>SCOPE</vt:lpstr>
      <vt:lpstr>METHODOLOGY</vt:lpstr>
      <vt:lpstr>LITERATURE SURVEY</vt:lpstr>
      <vt:lpstr>PLAN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 </dc:title>
  <dc:creator>Microsoft Office User</dc:creator>
  <cp:lastModifiedBy>Microsoft Office User</cp:lastModifiedBy>
  <cp:revision>5</cp:revision>
  <dcterms:created xsi:type="dcterms:W3CDTF">2016-02-07T17:24:06Z</dcterms:created>
  <dcterms:modified xsi:type="dcterms:W3CDTF">2016-02-07T18:15:48Z</dcterms:modified>
</cp:coreProperties>
</file>