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66" r:id="rId6"/>
    <p:sldId id="264" r:id="rId7"/>
    <p:sldId id="263" r:id="rId8"/>
    <p:sldId id="259" r:id="rId9"/>
    <p:sldId id="267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E60D4607-38F6-4377-BB22-E37E85381BB4}" type="presOf" srcId="{6C099256-A3F1-42A6-931A-474918379EC3}" destId="{1F6056EB-C534-4970-B58E-AD722CC6900E}" srcOrd="0" destOrd="0" presId="urn:microsoft.com/office/officeart/2005/8/layout/chevron1"/>
    <dgm:cxn modelId="{348C1257-86F8-4D8A-A588-33A4013CF458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C3EEEC26-17E3-4BDB-ACA9-9D594C4FAFA8}" type="presOf" srcId="{141F5721-50D1-4463-BE0E-D2740313485D}" destId="{1137F16A-3FBD-40A3-8437-7FEA55E131EF}" srcOrd="0" destOrd="0" presId="urn:microsoft.com/office/officeart/2005/8/layout/chevron1"/>
    <dgm:cxn modelId="{9D4CA5C7-710E-43B8-BB34-B0CCDDEC9A5C}" type="presOf" srcId="{0259D84A-4796-4366-BA60-D7065EA96C71}" destId="{DF757741-D2C4-47CD-B81F-0494B81FB4EA}" srcOrd="0" destOrd="0" presId="urn:microsoft.com/office/officeart/2005/8/layout/chevron1"/>
    <dgm:cxn modelId="{A61C3F85-C378-488F-98CA-BD12AD0D156C}" type="presOf" srcId="{2A76A016-75FB-4EB8-A025-6ACD7A3F5B7D}" destId="{2DFC64A5-769C-4372-9615-1FA4B1491470}" srcOrd="0" destOrd="0" presId="urn:microsoft.com/office/officeart/2005/8/layout/chevron1"/>
    <dgm:cxn modelId="{69EE499F-C0D4-419C-84DD-D99FD46CB122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0DED889F-2CB6-4767-915E-62CE13E3D7E3}" type="presParOf" srcId="{2DFC64A5-769C-4372-9615-1FA4B1491470}" destId="{1F6056EB-C534-4970-B58E-AD722CC6900E}" srcOrd="0" destOrd="0" presId="urn:microsoft.com/office/officeart/2005/8/layout/chevron1"/>
    <dgm:cxn modelId="{A53C081E-D0BC-4F80-9AD3-0CF4953D1DFB}" type="presParOf" srcId="{2DFC64A5-769C-4372-9615-1FA4B1491470}" destId="{C077A35C-7EC3-45E8-86F1-4EB37DB15503}" srcOrd="1" destOrd="0" presId="urn:microsoft.com/office/officeart/2005/8/layout/chevron1"/>
    <dgm:cxn modelId="{C70D3058-B3DB-48D6-A648-EA205B32BC17}" type="presParOf" srcId="{2DFC64A5-769C-4372-9615-1FA4B1491470}" destId="{1AA5F17D-B47A-4297-B5BB-8C6B99E6C5DA}" srcOrd="2" destOrd="0" presId="urn:microsoft.com/office/officeart/2005/8/layout/chevron1"/>
    <dgm:cxn modelId="{C638C1B4-8CC3-47FA-956E-CD2E5D96C0E8}" type="presParOf" srcId="{2DFC64A5-769C-4372-9615-1FA4B1491470}" destId="{4AB4D21E-58BB-49F4-9B51-BB842C62FFF9}" srcOrd="3" destOrd="0" presId="urn:microsoft.com/office/officeart/2005/8/layout/chevron1"/>
    <dgm:cxn modelId="{FA2954AF-F205-4E72-85FB-2776C57DEE9C}" type="presParOf" srcId="{2DFC64A5-769C-4372-9615-1FA4B1491470}" destId="{624C66D0-AA35-4C2D-8400-996503DFD2AE}" srcOrd="4" destOrd="0" presId="urn:microsoft.com/office/officeart/2005/8/layout/chevron1"/>
    <dgm:cxn modelId="{0A589998-6AEF-41B6-B243-F6F80C4A6EDF}" type="presParOf" srcId="{2DFC64A5-769C-4372-9615-1FA4B1491470}" destId="{C839562D-C2F0-4F43-A440-F8EB257A5ED3}" srcOrd="5" destOrd="0" presId="urn:microsoft.com/office/officeart/2005/8/layout/chevron1"/>
    <dgm:cxn modelId="{AE66C247-40FC-4AAB-B1BB-07DD6256DE70}" type="presParOf" srcId="{2DFC64A5-769C-4372-9615-1FA4B1491470}" destId="{DF757741-D2C4-47CD-B81F-0494B81FB4EA}" srcOrd="6" destOrd="0" presId="urn:microsoft.com/office/officeart/2005/8/layout/chevron1"/>
    <dgm:cxn modelId="{D31DB565-A110-4EF6-B32F-1DFAD89BF099}" type="presParOf" srcId="{2DFC64A5-769C-4372-9615-1FA4B1491470}" destId="{C0385E65-BED5-46A7-8BCB-7BE0B13B97D8}" srcOrd="7" destOrd="0" presId="urn:microsoft.com/office/officeart/2005/8/layout/chevron1"/>
    <dgm:cxn modelId="{05DD157D-7A27-4275-9CFE-EAA17DAE19E0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4E41A790-A7BE-424C-9079-ED77AD2CBED1}" type="presOf" srcId="{2A76A016-75FB-4EB8-A025-6ACD7A3F5B7D}" destId="{2DFC64A5-769C-4372-9615-1FA4B1491470}" srcOrd="0" destOrd="0" presId="urn:microsoft.com/office/officeart/2005/8/layout/chevron1"/>
    <dgm:cxn modelId="{EA247043-FB74-48CF-A4E6-BA958D9B6A5D}" type="presOf" srcId="{80E5E9DF-95FB-48E6-BD6C-ADC19D57C0A3}" destId="{624C66D0-AA35-4C2D-8400-996503DFD2AE}" srcOrd="0" destOrd="0" presId="urn:microsoft.com/office/officeart/2005/8/layout/chevron1"/>
    <dgm:cxn modelId="{7072A505-5D65-4DA0-A378-618D5AE6BDB9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203FD12-CDCD-4CE7-8AC6-CF2363FF61EB}" type="presOf" srcId="{6C099256-A3F1-42A6-931A-474918379EC3}" destId="{1F6056EB-C534-4970-B58E-AD722CC6900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B2D66649-B2B2-43D3-8255-B2182AF67149}" type="presOf" srcId="{0259D84A-4796-4366-BA60-D7065EA96C71}" destId="{DF757741-D2C4-47CD-B81F-0494B81FB4EA}" srcOrd="0" destOrd="0" presId="urn:microsoft.com/office/officeart/2005/8/layout/chevron1"/>
    <dgm:cxn modelId="{24782990-373E-4FD4-A9C3-816B88C45C51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EF66B525-6E5B-4349-BC22-10A7E671195B}" type="presParOf" srcId="{2DFC64A5-769C-4372-9615-1FA4B1491470}" destId="{1F6056EB-C534-4970-B58E-AD722CC6900E}" srcOrd="0" destOrd="0" presId="urn:microsoft.com/office/officeart/2005/8/layout/chevron1"/>
    <dgm:cxn modelId="{70570E68-3353-4C6C-8885-7CC96B1EEAE0}" type="presParOf" srcId="{2DFC64A5-769C-4372-9615-1FA4B1491470}" destId="{C077A35C-7EC3-45E8-86F1-4EB37DB15503}" srcOrd="1" destOrd="0" presId="urn:microsoft.com/office/officeart/2005/8/layout/chevron1"/>
    <dgm:cxn modelId="{2D90125F-61B9-409B-8E77-E68F3C1DA0DE}" type="presParOf" srcId="{2DFC64A5-769C-4372-9615-1FA4B1491470}" destId="{1AA5F17D-B47A-4297-B5BB-8C6B99E6C5DA}" srcOrd="2" destOrd="0" presId="urn:microsoft.com/office/officeart/2005/8/layout/chevron1"/>
    <dgm:cxn modelId="{CF6C060D-8CD9-42CE-8D3D-BC6845639ECC}" type="presParOf" srcId="{2DFC64A5-769C-4372-9615-1FA4B1491470}" destId="{4AB4D21E-58BB-49F4-9B51-BB842C62FFF9}" srcOrd="3" destOrd="0" presId="urn:microsoft.com/office/officeart/2005/8/layout/chevron1"/>
    <dgm:cxn modelId="{1C9F6C81-DA46-46A9-8FED-F9F903E02DD0}" type="presParOf" srcId="{2DFC64A5-769C-4372-9615-1FA4B1491470}" destId="{624C66D0-AA35-4C2D-8400-996503DFD2AE}" srcOrd="4" destOrd="0" presId="urn:microsoft.com/office/officeart/2005/8/layout/chevron1"/>
    <dgm:cxn modelId="{C53FE29B-2B49-41A2-ABC8-221019F044B7}" type="presParOf" srcId="{2DFC64A5-769C-4372-9615-1FA4B1491470}" destId="{C839562D-C2F0-4F43-A440-F8EB257A5ED3}" srcOrd="5" destOrd="0" presId="urn:microsoft.com/office/officeart/2005/8/layout/chevron1"/>
    <dgm:cxn modelId="{3E3AEC4D-9D67-4929-818C-CEC2911408E6}" type="presParOf" srcId="{2DFC64A5-769C-4372-9615-1FA4B1491470}" destId="{DF757741-D2C4-47CD-B81F-0494B81FB4EA}" srcOrd="6" destOrd="0" presId="urn:microsoft.com/office/officeart/2005/8/layout/chevron1"/>
    <dgm:cxn modelId="{1016F8B0-6522-4516-9663-7411498D7BE6}" type="presParOf" srcId="{2DFC64A5-769C-4372-9615-1FA4B1491470}" destId="{C0385E65-BED5-46A7-8BCB-7BE0B13B97D8}" srcOrd="7" destOrd="0" presId="urn:microsoft.com/office/officeart/2005/8/layout/chevron1"/>
    <dgm:cxn modelId="{D9242E1E-614A-4BFA-BC2C-C63705F90DCD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1D4BF881-2258-4ACB-A6EE-1E31596FB0A0}" type="presOf" srcId="{68E789BA-346D-43BD-9465-734B217059F0}" destId="{1AA5F17D-B47A-4297-B5BB-8C6B99E6C5D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A098336-5533-4262-ACA2-7A6F3CB54DE9}" type="presOf" srcId="{141F5721-50D1-4463-BE0E-D2740313485D}" destId="{1137F16A-3FBD-40A3-8437-7FEA55E131EF}" srcOrd="0" destOrd="0" presId="urn:microsoft.com/office/officeart/2005/8/layout/chevron1"/>
    <dgm:cxn modelId="{F9EC093A-2C7E-44E5-8F99-0250D9FB93C2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92DA5CB-B4EF-40D3-815E-5A5B3437C804}" type="presOf" srcId="{6C099256-A3F1-42A6-931A-474918379EC3}" destId="{1F6056EB-C534-4970-B58E-AD722CC6900E}" srcOrd="0" destOrd="0" presId="urn:microsoft.com/office/officeart/2005/8/layout/chevron1"/>
    <dgm:cxn modelId="{3C12A1A4-0A77-4C54-A37C-A57212A88B57}" type="presOf" srcId="{2A76A016-75FB-4EB8-A025-6ACD7A3F5B7D}" destId="{2DFC64A5-769C-4372-9615-1FA4B1491470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783BAC78-4A59-4E8A-90F5-AFF9D6DD3BD2}" type="presOf" srcId="{0259D84A-4796-4366-BA60-D7065EA96C71}" destId="{DF757741-D2C4-47CD-B81F-0494B81FB4EA}" srcOrd="0" destOrd="0" presId="urn:microsoft.com/office/officeart/2005/8/layout/chevron1"/>
    <dgm:cxn modelId="{F683FD87-D491-471C-9E0A-6B14DD0A9816}" type="presParOf" srcId="{2DFC64A5-769C-4372-9615-1FA4B1491470}" destId="{1F6056EB-C534-4970-B58E-AD722CC6900E}" srcOrd="0" destOrd="0" presId="urn:microsoft.com/office/officeart/2005/8/layout/chevron1"/>
    <dgm:cxn modelId="{8BD8F0B2-190C-43D1-ABCD-4C53089B13CD}" type="presParOf" srcId="{2DFC64A5-769C-4372-9615-1FA4B1491470}" destId="{C077A35C-7EC3-45E8-86F1-4EB37DB15503}" srcOrd="1" destOrd="0" presId="urn:microsoft.com/office/officeart/2005/8/layout/chevron1"/>
    <dgm:cxn modelId="{CC46BD5B-1694-405F-9624-EDC7137F0552}" type="presParOf" srcId="{2DFC64A5-769C-4372-9615-1FA4B1491470}" destId="{1AA5F17D-B47A-4297-B5BB-8C6B99E6C5DA}" srcOrd="2" destOrd="0" presId="urn:microsoft.com/office/officeart/2005/8/layout/chevron1"/>
    <dgm:cxn modelId="{0FCD244D-DE49-43EE-B562-9D1597FF2E01}" type="presParOf" srcId="{2DFC64A5-769C-4372-9615-1FA4B1491470}" destId="{4AB4D21E-58BB-49F4-9B51-BB842C62FFF9}" srcOrd="3" destOrd="0" presId="urn:microsoft.com/office/officeart/2005/8/layout/chevron1"/>
    <dgm:cxn modelId="{D768B8EC-5E34-4897-9C5B-14848758F8F9}" type="presParOf" srcId="{2DFC64A5-769C-4372-9615-1FA4B1491470}" destId="{624C66D0-AA35-4C2D-8400-996503DFD2AE}" srcOrd="4" destOrd="0" presId="urn:microsoft.com/office/officeart/2005/8/layout/chevron1"/>
    <dgm:cxn modelId="{8CE7E34D-44D9-4969-839F-C6BDC581AB3C}" type="presParOf" srcId="{2DFC64A5-769C-4372-9615-1FA4B1491470}" destId="{C839562D-C2F0-4F43-A440-F8EB257A5ED3}" srcOrd="5" destOrd="0" presId="urn:microsoft.com/office/officeart/2005/8/layout/chevron1"/>
    <dgm:cxn modelId="{99C94D3E-9E08-4F52-8688-BAEC6411B6AB}" type="presParOf" srcId="{2DFC64A5-769C-4372-9615-1FA4B1491470}" destId="{DF757741-D2C4-47CD-B81F-0494B81FB4EA}" srcOrd="6" destOrd="0" presId="urn:microsoft.com/office/officeart/2005/8/layout/chevron1"/>
    <dgm:cxn modelId="{7AD5A756-C393-4E54-90C8-7108381A4F84}" type="presParOf" srcId="{2DFC64A5-769C-4372-9615-1FA4B1491470}" destId="{C0385E65-BED5-46A7-8BCB-7BE0B13B97D8}" srcOrd="7" destOrd="0" presId="urn:microsoft.com/office/officeart/2005/8/layout/chevron1"/>
    <dgm:cxn modelId="{9C7BB40B-A1E3-456F-BF08-994297CDE106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05544-7A51-4481-86E2-6878B1F40C0E}" type="presOf" srcId="{2A76A016-75FB-4EB8-A025-6ACD7A3F5B7D}" destId="{2DFC64A5-769C-4372-9615-1FA4B1491470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B47A3B07-FE4F-43D7-BE81-64BFBDD64217}" type="presOf" srcId="{68E789BA-346D-43BD-9465-734B217059F0}" destId="{1AA5F17D-B47A-4297-B5BB-8C6B99E6C5DA}" srcOrd="0" destOrd="0" presId="urn:microsoft.com/office/officeart/2005/8/layout/chevron1"/>
    <dgm:cxn modelId="{83075835-3E75-4568-A818-59D21FBFC87D}" type="presOf" srcId="{6C099256-A3F1-42A6-931A-474918379EC3}" destId="{1F6056EB-C534-4970-B58E-AD722CC6900E}" srcOrd="0" destOrd="0" presId="urn:microsoft.com/office/officeart/2005/8/layout/chevron1"/>
    <dgm:cxn modelId="{0799E93D-3977-49CC-A973-D1B6F64A2B6A}" type="presOf" srcId="{141F5721-50D1-4463-BE0E-D2740313485D}" destId="{1137F16A-3FBD-40A3-8437-7FEA55E131EF}" srcOrd="0" destOrd="0" presId="urn:microsoft.com/office/officeart/2005/8/layout/chevron1"/>
    <dgm:cxn modelId="{4D606C2B-BB9A-4094-B874-C007D58B423B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FC9D2222-F721-4938-8AC1-42A25D28A3C9}" type="presOf" srcId="{80E5E9DF-95FB-48E6-BD6C-ADC19D57C0A3}" destId="{624C66D0-AA35-4C2D-8400-996503DFD2AE}" srcOrd="0" destOrd="0" presId="urn:microsoft.com/office/officeart/2005/8/layout/chevron1"/>
    <dgm:cxn modelId="{799596C8-7C68-4617-9E48-170A9EAD2BF0}" type="presParOf" srcId="{2DFC64A5-769C-4372-9615-1FA4B1491470}" destId="{1F6056EB-C534-4970-B58E-AD722CC6900E}" srcOrd="0" destOrd="0" presId="urn:microsoft.com/office/officeart/2005/8/layout/chevron1"/>
    <dgm:cxn modelId="{56FD4F45-072E-42CF-827E-2FC7A82A124D}" type="presParOf" srcId="{2DFC64A5-769C-4372-9615-1FA4B1491470}" destId="{C077A35C-7EC3-45E8-86F1-4EB37DB15503}" srcOrd="1" destOrd="0" presId="urn:microsoft.com/office/officeart/2005/8/layout/chevron1"/>
    <dgm:cxn modelId="{2D5C60C5-5899-4D39-BB64-3C3C517AC1A3}" type="presParOf" srcId="{2DFC64A5-769C-4372-9615-1FA4B1491470}" destId="{1AA5F17D-B47A-4297-B5BB-8C6B99E6C5DA}" srcOrd="2" destOrd="0" presId="urn:microsoft.com/office/officeart/2005/8/layout/chevron1"/>
    <dgm:cxn modelId="{7DE02EEF-9F94-4B4C-9EB7-A655C42CFB1B}" type="presParOf" srcId="{2DFC64A5-769C-4372-9615-1FA4B1491470}" destId="{4AB4D21E-58BB-49F4-9B51-BB842C62FFF9}" srcOrd="3" destOrd="0" presId="urn:microsoft.com/office/officeart/2005/8/layout/chevron1"/>
    <dgm:cxn modelId="{B8491904-AE45-493E-9070-E81B47F521F6}" type="presParOf" srcId="{2DFC64A5-769C-4372-9615-1FA4B1491470}" destId="{624C66D0-AA35-4C2D-8400-996503DFD2AE}" srcOrd="4" destOrd="0" presId="urn:microsoft.com/office/officeart/2005/8/layout/chevron1"/>
    <dgm:cxn modelId="{2CB39D6C-F9BA-4865-9042-49E6A8970327}" type="presParOf" srcId="{2DFC64A5-769C-4372-9615-1FA4B1491470}" destId="{C839562D-C2F0-4F43-A440-F8EB257A5ED3}" srcOrd="5" destOrd="0" presId="urn:microsoft.com/office/officeart/2005/8/layout/chevron1"/>
    <dgm:cxn modelId="{D8C4B62F-1AEE-400E-8CB8-CA8B6EE62676}" type="presParOf" srcId="{2DFC64A5-769C-4372-9615-1FA4B1491470}" destId="{DF757741-D2C4-47CD-B81F-0494B81FB4EA}" srcOrd="6" destOrd="0" presId="urn:microsoft.com/office/officeart/2005/8/layout/chevron1"/>
    <dgm:cxn modelId="{C8330C7F-A714-413A-9DBE-53C315FFF30E}" type="presParOf" srcId="{2DFC64A5-769C-4372-9615-1FA4B1491470}" destId="{C0385E65-BED5-46A7-8BCB-7BE0B13B97D8}" srcOrd="7" destOrd="0" presId="urn:microsoft.com/office/officeart/2005/8/layout/chevron1"/>
    <dgm:cxn modelId="{5DB3AE20-9971-4001-A7BF-FEACB9D87A9B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291E56FF-5AF5-4245-81D4-A9BB0E430237}" type="presOf" srcId="{6C099256-A3F1-42A6-931A-474918379EC3}" destId="{1F6056EB-C534-4970-B58E-AD722CC6900E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C514B68-2C57-4BCB-AD78-1AB0174F51D7}" type="presOf" srcId="{2A76A016-75FB-4EB8-A025-6ACD7A3F5B7D}" destId="{2DFC64A5-769C-4372-9615-1FA4B1491470}" srcOrd="0" destOrd="0" presId="urn:microsoft.com/office/officeart/2005/8/layout/chevron1"/>
    <dgm:cxn modelId="{D666E8C5-1B93-4567-B97E-3D81DF9FB331}" type="presOf" srcId="{68E789BA-346D-43BD-9465-734B217059F0}" destId="{1AA5F17D-B47A-4297-B5BB-8C6B99E6C5DA}" srcOrd="0" destOrd="0" presId="urn:microsoft.com/office/officeart/2005/8/layout/chevron1"/>
    <dgm:cxn modelId="{49221C33-2843-4A9A-9764-1761A5497B23}" type="presOf" srcId="{0259D84A-4796-4366-BA60-D7065EA96C71}" destId="{DF757741-D2C4-47CD-B81F-0494B81FB4EA}" srcOrd="0" destOrd="0" presId="urn:microsoft.com/office/officeart/2005/8/layout/chevron1"/>
    <dgm:cxn modelId="{FE8A0489-6778-4112-93A0-D823D76D7906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B9D85D97-1B73-4EAC-907C-4BD1988F3EE1}" type="presOf" srcId="{80E5E9DF-95FB-48E6-BD6C-ADC19D57C0A3}" destId="{624C66D0-AA35-4C2D-8400-996503DFD2A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806913AB-056E-41FD-91E5-E5980B0EA36D}" type="presParOf" srcId="{2DFC64A5-769C-4372-9615-1FA4B1491470}" destId="{1F6056EB-C534-4970-B58E-AD722CC6900E}" srcOrd="0" destOrd="0" presId="urn:microsoft.com/office/officeart/2005/8/layout/chevron1"/>
    <dgm:cxn modelId="{538CBAEB-A406-4F22-A7D6-9B56EFEF4D88}" type="presParOf" srcId="{2DFC64A5-769C-4372-9615-1FA4B1491470}" destId="{C077A35C-7EC3-45E8-86F1-4EB37DB15503}" srcOrd="1" destOrd="0" presId="urn:microsoft.com/office/officeart/2005/8/layout/chevron1"/>
    <dgm:cxn modelId="{9150720E-5662-4466-B950-D4FBD47E265D}" type="presParOf" srcId="{2DFC64A5-769C-4372-9615-1FA4B1491470}" destId="{1AA5F17D-B47A-4297-B5BB-8C6B99E6C5DA}" srcOrd="2" destOrd="0" presId="urn:microsoft.com/office/officeart/2005/8/layout/chevron1"/>
    <dgm:cxn modelId="{B7A8BB75-5743-4FF3-97B1-C6AFDDF71B87}" type="presParOf" srcId="{2DFC64A5-769C-4372-9615-1FA4B1491470}" destId="{4AB4D21E-58BB-49F4-9B51-BB842C62FFF9}" srcOrd="3" destOrd="0" presId="urn:microsoft.com/office/officeart/2005/8/layout/chevron1"/>
    <dgm:cxn modelId="{78240FA2-9FE5-4873-81DF-89F9845C8B0B}" type="presParOf" srcId="{2DFC64A5-769C-4372-9615-1FA4B1491470}" destId="{624C66D0-AA35-4C2D-8400-996503DFD2AE}" srcOrd="4" destOrd="0" presId="urn:microsoft.com/office/officeart/2005/8/layout/chevron1"/>
    <dgm:cxn modelId="{D1501F35-765A-4529-A30C-98855CB8839D}" type="presParOf" srcId="{2DFC64A5-769C-4372-9615-1FA4B1491470}" destId="{C839562D-C2F0-4F43-A440-F8EB257A5ED3}" srcOrd="5" destOrd="0" presId="urn:microsoft.com/office/officeart/2005/8/layout/chevron1"/>
    <dgm:cxn modelId="{5EEC01F2-7E71-47CE-BE7D-9229AA3963D5}" type="presParOf" srcId="{2DFC64A5-769C-4372-9615-1FA4B1491470}" destId="{DF757741-D2C4-47CD-B81F-0494B81FB4EA}" srcOrd="6" destOrd="0" presId="urn:microsoft.com/office/officeart/2005/8/layout/chevron1"/>
    <dgm:cxn modelId="{4BA900A3-EB2D-4912-8E96-8F45317F3558}" type="presParOf" srcId="{2DFC64A5-769C-4372-9615-1FA4B1491470}" destId="{C0385E65-BED5-46A7-8BCB-7BE0B13B97D8}" srcOrd="7" destOrd="0" presId="urn:microsoft.com/office/officeart/2005/8/layout/chevron1"/>
    <dgm:cxn modelId="{AFB8955E-6362-420A-8553-CC02124105C3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35DC9AF0-FAA9-4335-AA2F-C469EB489DA9}" type="presOf" srcId="{141F5721-50D1-4463-BE0E-D2740313485D}" destId="{1137F16A-3FBD-40A3-8437-7FEA55E131EF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7F51C2B-4298-4119-9C72-5A87F288CE0D}" type="presOf" srcId="{80E5E9DF-95FB-48E6-BD6C-ADC19D57C0A3}" destId="{624C66D0-AA35-4C2D-8400-996503DFD2AE}" srcOrd="0" destOrd="0" presId="urn:microsoft.com/office/officeart/2005/8/layout/chevron1"/>
    <dgm:cxn modelId="{95867D66-A18D-4EA1-A090-A0291A9F5AF6}" type="presOf" srcId="{6C099256-A3F1-42A6-931A-474918379EC3}" destId="{1F6056EB-C534-4970-B58E-AD722CC6900E}" srcOrd="0" destOrd="0" presId="urn:microsoft.com/office/officeart/2005/8/layout/chevron1"/>
    <dgm:cxn modelId="{11931A35-CBC8-4D38-978A-A49B59C6DCCA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D6B70C36-2993-4FCB-BD4B-0FC4303BCEA5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4E25DDE3-57FE-4ED7-BC9E-8D7E757A9064}" type="presOf" srcId="{0259D84A-4796-4366-BA60-D7065EA96C71}" destId="{DF757741-D2C4-47CD-B81F-0494B81FB4EA}" srcOrd="0" destOrd="0" presId="urn:microsoft.com/office/officeart/2005/8/layout/chevron1"/>
    <dgm:cxn modelId="{6DB50EAB-443E-4568-818E-2DB32CD66FAE}" type="presParOf" srcId="{2DFC64A5-769C-4372-9615-1FA4B1491470}" destId="{1F6056EB-C534-4970-B58E-AD722CC6900E}" srcOrd="0" destOrd="0" presId="urn:microsoft.com/office/officeart/2005/8/layout/chevron1"/>
    <dgm:cxn modelId="{BC0F9D92-7000-4DE8-8DF8-C1FCB56EB32E}" type="presParOf" srcId="{2DFC64A5-769C-4372-9615-1FA4B1491470}" destId="{C077A35C-7EC3-45E8-86F1-4EB37DB15503}" srcOrd="1" destOrd="0" presId="urn:microsoft.com/office/officeart/2005/8/layout/chevron1"/>
    <dgm:cxn modelId="{25814749-8F45-4C00-858F-6238FDEA770F}" type="presParOf" srcId="{2DFC64A5-769C-4372-9615-1FA4B1491470}" destId="{1AA5F17D-B47A-4297-B5BB-8C6B99E6C5DA}" srcOrd="2" destOrd="0" presId="urn:microsoft.com/office/officeart/2005/8/layout/chevron1"/>
    <dgm:cxn modelId="{154DF585-4E0A-4D93-B481-BF443C2B6A0E}" type="presParOf" srcId="{2DFC64A5-769C-4372-9615-1FA4B1491470}" destId="{4AB4D21E-58BB-49F4-9B51-BB842C62FFF9}" srcOrd="3" destOrd="0" presId="urn:microsoft.com/office/officeart/2005/8/layout/chevron1"/>
    <dgm:cxn modelId="{D42705ED-69B9-4A32-BF6A-6D9AB3BF423E}" type="presParOf" srcId="{2DFC64A5-769C-4372-9615-1FA4B1491470}" destId="{624C66D0-AA35-4C2D-8400-996503DFD2AE}" srcOrd="4" destOrd="0" presId="urn:microsoft.com/office/officeart/2005/8/layout/chevron1"/>
    <dgm:cxn modelId="{F3A960AD-71B2-4470-9DC4-CB4BE2BE1CB3}" type="presParOf" srcId="{2DFC64A5-769C-4372-9615-1FA4B1491470}" destId="{C839562D-C2F0-4F43-A440-F8EB257A5ED3}" srcOrd="5" destOrd="0" presId="urn:microsoft.com/office/officeart/2005/8/layout/chevron1"/>
    <dgm:cxn modelId="{E36969D1-D380-4D77-A2E8-9516DEBAEFEF}" type="presParOf" srcId="{2DFC64A5-769C-4372-9615-1FA4B1491470}" destId="{DF757741-D2C4-47CD-B81F-0494B81FB4EA}" srcOrd="6" destOrd="0" presId="urn:microsoft.com/office/officeart/2005/8/layout/chevron1"/>
    <dgm:cxn modelId="{E5753769-732B-4AB0-9628-AF48FED34F4A}" type="presParOf" srcId="{2DFC64A5-769C-4372-9615-1FA4B1491470}" destId="{C0385E65-BED5-46A7-8BCB-7BE0B13B97D8}" srcOrd="7" destOrd="0" presId="urn:microsoft.com/office/officeart/2005/8/layout/chevron1"/>
    <dgm:cxn modelId="{A558234B-E8FA-4D75-B9F2-FAB2B2D38592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16BD16-F3C8-4218-B3FF-CD1B1B4E870B}" type="presOf" srcId="{2A76A016-75FB-4EB8-A025-6ACD7A3F5B7D}" destId="{2DFC64A5-769C-4372-9615-1FA4B1491470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C9981EA6-1367-49DD-9476-5B4325AC2405}" type="presOf" srcId="{141F5721-50D1-4463-BE0E-D2740313485D}" destId="{1137F16A-3FBD-40A3-8437-7FEA55E131EF}" srcOrd="0" destOrd="0" presId="urn:microsoft.com/office/officeart/2005/8/layout/chevron1"/>
    <dgm:cxn modelId="{7FA40757-0752-402D-AFE9-B9E45BF0050B}" type="presOf" srcId="{6C099256-A3F1-42A6-931A-474918379EC3}" destId="{1F6056EB-C534-4970-B58E-AD722CC6900E}" srcOrd="0" destOrd="0" presId="urn:microsoft.com/office/officeart/2005/8/layout/chevron1"/>
    <dgm:cxn modelId="{CB93EDC7-322F-491E-A65D-988117D79AE0}" type="presOf" srcId="{68E789BA-346D-43BD-9465-734B217059F0}" destId="{1AA5F17D-B47A-4297-B5BB-8C6B99E6C5DA}" srcOrd="0" destOrd="0" presId="urn:microsoft.com/office/officeart/2005/8/layout/chevron1"/>
    <dgm:cxn modelId="{6E544412-8B92-418C-B871-FA4952C86979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DB57CAA8-3DAD-4BFF-B1C4-0C0C7AC67A4B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40A14149-E5BB-4EBD-9C45-2CEEA8D76827}" type="presParOf" srcId="{2DFC64A5-769C-4372-9615-1FA4B1491470}" destId="{1F6056EB-C534-4970-B58E-AD722CC6900E}" srcOrd="0" destOrd="0" presId="urn:microsoft.com/office/officeart/2005/8/layout/chevron1"/>
    <dgm:cxn modelId="{A7B8A702-56CA-4FC8-BD57-CAC868EF1A9C}" type="presParOf" srcId="{2DFC64A5-769C-4372-9615-1FA4B1491470}" destId="{C077A35C-7EC3-45E8-86F1-4EB37DB15503}" srcOrd="1" destOrd="0" presId="urn:microsoft.com/office/officeart/2005/8/layout/chevron1"/>
    <dgm:cxn modelId="{A41F20B5-0F71-439D-A405-CE3B9FC4EBEB}" type="presParOf" srcId="{2DFC64A5-769C-4372-9615-1FA4B1491470}" destId="{1AA5F17D-B47A-4297-B5BB-8C6B99E6C5DA}" srcOrd="2" destOrd="0" presId="urn:microsoft.com/office/officeart/2005/8/layout/chevron1"/>
    <dgm:cxn modelId="{0CFC2A09-D31D-4CFE-8C50-F59521ECA71C}" type="presParOf" srcId="{2DFC64A5-769C-4372-9615-1FA4B1491470}" destId="{4AB4D21E-58BB-49F4-9B51-BB842C62FFF9}" srcOrd="3" destOrd="0" presId="urn:microsoft.com/office/officeart/2005/8/layout/chevron1"/>
    <dgm:cxn modelId="{9B6A5BA9-392C-45CC-B95D-27B5B234358E}" type="presParOf" srcId="{2DFC64A5-769C-4372-9615-1FA4B1491470}" destId="{624C66D0-AA35-4C2D-8400-996503DFD2AE}" srcOrd="4" destOrd="0" presId="urn:microsoft.com/office/officeart/2005/8/layout/chevron1"/>
    <dgm:cxn modelId="{E04F534C-11D9-408D-8805-E4CF7AE523FD}" type="presParOf" srcId="{2DFC64A5-769C-4372-9615-1FA4B1491470}" destId="{C839562D-C2F0-4F43-A440-F8EB257A5ED3}" srcOrd="5" destOrd="0" presId="urn:microsoft.com/office/officeart/2005/8/layout/chevron1"/>
    <dgm:cxn modelId="{5C9D5ECF-B002-4A64-9E53-78E31D1BEE67}" type="presParOf" srcId="{2DFC64A5-769C-4372-9615-1FA4B1491470}" destId="{DF757741-D2C4-47CD-B81F-0494B81FB4EA}" srcOrd="6" destOrd="0" presId="urn:microsoft.com/office/officeart/2005/8/layout/chevron1"/>
    <dgm:cxn modelId="{0D637AF5-30D2-48BE-8BEA-53E803436A10}" type="presParOf" srcId="{2DFC64A5-769C-4372-9615-1FA4B1491470}" destId="{C0385E65-BED5-46A7-8BCB-7BE0B13B97D8}" srcOrd="7" destOrd="0" presId="urn:microsoft.com/office/officeart/2005/8/layout/chevron1"/>
    <dgm:cxn modelId="{DE7F9ED8-ED95-4518-9F50-0B93D4B84568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E6E48C5E-5003-49BA-997F-5F30CBBC7200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CCC24D3-997D-476D-9B4E-ECBE75CF0AD1}" type="presOf" srcId="{141F5721-50D1-4463-BE0E-D2740313485D}" destId="{1137F16A-3FBD-40A3-8437-7FEA55E131EF}" srcOrd="0" destOrd="0" presId="urn:microsoft.com/office/officeart/2005/8/layout/chevron1"/>
    <dgm:cxn modelId="{BB5C6737-2005-4B14-9038-0D964D4322E3}" type="presOf" srcId="{68E789BA-346D-43BD-9465-734B217059F0}" destId="{1AA5F17D-B47A-4297-B5BB-8C6B99E6C5DA}" srcOrd="0" destOrd="0" presId="urn:microsoft.com/office/officeart/2005/8/layout/chevron1"/>
    <dgm:cxn modelId="{F0113754-FE56-4548-935A-D1EC84346AC3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7EAB5485-9A8E-4DD7-992B-2CE4A74C28C7}" type="presOf" srcId="{2A76A016-75FB-4EB8-A025-6ACD7A3F5B7D}" destId="{2DFC64A5-769C-4372-9615-1FA4B1491470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3F205871-68E3-440E-90E5-FB22DA01DB90}" type="presOf" srcId="{6C099256-A3F1-42A6-931A-474918379EC3}" destId="{1F6056EB-C534-4970-B58E-AD722CC6900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823E1B81-F497-4512-91CC-CF75416AC640}" type="presParOf" srcId="{2DFC64A5-769C-4372-9615-1FA4B1491470}" destId="{1F6056EB-C534-4970-B58E-AD722CC6900E}" srcOrd="0" destOrd="0" presId="urn:microsoft.com/office/officeart/2005/8/layout/chevron1"/>
    <dgm:cxn modelId="{EEAAB4C1-9DFB-48DC-A2F8-7772A6F93895}" type="presParOf" srcId="{2DFC64A5-769C-4372-9615-1FA4B1491470}" destId="{C077A35C-7EC3-45E8-86F1-4EB37DB15503}" srcOrd="1" destOrd="0" presId="urn:microsoft.com/office/officeart/2005/8/layout/chevron1"/>
    <dgm:cxn modelId="{AC383149-4387-4FCC-9874-EF5BCACECEE0}" type="presParOf" srcId="{2DFC64A5-769C-4372-9615-1FA4B1491470}" destId="{1AA5F17D-B47A-4297-B5BB-8C6B99E6C5DA}" srcOrd="2" destOrd="0" presId="urn:microsoft.com/office/officeart/2005/8/layout/chevron1"/>
    <dgm:cxn modelId="{2D785E6E-E1DB-4A25-9E9C-93D6FC941735}" type="presParOf" srcId="{2DFC64A5-769C-4372-9615-1FA4B1491470}" destId="{4AB4D21E-58BB-49F4-9B51-BB842C62FFF9}" srcOrd="3" destOrd="0" presId="urn:microsoft.com/office/officeart/2005/8/layout/chevron1"/>
    <dgm:cxn modelId="{771A7253-8AE6-405D-94B3-8DCD510A249E}" type="presParOf" srcId="{2DFC64A5-769C-4372-9615-1FA4B1491470}" destId="{624C66D0-AA35-4C2D-8400-996503DFD2AE}" srcOrd="4" destOrd="0" presId="urn:microsoft.com/office/officeart/2005/8/layout/chevron1"/>
    <dgm:cxn modelId="{42DF5766-51BC-40AB-982E-964A82AAB58E}" type="presParOf" srcId="{2DFC64A5-769C-4372-9615-1FA4B1491470}" destId="{C839562D-C2F0-4F43-A440-F8EB257A5ED3}" srcOrd="5" destOrd="0" presId="urn:microsoft.com/office/officeart/2005/8/layout/chevron1"/>
    <dgm:cxn modelId="{82654E73-61F3-4307-B100-0B82EFA9652F}" type="presParOf" srcId="{2DFC64A5-769C-4372-9615-1FA4B1491470}" destId="{DF757741-D2C4-47CD-B81F-0494B81FB4EA}" srcOrd="6" destOrd="0" presId="urn:microsoft.com/office/officeart/2005/8/layout/chevron1"/>
    <dgm:cxn modelId="{0965B3BE-F2A2-464A-91C3-BEE71B9F5D4D}" type="presParOf" srcId="{2DFC64A5-769C-4372-9615-1FA4B1491470}" destId="{C0385E65-BED5-46A7-8BCB-7BE0B13B97D8}" srcOrd="7" destOrd="0" presId="urn:microsoft.com/office/officeart/2005/8/layout/chevron1"/>
    <dgm:cxn modelId="{A68E416C-2969-422C-960B-AADF1346461E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140D7C0D-4BF7-4277-A061-22E60B038A85}" type="presOf" srcId="{2A76A016-75FB-4EB8-A025-6ACD7A3F5B7D}" destId="{2DFC64A5-769C-4372-9615-1FA4B1491470}" srcOrd="0" destOrd="0" presId="urn:microsoft.com/office/officeart/2005/8/layout/chevron1"/>
    <dgm:cxn modelId="{02E01517-B73A-424E-A65B-DA5E9B33FC22}" type="presOf" srcId="{80E5E9DF-95FB-48E6-BD6C-ADC19D57C0A3}" destId="{624C66D0-AA35-4C2D-8400-996503DFD2AE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B944C416-1E22-4D93-9BC8-A426B8E8CD3C}" type="presOf" srcId="{6C099256-A3F1-42A6-931A-474918379EC3}" destId="{1F6056EB-C534-4970-B58E-AD722CC6900E}" srcOrd="0" destOrd="0" presId="urn:microsoft.com/office/officeart/2005/8/layout/chevron1"/>
    <dgm:cxn modelId="{EC31A814-5DEE-4EFA-A6C7-186C3730F0F0}" type="presOf" srcId="{0259D84A-4796-4366-BA60-D7065EA96C71}" destId="{DF757741-D2C4-47CD-B81F-0494B81FB4EA}" srcOrd="0" destOrd="0" presId="urn:microsoft.com/office/officeart/2005/8/layout/chevron1"/>
    <dgm:cxn modelId="{DB94C723-4499-43DF-BD1F-0B2F0FC3E8D2}" type="presOf" srcId="{141F5721-50D1-4463-BE0E-D2740313485D}" destId="{1137F16A-3FBD-40A3-8437-7FEA55E131EF}" srcOrd="0" destOrd="0" presId="urn:microsoft.com/office/officeart/2005/8/layout/chevron1"/>
    <dgm:cxn modelId="{7500D461-5648-43E1-AFB8-15B63CC2E547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DDE38845-463A-46C2-A39F-A8B22119EEA2}" type="presParOf" srcId="{2DFC64A5-769C-4372-9615-1FA4B1491470}" destId="{1F6056EB-C534-4970-B58E-AD722CC6900E}" srcOrd="0" destOrd="0" presId="urn:microsoft.com/office/officeart/2005/8/layout/chevron1"/>
    <dgm:cxn modelId="{C73C0CA4-7F1C-4D14-8BD9-3A745DF8CE5F}" type="presParOf" srcId="{2DFC64A5-769C-4372-9615-1FA4B1491470}" destId="{C077A35C-7EC3-45E8-86F1-4EB37DB15503}" srcOrd="1" destOrd="0" presId="urn:microsoft.com/office/officeart/2005/8/layout/chevron1"/>
    <dgm:cxn modelId="{D623F082-5252-4385-9CFB-E1918F1F10AA}" type="presParOf" srcId="{2DFC64A5-769C-4372-9615-1FA4B1491470}" destId="{1AA5F17D-B47A-4297-B5BB-8C6B99E6C5DA}" srcOrd="2" destOrd="0" presId="urn:microsoft.com/office/officeart/2005/8/layout/chevron1"/>
    <dgm:cxn modelId="{2D8025DD-DCB7-4EAF-B207-7C030FF59B24}" type="presParOf" srcId="{2DFC64A5-769C-4372-9615-1FA4B1491470}" destId="{4AB4D21E-58BB-49F4-9B51-BB842C62FFF9}" srcOrd="3" destOrd="0" presId="urn:microsoft.com/office/officeart/2005/8/layout/chevron1"/>
    <dgm:cxn modelId="{17B1DB67-AB83-4D06-87D0-E6587D128603}" type="presParOf" srcId="{2DFC64A5-769C-4372-9615-1FA4B1491470}" destId="{624C66D0-AA35-4C2D-8400-996503DFD2AE}" srcOrd="4" destOrd="0" presId="urn:microsoft.com/office/officeart/2005/8/layout/chevron1"/>
    <dgm:cxn modelId="{843386F5-4D25-4EDB-9879-9E63A83D8BBC}" type="presParOf" srcId="{2DFC64A5-769C-4372-9615-1FA4B1491470}" destId="{C839562D-C2F0-4F43-A440-F8EB257A5ED3}" srcOrd="5" destOrd="0" presId="urn:microsoft.com/office/officeart/2005/8/layout/chevron1"/>
    <dgm:cxn modelId="{7A2B38D9-9B56-4440-84E9-EF7BA87E79AE}" type="presParOf" srcId="{2DFC64A5-769C-4372-9615-1FA4B1491470}" destId="{DF757741-D2C4-47CD-B81F-0494B81FB4EA}" srcOrd="6" destOrd="0" presId="urn:microsoft.com/office/officeart/2005/8/layout/chevron1"/>
    <dgm:cxn modelId="{EB271E1F-CFB0-4E42-8D54-900E8E502081}" type="presParOf" srcId="{2DFC64A5-769C-4372-9615-1FA4B1491470}" destId="{C0385E65-BED5-46A7-8BCB-7BE0B13B97D8}" srcOrd="7" destOrd="0" presId="urn:microsoft.com/office/officeart/2005/8/layout/chevron1"/>
    <dgm:cxn modelId="{B9E6260C-9A1F-4E9A-B02E-838035B6E95A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Expliquer grille avant Excel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2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89212" y="2017172"/>
            <a:ext cx="2925909" cy="41186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40325" y="252821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40326" y="322950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840326" y="397044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40324" y="4776043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840326" y="550294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commun</a:t>
            </a:r>
          </a:p>
          <a:p>
            <a:pPr lvl="1"/>
            <a:r>
              <a:rPr lang="fr-FR" dirty="0"/>
              <a:t>Présence de tous les membres</a:t>
            </a:r>
          </a:p>
          <a:p>
            <a:pPr lvl="1"/>
            <a:r>
              <a:rPr lang="fr-FR" dirty="0"/>
              <a:t>Respect de la parole de chacun</a:t>
            </a:r>
          </a:p>
          <a:p>
            <a:pPr lvl="1"/>
            <a:r>
              <a:rPr lang="fr-FR" dirty="0"/>
              <a:t>Sérieux et rigueur lors des </a:t>
            </a:r>
            <a:r>
              <a:rPr lang="fr-FR" dirty="0" smtClean="0"/>
              <a:t>réunions</a:t>
            </a:r>
          </a:p>
          <a:p>
            <a:pPr lvl="1"/>
            <a:r>
              <a:rPr lang="fr-FR" dirty="0" smtClean="0"/>
              <a:t>Guillaume Robert chef de projet</a:t>
            </a:r>
          </a:p>
          <a:p>
            <a:pPr lvl="1"/>
            <a:r>
              <a:rPr lang="fr-FR" dirty="0" smtClean="0"/>
              <a:t>Echange des rôles (//compétences de chacun, doc, interface, code…)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Eclipse</a:t>
            </a:r>
          </a:p>
          <a:p>
            <a:r>
              <a:rPr lang="fr-FR" dirty="0" smtClean="0"/>
              <a:t>Communication </a:t>
            </a:r>
          </a:p>
          <a:p>
            <a:pPr lvl="1"/>
            <a:r>
              <a:rPr lang="fr-FR" dirty="0" smtClean="0"/>
              <a:t>Skype</a:t>
            </a:r>
          </a:p>
          <a:p>
            <a:pPr lvl="1"/>
            <a:r>
              <a:rPr lang="fr-FR" dirty="0" smtClean="0"/>
              <a:t>Mails</a:t>
            </a:r>
          </a:p>
          <a:p>
            <a:pPr lvl="1"/>
            <a:r>
              <a:rPr lang="fr-FR" dirty="0" smtClean="0"/>
              <a:t>Réunion </a:t>
            </a:r>
            <a:r>
              <a:rPr lang="fr-FR" dirty="0" smtClean="0"/>
              <a:t>client/superviseur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//Avantages / Inconvénient 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98" y="2133600"/>
            <a:ext cx="1253214" cy="1253214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6"/>
            <a:ext cx="8911687" cy="4084624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+mn-lt"/>
              </a:rPr>
              <a:t>Accroche</a:t>
            </a:r>
            <a:r>
              <a:rPr lang="fr-FR" sz="2000" dirty="0" smtClean="0">
                <a:latin typeface="+mn-lt"/>
              </a:rPr>
              <a:t>?????</a:t>
            </a:r>
            <a:br>
              <a:rPr lang="fr-FR" sz="2000" dirty="0" smtClean="0">
                <a:latin typeface="+mn-lt"/>
              </a:rPr>
            </a:b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Anglais important/obligatoire pour informaticien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Accent </a:t>
            </a:r>
            <a:r>
              <a:rPr lang="fr-FR" sz="2000" dirty="0" err="1" smtClean="0">
                <a:latin typeface="+mn-lt"/>
              </a:rPr>
              <a:t>francais</a:t>
            </a:r>
            <a:r>
              <a:rPr lang="fr-FR" sz="2000" dirty="0" smtClean="0">
                <a:latin typeface="+mn-lt"/>
              </a:rPr>
              <a:t> </a:t>
            </a: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 travailler prononciation  </a:t>
            </a:r>
            <a:r>
              <a:rPr lang="fr-FR" sz="2000" dirty="0" err="1" smtClean="0">
                <a:latin typeface="+mn-lt"/>
                <a:sym typeface="Wingdings" panose="05000000000000000000" pitchFamily="2" charset="2"/>
              </a:rPr>
              <a:t>video?image</a:t>
            </a: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?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Iut  diffèrent 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r>
              <a:rPr lang="fr-FR" sz="2000" dirty="0">
                <a:latin typeface="+mn-lt"/>
                <a:sym typeface="Wingdings" panose="05000000000000000000" pitchFamily="2" charset="2"/>
              </a:rPr>
              <a:t/>
            </a:r>
            <a:br>
              <a:rPr lang="fr-FR" sz="2000" dirty="0">
                <a:latin typeface="+mn-lt"/>
                <a:sym typeface="Wingdings" panose="05000000000000000000" pitchFamily="2" charset="2"/>
              </a:rPr>
            </a:b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répéter, s’entrainer  grilles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 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endParaRPr lang="fr-FR" sz="20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I. Analyse et prévision</a:t>
            </a:r>
            <a:endParaRPr lang="fr-FR" dirty="0"/>
          </a:p>
          <a:p>
            <a:pPr lvl="1"/>
            <a:r>
              <a:rPr lang="fr-FR" dirty="0" smtClean="0"/>
              <a:t>I.I. Analyse de la demande du client</a:t>
            </a:r>
          </a:p>
          <a:p>
            <a:pPr lvl="1"/>
            <a:r>
              <a:rPr lang="fr-FR" dirty="0" smtClean="0"/>
              <a:t>I.II. Planning prévisionnel</a:t>
            </a:r>
          </a:p>
          <a:p>
            <a:pPr lvl="1"/>
            <a:r>
              <a:rPr lang="fr-FR" dirty="0" smtClean="0"/>
              <a:t>I.III. Contrat d’équipe et outils</a:t>
            </a:r>
          </a:p>
          <a:p>
            <a:r>
              <a:rPr lang="fr-FR" dirty="0" smtClean="0"/>
              <a:t>II. Solutions techniques mises en place</a:t>
            </a:r>
          </a:p>
          <a:p>
            <a:r>
              <a:rPr lang="fr-FR" dirty="0" smtClean="0"/>
              <a:t>III. Bilan</a:t>
            </a:r>
          </a:p>
          <a:p>
            <a:r>
              <a:rPr lang="fr-FR" dirty="0" smtClean="0"/>
              <a:t>IV. Conclusion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actuels</a:t>
            </a:r>
          </a:p>
          <a:p>
            <a:pPr lvl="1"/>
            <a:r>
              <a:rPr lang="fr-FR" dirty="0" smtClean="0"/>
              <a:t>Génération lente</a:t>
            </a:r>
          </a:p>
          <a:p>
            <a:pPr lvl="1"/>
            <a:r>
              <a:rPr lang="fr-FR" dirty="0" smtClean="0"/>
              <a:t>Modification impossible</a:t>
            </a:r>
          </a:p>
          <a:p>
            <a:pPr lvl="1"/>
            <a:r>
              <a:rPr lang="fr-FR" dirty="0" smtClean="0"/>
              <a:t>Pas de trace des anciennes grilles générées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pic>
        <p:nvPicPr>
          <p:cNvPr id="7" name="Picture 7"/>
          <p:cNvPicPr>
            <a:picLocks/>
          </p:cNvPicPr>
          <p:nvPr/>
        </p:nvPicPr>
        <p:blipFill rotWithShape="1">
          <a:blip r:embed="rId3"/>
          <a:srcRect l="36592" t="4139" r="10148" b="56675"/>
          <a:stretch/>
        </p:blipFill>
        <p:spPr bwMode="auto">
          <a:xfrm rot="16200000">
            <a:off x="7750607" y="2476659"/>
            <a:ext cx="4312438" cy="4209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9"/>
          <a:stretch/>
        </p:blipFill>
        <p:spPr>
          <a:xfrm>
            <a:off x="10376927" y="3271642"/>
            <a:ext cx="1634415" cy="3052666"/>
          </a:xfrm>
          <a:prstGeom prst="rect">
            <a:avLst/>
          </a:prstGeom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96703976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principal </a:t>
            </a:r>
            <a:r>
              <a:rPr lang="fr-FR" b="1" dirty="0" smtClean="0"/>
              <a:t>client</a:t>
            </a:r>
            <a:r>
              <a:rPr lang="fr-FR" dirty="0" smtClean="0"/>
              <a:t> </a:t>
            </a:r>
            <a:r>
              <a:rPr lang="fr-FR" dirty="0"/>
              <a:t>:</a:t>
            </a:r>
            <a:r>
              <a:rPr lang="fr-FR" dirty="0" smtClean="0"/>
              <a:t> </a:t>
            </a:r>
            <a:r>
              <a:rPr lang="fr-FR" b="1" dirty="0" smtClean="0"/>
              <a:t>Isabelle Clavel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Application à destination </a:t>
            </a:r>
            <a:r>
              <a:rPr lang="fr-FR" dirty="0"/>
              <a:t>de tous les </a:t>
            </a:r>
            <a:r>
              <a:rPr lang="fr-FR" b="1" dirty="0"/>
              <a:t>professeurs</a:t>
            </a:r>
            <a:r>
              <a:rPr lang="fr-FR" dirty="0"/>
              <a:t> d’anglais de l’IUT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Génération d’</a:t>
            </a:r>
            <a:r>
              <a:rPr lang="fr-FR" dirty="0" smtClean="0"/>
              <a:t>une </a:t>
            </a:r>
            <a:r>
              <a:rPr lang="fr-FR" dirty="0"/>
              <a:t>grille de mots de manière </a:t>
            </a:r>
            <a:r>
              <a:rPr lang="fr-FR" dirty="0" smtClean="0"/>
              <a:t>rapide, </a:t>
            </a:r>
            <a:r>
              <a:rPr lang="fr-FR" b="1" dirty="0"/>
              <a:t>simple</a:t>
            </a:r>
            <a:r>
              <a:rPr lang="fr-FR" dirty="0"/>
              <a:t> </a:t>
            </a:r>
            <a:r>
              <a:rPr lang="fr-FR" dirty="0" smtClean="0"/>
              <a:t>et intuitive.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65129038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//expliquer comment on utilise la grille, </a:t>
            </a:r>
          </a:p>
          <a:p>
            <a:pPr marL="0" indent="0">
              <a:buNone/>
            </a:pPr>
            <a:r>
              <a:rPr lang="fr-FR" dirty="0" smtClean="0"/>
              <a:t>// quelqu’un dit ça : </a:t>
            </a:r>
          </a:p>
          <a:p>
            <a:pPr marL="0" indent="0">
              <a:buNone/>
            </a:pPr>
            <a:r>
              <a:rPr lang="fr-FR" dirty="0" smtClean="0"/>
              <a:t>// quelqu’un entend et dit un autre mot</a:t>
            </a: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 </a:t>
            </a:r>
            <a:r>
              <a:rPr lang="fr-FR" dirty="0" smtClean="0">
                <a:sym typeface="Wingdings" panose="05000000000000000000" pitchFamily="2" charset="2"/>
              </a:rPr>
              <a:t> enlever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78730" t="37596" r="747" b="29564"/>
          <a:stretch/>
        </p:blipFill>
        <p:spPr bwMode="auto">
          <a:xfrm>
            <a:off x="2076116" y="2644856"/>
            <a:ext cx="7757080" cy="3490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7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457</Words>
  <Application>Microsoft Office PowerPoint</Application>
  <PresentationFormat>Grand écran</PresentationFormat>
  <Paragraphs>141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Brin</vt:lpstr>
      <vt:lpstr>Présentation PowerPoint</vt:lpstr>
      <vt:lpstr>I HEAR I SAY </vt:lpstr>
      <vt:lpstr>Accroche?????  Anglais important/obligatoire pour informaticien Accent francais  travailler prononciation  video?image? Iut  diffèrent   répéter, s’entrainer  grilles   </vt:lpstr>
      <vt:lpstr>Plan</vt:lpstr>
      <vt:lpstr>Problématique</vt:lpstr>
      <vt:lpstr>Analyse de la demande du client</vt:lpstr>
      <vt:lpstr>Analyse de la demande du client</vt:lpstr>
      <vt:lpstr>Planning prévisionnel</vt:lpstr>
      <vt:lpstr>Planning prévisionnel</vt:lpstr>
      <vt:lpstr>Prévision des sprints </vt:lpstr>
      <vt:lpstr>Documentation</vt:lpstr>
      <vt:lpstr>Contrat d’équipe </vt:lpstr>
      <vt:lpstr>Outils utilisés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50</cp:revision>
  <dcterms:created xsi:type="dcterms:W3CDTF">2016-11-28T07:16:00Z</dcterms:created>
  <dcterms:modified xsi:type="dcterms:W3CDTF">2016-12-08T08:26:24Z</dcterms:modified>
</cp:coreProperties>
</file>