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9" r:id="rId4"/>
    <p:sldId id="259" r:id="rId5"/>
    <p:sldId id="260" r:id="rId6"/>
    <p:sldId id="262" r:id="rId7"/>
    <p:sldId id="268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45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051BC218-02FA-4D55-9339-D5230C1B2AEC}" type="presOf" srcId="{6C099256-A3F1-42A6-931A-474918379EC3}" destId="{1F6056EB-C534-4970-B58E-AD722CC6900E}" srcOrd="0" destOrd="0" presId="urn:microsoft.com/office/officeart/2005/8/layout/chevron1"/>
    <dgm:cxn modelId="{A092C576-4461-427F-A717-2B72DA20A054}" type="presOf" srcId="{0259D84A-4796-4366-BA60-D7065EA96C71}" destId="{DF757741-D2C4-47CD-B81F-0494B81FB4EA}" srcOrd="0" destOrd="0" presId="urn:microsoft.com/office/officeart/2005/8/layout/chevron1"/>
    <dgm:cxn modelId="{F07E0017-3F29-4D84-BC62-5DC6BDD5C7A6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68A430D6-3AF0-48DD-A771-C18D7A581454}" type="presOf" srcId="{2A76A016-75FB-4EB8-A025-6ACD7A3F5B7D}" destId="{2DFC64A5-769C-4372-9615-1FA4B1491470}" srcOrd="0" destOrd="0" presId="urn:microsoft.com/office/officeart/2005/8/layout/chevron1"/>
    <dgm:cxn modelId="{52AF30FC-BD20-4FD8-9F7C-0E9DA22EDE30}" type="presOf" srcId="{80E5E9DF-95FB-48E6-BD6C-ADC19D57C0A3}" destId="{624C66D0-AA35-4C2D-8400-996503DFD2AE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BD7F69B5-7A8D-48C7-981A-986D1B35FBA7}" type="presOf" srcId="{141F5721-50D1-4463-BE0E-D2740313485D}" destId="{1137F16A-3FBD-40A3-8437-7FEA55E131EF}" srcOrd="0" destOrd="0" presId="urn:microsoft.com/office/officeart/2005/8/layout/chevron1"/>
    <dgm:cxn modelId="{993F88C9-7152-4939-BDED-0B82451B021E}" type="presParOf" srcId="{2DFC64A5-769C-4372-9615-1FA4B1491470}" destId="{1F6056EB-C534-4970-B58E-AD722CC6900E}" srcOrd="0" destOrd="0" presId="urn:microsoft.com/office/officeart/2005/8/layout/chevron1"/>
    <dgm:cxn modelId="{468DEF26-31CB-49EE-BF0A-699E28B94173}" type="presParOf" srcId="{2DFC64A5-769C-4372-9615-1FA4B1491470}" destId="{C077A35C-7EC3-45E8-86F1-4EB37DB15503}" srcOrd="1" destOrd="0" presId="urn:microsoft.com/office/officeart/2005/8/layout/chevron1"/>
    <dgm:cxn modelId="{6DC7589C-BBB5-4761-807C-AC5D466B230E}" type="presParOf" srcId="{2DFC64A5-769C-4372-9615-1FA4B1491470}" destId="{1AA5F17D-B47A-4297-B5BB-8C6B99E6C5DA}" srcOrd="2" destOrd="0" presId="urn:microsoft.com/office/officeart/2005/8/layout/chevron1"/>
    <dgm:cxn modelId="{2C77ED6B-9047-4825-A339-B45FB5CE484B}" type="presParOf" srcId="{2DFC64A5-769C-4372-9615-1FA4B1491470}" destId="{4AB4D21E-58BB-49F4-9B51-BB842C62FFF9}" srcOrd="3" destOrd="0" presId="urn:microsoft.com/office/officeart/2005/8/layout/chevron1"/>
    <dgm:cxn modelId="{FE5B9A9F-86AB-4AE4-BB24-B2787369EE09}" type="presParOf" srcId="{2DFC64A5-769C-4372-9615-1FA4B1491470}" destId="{624C66D0-AA35-4C2D-8400-996503DFD2AE}" srcOrd="4" destOrd="0" presId="urn:microsoft.com/office/officeart/2005/8/layout/chevron1"/>
    <dgm:cxn modelId="{750EFFA1-FDF9-4576-9487-8146EA8D1303}" type="presParOf" srcId="{2DFC64A5-769C-4372-9615-1FA4B1491470}" destId="{C839562D-C2F0-4F43-A440-F8EB257A5ED3}" srcOrd="5" destOrd="0" presId="urn:microsoft.com/office/officeart/2005/8/layout/chevron1"/>
    <dgm:cxn modelId="{7AA25973-72F6-4279-A1AC-79D52D36B910}" type="presParOf" srcId="{2DFC64A5-769C-4372-9615-1FA4B1491470}" destId="{DF757741-D2C4-47CD-B81F-0494B81FB4EA}" srcOrd="6" destOrd="0" presId="urn:microsoft.com/office/officeart/2005/8/layout/chevron1"/>
    <dgm:cxn modelId="{9973997F-083F-4DC5-A37C-4D2376CBD63C}" type="presParOf" srcId="{2DFC64A5-769C-4372-9615-1FA4B1491470}" destId="{C0385E65-BED5-46A7-8BCB-7BE0B13B97D8}" srcOrd="7" destOrd="0" presId="urn:microsoft.com/office/officeart/2005/8/layout/chevron1"/>
    <dgm:cxn modelId="{AFD8F044-DC6B-42A3-B3D1-16623A63ECBA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70C17DAC-132A-403B-BE77-41F6D7A44955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BF024E1C-4B00-4235-BE45-9AC8AACE82B7}" type="presOf" srcId="{80E5E9DF-95FB-48E6-BD6C-ADC19D57C0A3}" destId="{624C66D0-AA35-4C2D-8400-996503DFD2AE}" srcOrd="0" destOrd="0" presId="urn:microsoft.com/office/officeart/2005/8/layout/chevron1"/>
    <dgm:cxn modelId="{CDAE9CFF-E9ED-4D40-900A-325016216D99}" type="presOf" srcId="{0259D84A-4796-4366-BA60-D7065EA96C71}" destId="{DF757741-D2C4-47CD-B81F-0494B81FB4EA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0A524764-962A-4FFA-9F16-1075AF079ED1}" type="presOf" srcId="{141F5721-50D1-4463-BE0E-D2740313485D}" destId="{1137F16A-3FBD-40A3-8437-7FEA55E131EF}" srcOrd="0" destOrd="0" presId="urn:microsoft.com/office/officeart/2005/8/layout/chevron1"/>
    <dgm:cxn modelId="{5364C861-A081-4F3D-A0FD-2CEC63033D28}" type="presOf" srcId="{2A76A016-75FB-4EB8-A025-6ACD7A3F5B7D}" destId="{2DFC64A5-769C-4372-9615-1FA4B1491470}" srcOrd="0" destOrd="0" presId="urn:microsoft.com/office/officeart/2005/8/layout/chevron1"/>
    <dgm:cxn modelId="{B39EF6A9-0FE5-422D-A619-6C46CD1AC506}" type="presOf" srcId="{68E789BA-346D-43BD-9465-734B217059F0}" destId="{1AA5F17D-B47A-4297-B5BB-8C6B99E6C5D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BEA15BA7-5E7A-48FB-B353-C5A050D2028F}" type="presParOf" srcId="{2DFC64A5-769C-4372-9615-1FA4B1491470}" destId="{1F6056EB-C534-4970-B58E-AD722CC6900E}" srcOrd="0" destOrd="0" presId="urn:microsoft.com/office/officeart/2005/8/layout/chevron1"/>
    <dgm:cxn modelId="{1432EA41-95E0-40AA-BFC6-0A58380E1D5F}" type="presParOf" srcId="{2DFC64A5-769C-4372-9615-1FA4B1491470}" destId="{C077A35C-7EC3-45E8-86F1-4EB37DB15503}" srcOrd="1" destOrd="0" presId="urn:microsoft.com/office/officeart/2005/8/layout/chevron1"/>
    <dgm:cxn modelId="{368ED4D2-2481-4B34-B39C-28B5E0AF1569}" type="presParOf" srcId="{2DFC64A5-769C-4372-9615-1FA4B1491470}" destId="{1AA5F17D-B47A-4297-B5BB-8C6B99E6C5DA}" srcOrd="2" destOrd="0" presId="urn:microsoft.com/office/officeart/2005/8/layout/chevron1"/>
    <dgm:cxn modelId="{A5C2C1ED-79EC-45B0-A2F1-F322DAB27F04}" type="presParOf" srcId="{2DFC64A5-769C-4372-9615-1FA4B1491470}" destId="{4AB4D21E-58BB-49F4-9B51-BB842C62FFF9}" srcOrd="3" destOrd="0" presId="urn:microsoft.com/office/officeart/2005/8/layout/chevron1"/>
    <dgm:cxn modelId="{3909387D-3F98-4726-9638-E252732C8045}" type="presParOf" srcId="{2DFC64A5-769C-4372-9615-1FA4B1491470}" destId="{624C66D0-AA35-4C2D-8400-996503DFD2AE}" srcOrd="4" destOrd="0" presId="urn:microsoft.com/office/officeart/2005/8/layout/chevron1"/>
    <dgm:cxn modelId="{DE777CE0-D962-4357-9763-A70FB4A9E2B5}" type="presParOf" srcId="{2DFC64A5-769C-4372-9615-1FA4B1491470}" destId="{C839562D-C2F0-4F43-A440-F8EB257A5ED3}" srcOrd="5" destOrd="0" presId="urn:microsoft.com/office/officeart/2005/8/layout/chevron1"/>
    <dgm:cxn modelId="{270F4189-3EEB-44CB-B8CA-F5FE614DE000}" type="presParOf" srcId="{2DFC64A5-769C-4372-9615-1FA4B1491470}" destId="{DF757741-D2C4-47CD-B81F-0494B81FB4EA}" srcOrd="6" destOrd="0" presId="urn:microsoft.com/office/officeart/2005/8/layout/chevron1"/>
    <dgm:cxn modelId="{2014B30E-A241-4621-B038-D1E0919B42E8}" type="presParOf" srcId="{2DFC64A5-769C-4372-9615-1FA4B1491470}" destId="{C0385E65-BED5-46A7-8BCB-7BE0B13B97D8}" srcOrd="7" destOrd="0" presId="urn:microsoft.com/office/officeart/2005/8/layout/chevron1"/>
    <dgm:cxn modelId="{0530B55F-20EE-4DF5-82AF-BC0CE6AB9F25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41C015-94AD-4B5D-928B-928CBE0809F7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76DEEC78-3BA7-42F3-B238-C1AF496EBBDE}" type="presOf" srcId="{80E5E9DF-95FB-48E6-BD6C-ADC19D57C0A3}" destId="{624C66D0-AA35-4C2D-8400-996503DFD2AE}" srcOrd="0" destOrd="0" presId="urn:microsoft.com/office/officeart/2005/8/layout/chevron1"/>
    <dgm:cxn modelId="{2E3681B6-4CE2-4E83-B5E7-5F48389F0D9E}" type="presOf" srcId="{6C099256-A3F1-42A6-931A-474918379EC3}" destId="{1F6056EB-C534-4970-B58E-AD722CC6900E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21EAEF21-9F7B-4E48-B77C-C3CDBE0B5C87}" type="presOf" srcId="{141F5721-50D1-4463-BE0E-D2740313485D}" destId="{1137F16A-3FBD-40A3-8437-7FEA55E131EF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228945B1-004F-4FE4-9858-5C0FBDDD37F4}" type="presOf" srcId="{68E789BA-346D-43BD-9465-734B217059F0}" destId="{1AA5F17D-B47A-4297-B5BB-8C6B99E6C5DA}" srcOrd="0" destOrd="0" presId="urn:microsoft.com/office/officeart/2005/8/layout/chevron1"/>
    <dgm:cxn modelId="{AD8C5B48-9B23-4CD6-9D3D-9BC101256E04}" type="presOf" srcId="{0259D84A-4796-4366-BA60-D7065EA96C71}" destId="{DF757741-D2C4-47CD-B81F-0494B81FB4EA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45EF013B-CC51-4461-BF99-8B357C9ABA4E}" type="presParOf" srcId="{2DFC64A5-769C-4372-9615-1FA4B1491470}" destId="{1F6056EB-C534-4970-B58E-AD722CC6900E}" srcOrd="0" destOrd="0" presId="urn:microsoft.com/office/officeart/2005/8/layout/chevron1"/>
    <dgm:cxn modelId="{16FFD9C7-71C4-462D-84C2-D16AE0CBEAFD}" type="presParOf" srcId="{2DFC64A5-769C-4372-9615-1FA4B1491470}" destId="{C077A35C-7EC3-45E8-86F1-4EB37DB15503}" srcOrd="1" destOrd="0" presId="urn:microsoft.com/office/officeart/2005/8/layout/chevron1"/>
    <dgm:cxn modelId="{558D0536-5A93-4664-8209-DE60E78EFFFE}" type="presParOf" srcId="{2DFC64A5-769C-4372-9615-1FA4B1491470}" destId="{1AA5F17D-B47A-4297-B5BB-8C6B99E6C5DA}" srcOrd="2" destOrd="0" presId="urn:microsoft.com/office/officeart/2005/8/layout/chevron1"/>
    <dgm:cxn modelId="{A44BDB96-DD13-4423-9F9E-B5B379F9D530}" type="presParOf" srcId="{2DFC64A5-769C-4372-9615-1FA4B1491470}" destId="{4AB4D21E-58BB-49F4-9B51-BB842C62FFF9}" srcOrd="3" destOrd="0" presId="urn:microsoft.com/office/officeart/2005/8/layout/chevron1"/>
    <dgm:cxn modelId="{70CFCD3F-1903-41AB-82CE-CA2EF4F4ECFB}" type="presParOf" srcId="{2DFC64A5-769C-4372-9615-1FA4B1491470}" destId="{624C66D0-AA35-4C2D-8400-996503DFD2AE}" srcOrd="4" destOrd="0" presId="urn:microsoft.com/office/officeart/2005/8/layout/chevron1"/>
    <dgm:cxn modelId="{86A1E418-9D3F-48F7-A13B-CD440A73A858}" type="presParOf" srcId="{2DFC64A5-769C-4372-9615-1FA4B1491470}" destId="{C839562D-C2F0-4F43-A440-F8EB257A5ED3}" srcOrd="5" destOrd="0" presId="urn:microsoft.com/office/officeart/2005/8/layout/chevron1"/>
    <dgm:cxn modelId="{02657C52-8D5F-4D83-80E0-C72C09C5DE7A}" type="presParOf" srcId="{2DFC64A5-769C-4372-9615-1FA4B1491470}" destId="{DF757741-D2C4-47CD-B81F-0494B81FB4EA}" srcOrd="6" destOrd="0" presId="urn:microsoft.com/office/officeart/2005/8/layout/chevron1"/>
    <dgm:cxn modelId="{286A8EF3-AEAB-474A-BB69-2A71E51CCED0}" type="presParOf" srcId="{2DFC64A5-769C-4372-9615-1FA4B1491470}" destId="{C0385E65-BED5-46A7-8BCB-7BE0B13B97D8}" srcOrd="7" destOrd="0" presId="urn:microsoft.com/office/officeart/2005/8/layout/chevron1"/>
    <dgm:cxn modelId="{C3364D1B-B2E4-4CDB-8A2F-84DC324586A9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FF3984C6-DF12-444E-9ECA-C002A07ACFBD}" type="presOf" srcId="{68E789BA-346D-43BD-9465-734B217059F0}" destId="{1AA5F17D-B47A-4297-B5BB-8C6B99E6C5DA}" srcOrd="0" destOrd="0" presId="urn:microsoft.com/office/officeart/2005/8/layout/chevron1"/>
    <dgm:cxn modelId="{9F8255D6-4665-4C14-8D89-555A7F7DADA1}" type="presOf" srcId="{2A76A016-75FB-4EB8-A025-6ACD7A3F5B7D}" destId="{2DFC64A5-769C-4372-9615-1FA4B1491470}" srcOrd="0" destOrd="0" presId="urn:microsoft.com/office/officeart/2005/8/layout/chevron1"/>
    <dgm:cxn modelId="{0B47AA7D-B96A-4715-9C67-36A566C4A001}" type="presOf" srcId="{0259D84A-4796-4366-BA60-D7065EA96C71}" destId="{DF757741-D2C4-47CD-B81F-0494B81FB4E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2947082D-049F-4B83-A27A-7E0756065376}" type="presOf" srcId="{141F5721-50D1-4463-BE0E-D2740313485D}" destId="{1137F16A-3FBD-40A3-8437-7FEA55E131EF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B8AA5D16-3DA8-4BEB-959F-E330ED9D6CB4}" type="presOf" srcId="{80E5E9DF-95FB-48E6-BD6C-ADC19D57C0A3}" destId="{624C66D0-AA35-4C2D-8400-996503DFD2AE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A63B16E7-2128-4D5A-9620-56F3870CC463}" type="presOf" srcId="{6C099256-A3F1-42A6-931A-474918379EC3}" destId="{1F6056EB-C534-4970-B58E-AD722CC6900E}" srcOrd="0" destOrd="0" presId="urn:microsoft.com/office/officeart/2005/8/layout/chevron1"/>
    <dgm:cxn modelId="{1CBADBFB-4A90-403E-8706-F4739C487A57}" type="presParOf" srcId="{2DFC64A5-769C-4372-9615-1FA4B1491470}" destId="{1F6056EB-C534-4970-B58E-AD722CC6900E}" srcOrd="0" destOrd="0" presId="urn:microsoft.com/office/officeart/2005/8/layout/chevron1"/>
    <dgm:cxn modelId="{CDFA3814-1B10-4165-97F4-3E0CF5EFBEDA}" type="presParOf" srcId="{2DFC64A5-769C-4372-9615-1FA4B1491470}" destId="{C077A35C-7EC3-45E8-86F1-4EB37DB15503}" srcOrd="1" destOrd="0" presId="urn:microsoft.com/office/officeart/2005/8/layout/chevron1"/>
    <dgm:cxn modelId="{0493DD7A-0A19-40DE-BCEB-FD638BDEC413}" type="presParOf" srcId="{2DFC64A5-769C-4372-9615-1FA4B1491470}" destId="{1AA5F17D-B47A-4297-B5BB-8C6B99E6C5DA}" srcOrd="2" destOrd="0" presId="urn:microsoft.com/office/officeart/2005/8/layout/chevron1"/>
    <dgm:cxn modelId="{F9C62B2F-4AE0-4D3E-AA4C-2255EEDF5966}" type="presParOf" srcId="{2DFC64A5-769C-4372-9615-1FA4B1491470}" destId="{4AB4D21E-58BB-49F4-9B51-BB842C62FFF9}" srcOrd="3" destOrd="0" presId="urn:microsoft.com/office/officeart/2005/8/layout/chevron1"/>
    <dgm:cxn modelId="{ED387966-1C00-4983-9BC8-A3178F7787EC}" type="presParOf" srcId="{2DFC64A5-769C-4372-9615-1FA4B1491470}" destId="{624C66D0-AA35-4C2D-8400-996503DFD2AE}" srcOrd="4" destOrd="0" presId="urn:microsoft.com/office/officeart/2005/8/layout/chevron1"/>
    <dgm:cxn modelId="{31C58CCF-2309-454F-AE11-326F2BB44A9E}" type="presParOf" srcId="{2DFC64A5-769C-4372-9615-1FA4B1491470}" destId="{C839562D-C2F0-4F43-A440-F8EB257A5ED3}" srcOrd="5" destOrd="0" presId="urn:microsoft.com/office/officeart/2005/8/layout/chevron1"/>
    <dgm:cxn modelId="{D4AFE3FB-4E87-4A19-9288-A8D1469BF427}" type="presParOf" srcId="{2DFC64A5-769C-4372-9615-1FA4B1491470}" destId="{DF757741-D2C4-47CD-B81F-0494B81FB4EA}" srcOrd="6" destOrd="0" presId="urn:microsoft.com/office/officeart/2005/8/layout/chevron1"/>
    <dgm:cxn modelId="{27A7F3BD-1067-4C11-A89E-A08650F816CE}" type="presParOf" srcId="{2DFC64A5-769C-4372-9615-1FA4B1491470}" destId="{C0385E65-BED5-46A7-8BCB-7BE0B13B97D8}" srcOrd="7" destOrd="0" presId="urn:microsoft.com/office/officeart/2005/8/layout/chevron1"/>
    <dgm:cxn modelId="{CE67B49F-B307-44BC-8542-DA5AAAB811D7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4A80E75-03BB-4EA8-8C96-03ADE2E0E669}" type="presOf" srcId="{141F5721-50D1-4463-BE0E-D2740313485D}" destId="{1137F16A-3FBD-40A3-8437-7FEA55E131EF}" srcOrd="0" destOrd="0" presId="urn:microsoft.com/office/officeart/2005/8/layout/chevron1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EADB09FD-E6A6-4F32-A18C-5CF804F1982A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7C76F156-D6D3-4FAE-84E3-C7406C8B7853}" type="presOf" srcId="{2A76A016-75FB-4EB8-A025-6ACD7A3F5B7D}" destId="{2DFC64A5-769C-4372-9615-1FA4B1491470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09E43216-ABE5-42CA-B371-151C4C194EA4}" type="presOf" srcId="{0259D84A-4796-4366-BA60-D7065EA96C71}" destId="{DF757741-D2C4-47CD-B81F-0494B81FB4EA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06C69EAC-0853-438B-8AFF-0A11F71E15CE}" type="presOf" srcId="{68E789BA-346D-43BD-9465-734B217059F0}" destId="{1AA5F17D-B47A-4297-B5BB-8C6B99E6C5DA}" srcOrd="0" destOrd="0" presId="urn:microsoft.com/office/officeart/2005/8/layout/chevron1"/>
    <dgm:cxn modelId="{25506632-207F-477C-B722-230173A97138}" type="presOf" srcId="{80E5E9DF-95FB-48E6-BD6C-ADC19D57C0A3}" destId="{624C66D0-AA35-4C2D-8400-996503DFD2AE}" srcOrd="0" destOrd="0" presId="urn:microsoft.com/office/officeart/2005/8/layout/chevron1"/>
    <dgm:cxn modelId="{FDD04C52-E53F-4D69-88CE-08A23D375AA6}" type="presParOf" srcId="{2DFC64A5-769C-4372-9615-1FA4B1491470}" destId="{1F6056EB-C534-4970-B58E-AD722CC6900E}" srcOrd="0" destOrd="0" presId="urn:microsoft.com/office/officeart/2005/8/layout/chevron1"/>
    <dgm:cxn modelId="{02F0E53F-E822-4DD3-ABE1-CA1A3A09D386}" type="presParOf" srcId="{2DFC64A5-769C-4372-9615-1FA4B1491470}" destId="{C077A35C-7EC3-45E8-86F1-4EB37DB15503}" srcOrd="1" destOrd="0" presId="urn:microsoft.com/office/officeart/2005/8/layout/chevron1"/>
    <dgm:cxn modelId="{C83A1B19-0918-4AF6-A64B-80BE96FA4B41}" type="presParOf" srcId="{2DFC64A5-769C-4372-9615-1FA4B1491470}" destId="{1AA5F17D-B47A-4297-B5BB-8C6B99E6C5DA}" srcOrd="2" destOrd="0" presId="urn:microsoft.com/office/officeart/2005/8/layout/chevron1"/>
    <dgm:cxn modelId="{6C01C976-EB17-4B66-BFF1-B22FE76AA92F}" type="presParOf" srcId="{2DFC64A5-769C-4372-9615-1FA4B1491470}" destId="{4AB4D21E-58BB-49F4-9B51-BB842C62FFF9}" srcOrd="3" destOrd="0" presId="urn:microsoft.com/office/officeart/2005/8/layout/chevron1"/>
    <dgm:cxn modelId="{F475D99B-A573-4B2A-AB49-A008346563EC}" type="presParOf" srcId="{2DFC64A5-769C-4372-9615-1FA4B1491470}" destId="{624C66D0-AA35-4C2D-8400-996503DFD2AE}" srcOrd="4" destOrd="0" presId="urn:microsoft.com/office/officeart/2005/8/layout/chevron1"/>
    <dgm:cxn modelId="{8D6A0D99-45C4-4602-892C-C57CBD21F0C6}" type="presParOf" srcId="{2DFC64A5-769C-4372-9615-1FA4B1491470}" destId="{C839562D-C2F0-4F43-A440-F8EB257A5ED3}" srcOrd="5" destOrd="0" presId="urn:microsoft.com/office/officeart/2005/8/layout/chevron1"/>
    <dgm:cxn modelId="{11690BFC-F250-4D24-9005-674A1F0A332B}" type="presParOf" srcId="{2DFC64A5-769C-4372-9615-1FA4B1491470}" destId="{DF757741-D2C4-47CD-B81F-0494B81FB4EA}" srcOrd="6" destOrd="0" presId="urn:microsoft.com/office/officeart/2005/8/layout/chevron1"/>
    <dgm:cxn modelId="{A1D9C94A-A6F0-4928-90D0-69AE89DDC81A}" type="presParOf" srcId="{2DFC64A5-769C-4372-9615-1FA4B1491470}" destId="{C0385E65-BED5-46A7-8BCB-7BE0B13B97D8}" srcOrd="7" destOrd="0" presId="urn:microsoft.com/office/officeart/2005/8/layout/chevron1"/>
    <dgm:cxn modelId="{C7A4F5C5-A1BB-4531-9CA8-D092A1BE3CCB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2A8BC25A-B3D1-4E99-9554-32ADD7D85E80}" type="presOf" srcId="{0259D84A-4796-4366-BA60-D7065EA96C71}" destId="{DF757741-D2C4-47CD-B81F-0494B81FB4EA}" srcOrd="0" destOrd="0" presId="urn:microsoft.com/office/officeart/2005/8/layout/chevron1"/>
    <dgm:cxn modelId="{5EB293E0-E454-49B4-8241-FF0FF405FE5B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A9343042-2B12-4596-A1CA-BA4A35D89012}" type="presOf" srcId="{80E5E9DF-95FB-48E6-BD6C-ADC19D57C0A3}" destId="{624C66D0-AA35-4C2D-8400-996503DFD2AE}" srcOrd="0" destOrd="0" presId="urn:microsoft.com/office/officeart/2005/8/layout/chevron1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8947077E-EB0D-460B-8288-FA000F7EB9D8}" type="presOf" srcId="{2A76A016-75FB-4EB8-A025-6ACD7A3F5B7D}" destId="{2DFC64A5-769C-4372-9615-1FA4B1491470}" srcOrd="0" destOrd="0" presId="urn:microsoft.com/office/officeart/2005/8/layout/chevron1"/>
    <dgm:cxn modelId="{A600F8DE-2F50-4127-8162-AAD75E027B2B}" type="presOf" srcId="{141F5721-50D1-4463-BE0E-D2740313485D}" destId="{1137F16A-3FBD-40A3-8437-7FEA55E131EF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AFF33B72-6845-4397-A8C9-F3ED302E9BCB}" type="presOf" srcId="{68E789BA-346D-43BD-9465-734B217059F0}" destId="{1AA5F17D-B47A-4297-B5BB-8C6B99E6C5DA}" srcOrd="0" destOrd="0" presId="urn:microsoft.com/office/officeart/2005/8/layout/chevron1"/>
    <dgm:cxn modelId="{1C9801A8-9139-4705-B17D-3F484676B041}" type="presParOf" srcId="{2DFC64A5-769C-4372-9615-1FA4B1491470}" destId="{1F6056EB-C534-4970-B58E-AD722CC6900E}" srcOrd="0" destOrd="0" presId="urn:microsoft.com/office/officeart/2005/8/layout/chevron1"/>
    <dgm:cxn modelId="{2A55E0FD-5854-4D30-A362-9B0E43E083CE}" type="presParOf" srcId="{2DFC64A5-769C-4372-9615-1FA4B1491470}" destId="{C077A35C-7EC3-45E8-86F1-4EB37DB15503}" srcOrd="1" destOrd="0" presId="urn:microsoft.com/office/officeart/2005/8/layout/chevron1"/>
    <dgm:cxn modelId="{36F646C2-62BC-4806-9671-7CA17D543298}" type="presParOf" srcId="{2DFC64A5-769C-4372-9615-1FA4B1491470}" destId="{1AA5F17D-B47A-4297-B5BB-8C6B99E6C5DA}" srcOrd="2" destOrd="0" presId="urn:microsoft.com/office/officeart/2005/8/layout/chevron1"/>
    <dgm:cxn modelId="{7DF565D4-C2F0-434C-B553-4A6F078882FE}" type="presParOf" srcId="{2DFC64A5-769C-4372-9615-1FA4B1491470}" destId="{4AB4D21E-58BB-49F4-9B51-BB842C62FFF9}" srcOrd="3" destOrd="0" presId="urn:microsoft.com/office/officeart/2005/8/layout/chevron1"/>
    <dgm:cxn modelId="{BD9A3B59-A77F-4B35-AF33-6C25F329AAD5}" type="presParOf" srcId="{2DFC64A5-769C-4372-9615-1FA4B1491470}" destId="{624C66D0-AA35-4C2D-8400-996503DFD2AE}" srcOrd="4" destOrd="0" presId="urn:microsoft.com/office/officeart/2005/8/layout/chevron1"/>
    <dgm:cxn modelId="{FEA72B39-5FFA-42EF-8040-8EBAD5DBFFCF}" type="presParOf" srcId="{2DFC64A5-769C-4372-9615-1FA4B1491470}" destId="{C839562D-C2F0-4F43-A440-F8EB257A5ED3}" srcOrd="5" destOrd="0" presId="urn:microsoft.com/office/officeart/2005/8/layout/chevron1"/>
    <dgm:cxn modelId="{B457AEAA-E3FA-4512-8F77-9FBFB49D846B}" type="presParOf" srcId="{2DFC64A5-769C-4372-9615-1FA4B1491470}" destId="{DF757741-D2C4-47CD-B81F-0494B81FB4EA}" srcOrd="6" destOrd="0" presId="urn:microsoft.com/office/officeart/2005/8/layout/chevron1"/>
    <dgm:cxn modelId="{A2E530C6-21DA-45DA-98EF-978802736EDB}" type="presParOf" srcId="{2DFC64A5-769C-4372-9615-1FA4B1491470}" destId="{C0385E65-BED5-46A7-8BCB-7BE0B13B97D8}" srcOrd="7" destOrd="0" presId="urn:microsoft.com/office/officeart/2005/8/layout/chevron1"/>
    <dgm:cxn modelId="{5FC9A14C-D92D-4B3A-B297-66AF80BD42F4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E1BD351-EE8A-4807-8428-676013F8EEB3}" type="presOf" srcId="{80E5E9DF-95FB-48E6-BD6C-ADC19D57C0A3}" destId="{624C66D0-AA35-4C2D-8400-996503DFD2AE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BF41DBFA-41D8-40AF-8D0A-C7CABE923788}" type="presOf" srcId="{6C099256-A3F1-42A6-931A-474918379EC3}" destId="{1F6056EB-C534-4970-B58E-AD722CC6900E}" srcOrd="0" destOrd="0" presId="urn:microsoft.com/office/officeart/2005/8/layout/chevron1"/>
    <dgm:cxn modelId="{97F758F8-19B0-4FA3-8AA4-DC9E0DA872E3}" type="presOf" srcId="{68E789BA-346D-43BD-9465-734B217059F0}" destId="{1AA5F17D-B47A-4297-B5BB-8C6B99E6C5DA}" srcOrd="0" destOrd="0" presId="urn:microsoft.com/office/officeart/2005/8/layout/chevron1"/>
    <dgm:cxn modelId="{97753D70-7CC5-4A8A-82D8-6B8D6682E1D0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200CF0F6-EAF2-4611-A377-000BA35ADB46}" type="presOf" srcId="{0259D84A-4796-4366-BA60-D7065EA96C71}" destId="{DF757741-D2C4-47CD-B81F-0494B81FB4EA}" srcOrd="0" destOrd="0" presId="urn:microsoft.com/office/officeart/2005/8/layout/chevron1"/>
    <dgm:cxn modelId="{7D95DA38-269D-42B1-B2EC-9BE85EC2835A}" type="presOf" srcId="{141F5721-50D1-4463-BE0E-D2740313485D}" destId="{1137F16A-3FBD-40A3-8437-7FEA55E131EF}" srcOrd="0" destOrd="0" presId="urn:microsoft.com/office/officeart/2005/8/layout/chevron1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3DC2876B-F5DF-45F6-9DFC-A0DB6E9A255E}" type="presParOf" srcId="{2DFC64A5-769C-4372-9615-1FA4B1491470}" destId="{1F6056EB-C534-4970-B58E-AD722CC6900E}" srcOrd="0" destOrd="0" presId="urn:microsoft.com/office/officeart/2005/8/layout/chevron1"/>
    <dgm:cxn modelId="{683971AE-87B8-49C3-8FA1-27BD1B739FC2}" type="presParOf" srcId="{2DFC64A5-769C-4372-9615-1FA4B1491470}" destId="{C077A35C-7EC3-45E8-86F1-4EB37DB15503}" srcOrd="1" destOrd="0" presId="urn:microsoft.com/office/officeart/2005/8/layout/chevron1"/>
    <dgm:cxn modelId="{BECBB395-224F-4B3E-BD5C-4242C7D82468}" type="presParOf" srcId="{2DFC64A5-769C-4372-9615-1FA4B1491470}" destId="{1AA5F17D-B47A-4297-B5BB-8C6B99E6C5DA}" srcOrd="2" destOrd="0" presId="urn:microsoft.com/office/officeart/2005/8/layout/chevron1"/>
    <dgm:cxn modelId="{4F3AD980-BC08-47A7-9272-9A4793E0AACB}" type="presParOf" srcId="{2DFC64A5-769C-4372-9615-1FA4B1491470}" destId="{4AB4D21E-58BB-49F4-9B51-BB842C62FFF9}" srcOrd="3" destOrd="0" presId="urn:microsoft.com/office/officeart/2005/8/layout/chevron1"/>
    <dgm:cxn modelId="{00ADA536-A88B-4756-8649-4AF2D135684D}" type="presParOf" srcId="{2DFC64A5-769C-4372-9615-1FA4B1491470}" destId="{624C66D0-AA35-4C2D-8400-996503DFD2AE}" srcOrd="4" destOrd="0" presId="urn:microsoft.com/office/officeart/2005/8/layout/chevron1"/>
    <dgm:cxn modelId="{479E488E-D28F-4B6B-AE6C-A6693D56E99E}" type="presParOf" srcId="{2DFC64A5-769C-4372-9615-1FA4B1491470}" destId="{C839562D-C2F0-4F43-A440-F8EB257A5ED3}" srcOrd="5" destOrd="0" presId="urn:microsoft.com/office/officeart/2005/8/layout/chevron1"/>
    <dgm:cxn modelId="{E3687A30-24A0-4FBD-BBCB-6F1C8CF7F736}" type="presParOf" srcId="{2DFC64A5-769C-4372-9615-1FA4B1491470}" destId="{DF757741-D2C4-47CD-B81F-0494B81FB4EA}" srcOrd="6" destOrd="0" presId="urn:microsoft.com/office/officeart/2005/8/layout/chevron1"/>
    <dgm:cxn modelId="{2448A20F-D362-420B-BBE3-E5484744B425}" type="presParOf" srcId="{2DFC64A5-769C-4372-9615-1FA4B1491470}" destId="{C0385E65-BED5-46A7-8BCB-7BE0B13B97D8}" srcOrd="7" destOrd="0" presId="urn:microsoft.com/office/officeart/2005/8/layout/chevron1"/>
    <dgm:cxn modelId="{4949D01C-45AD-4449-9309-83D5ED0014E3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Analyse et prévision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80E5E9DF-95FB-48E6-BD6C-ADC19D57C0A3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Solutions techniques</a:t>
          </a:r>
          <a:endParaRPr lang="fr-FR" dirty="0"/>
        </a:p>
      </dgm:t>
    </dgm:pt>
    <dgm:pt modelId="{710E6872-57CB-42B7-A54D-88A4118DC8A3}" type="parTrans" cxnId="{DAC9D7F0-396E-4DEE-9465-684C88AA5D85}">
      <dgm:prSet/>
      <dgm:spPr/>
      <dgm:t>
        <a:bodyPr/>
        <a:lstStyle/>
        <a:p>
          <a:endParaRPr lang="fr-FR"/>
        </a:p>
      </dgm:t>
    </dgm:pt>
    <dgm:pt modelId="{B49B5B59-8BFC-448F-B2EE-53202542A6CE}" type="sibTrans" cxnId="{DAC9D7F0-396E-4DEE-9465-684C88AA5D85}">
      <dgm:prSet/>
      <dgm:spPr/>
      <dgm:t>
        <a:bodyPr/>
        <a:lstStyle/>
        <a:p>
          <a:endParaRPr lang="fr-FR"/>
        </a:p>
      </dgm:t>
    </dgm:pt>
    <dgm:pt modelId="{141F5721-50D1-4463-BE0E-D2740313485D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6CAB4C6-3908-47F3-A9B5-64E31B886BE6}" type="parTrans" cxnId="{ACC5D66D-A940-4C16-83F0-C87E584FFD2B}">
      <dgm:prSet/>
      <dgm:spPr/>
      <dgm:t>
        <a:bodyPr/>
        <a:lstStyle/>
        <a:p>
          <a:endParaRPr lang="fr-FR"/>
        </a:p>
      </dgm:t>
    </dgm:pt>
    <dgm:pt modelId="{3A7DF44F-3F8C-406B-AB9C-2F17AC583398}" type="sibTrans" cxnId="{ACC5D66D-A940-4C16-83F0-C87E584FFD2B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5" custLinFactNeighborX="-9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624C66D0-AA35-4C2D-8400-996503DFD2AE}" type="pres">
      <dgm:prSet presAssocID="{80E5E9DF-95FB-48E6-BD6C-ADC19D57C0A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39562D-C2F0-4F43-A440-F8EB257A5ED3}" type="pres">
      <dgm:prSet presAssocID="{B49B5B59-8BFC-448F-B2EE-53202542A6CE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385E65-BED5-46A7-8BCB-7BE0B13B97D8}" type="pres">
      <dgm:prSet presAssocID="{CA49B43B-3BCA-497E-B500-5523E9DB4D6C}" presName="parTxOnlySpace" presStyleCnt="0"/>
      <dgm:spPr/>
    </dgm:pt>
    <dgm:pt modelId="{1137F16A-3FBD-40A3-8437-7FEA55E131EF}" type="pres">
      <dgm:prSet presAssocID="{141F5721-50D1-4463-BE0E-D2740313485D}" presName="parTxOnly" presStyleLbl="node1" presStyleIdx="4" presStyleCnt="5" custLinFactNeighborX="1124" custLinFactNeighborY="25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6C3F1AC4-298B-4D68-A3B6-46A3E4B5E6DC}" srcId="{2A76A016-75FB-4EB8-A025-6ACD7A3F5B7D}" destId="{0259D84A-4796-4366-BA60-D7065EA96C71}" srcOrd="3" destOrd="0" parTransId="{2844B534-BEBF-43CF-B484-5CFCA8900E85}" sibTransId="{CA49B43B-3BCA-497E-B500-5523E9DB4D6C}"/>
    <dgm:cxn modelId="{D01CA530-82BF-43CD-B1DA-3A44B5D1DA30}" type="presOf" srcId="{6C099256-A3F1-42A6-931A-474918379EC3}" destId="{1F6056EB-C534-4970-B58E-AD722CC6900E}" srcOrd="0" destOrd="0" presId="urn:microsoft.com/office/officeart/2005/8/layout/chevron1"/>
    <dgm:cxn modelId="{9B6F3BC8-0B7A-4007-9DC1-5811EBEF3EFB}" type="presOf" srcId="{0259D84A-4796-4366-BA60-D7065EA96C71}" destId="{DF757741-D2C4-47CD-B81F-0494B81FB4EA}" srcOrd="0" destOrd="0" presId="urn:microsoft.com/office/officeart/2005/8/layout/chevron1"/>
    <dgm:cxn modelId="{1BB15CE7-B5C9-46C5-ACE9-575A249D53C9}" type="presOf" srcId="{68E789BA-346D-43BD-9465-734B217059F0}" destId="{1AA5F17D-B47A-4297-B5BB-8C6B99E6C5DA}" srcOrd="0" destOrd="0" presId="urn:microsoft.com/office/officeart/2005/8/layout/chevron1"/>
    <dgm:cxn modelId="{ABFCFB45-F5A1-448D-877B-A889F7CCD116}" type="presOf" srcId="{80E5E9DF-95FB-48E6-BD6C-ADC19D57C0A3}" destId="{624C66D0-AA35-4C2D-8400-996503DFD2A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DAC9D7F0-396E-4DEE-9465-684C88AA5D85}" srcId="{2A76A016-75FB-4EB8-A025-6ACD7A3F5B7D}" destId="{80E5E9DF-95FB-48E6-BD6C-ADC19D57C0A3}" srcOrd="2" destOrd="0" parTransId="{710E6872-57CB-42B7-A54D-88A4118DC8A3}" sibTransId="{B49B5B59-8BFC-448F-B2EE-53202542A6CE}"/>
    <dgm:cxn modelId="{ACC5D66D-A940-4C16-83F0-C87E584FFD2B}" srcId="{2A76A016-75FB-4EB8-A025-6ACD7A3F5B7D}" destId="{141F5721-50D1-4463-BE0E-D2740313485D}" srcOrd="4" destOrd="0" parTransId="{76CAB4C6-3908-47F3-A9B5-64E31B886BE6}" sibTransId="{3A7DF44F-3F8C-406B-AB9C-2F17AC583398}"/>
    <dgm:cxn modelId="{BBE49BF6-68F2-4636-90F3-D83871E70E05}" type="presOf" srcId="{141F5721-50D1-4463-BE0E-D2740313485D}" destId="{1137F16A-3FBD-40A3-8437-7FEA55E131EF}" srcOrd="0" destOrd="0" presId="urn:microsoft.com/office/officeart/2005/8/layout/chevron1"/>
    <dgm:cxn modelId="{80EFFFBC-55C8-4C40-B162-F49EB46A02D1}" type="presOf" srcId="{2A76A016-75FB-4EB8-A025-6ACD7A3F5B7D}" destId="{2DFC64A5-769C-4372-9615-1FA4B1491470}" srcOrd="0" destOrd="0" presId="urn:microsoft.com/office/officeart/2005/8/layout/chevron1"/>
    <dgm:cxn modelId="{9E6ECD40-56B1-44E6-85F2-97EBD4788D80}" type="presParOf" srcId="{2DFC64A5-769C-4372-9615-1FA4B1491470}" destId="{1F6056EB-C534-4970-B58E-AD722CC6900E}" srcOrd="0" destOrd="0" presId="urn:microsoft.com/office/officeart/2005/8/layout/chevron1"/>
    <dgm:cxn modelId="{43D39F89-CB86-47B2-A5ED-6BEB1D44023D}" type="presParOf" srcId="{2DFC64A5-769C-4372-9615-1FA4B1491470}" destId="{C077A35C-7EC3-45E8-86F1-4EB37DB15503}" srcOrd="1" destOrd="0" presId="urn:microsoft.com/office/officeart/2005/8/layout/chevron1"/>
    <dgm:cxn modelId="{13FC60FE-BE3C-40A3-8680-CBF09730BE4D}" type="presParOf" srcId="{2DFC64A5-769C-4372-9615-1FA4B1491470}" destId="{1AA5F17D-B47A-4297-B5BB-8C6B99E6C5DA}" srcOrd="2" destOrd="0" presId="urn:microsoft.com/office/officeart/2005/8/layout/chevron1"/>
    <dgm:cxn modelId="{16953375-77A2-4BDC-A68E-92ACDA829D66}" type="presParOf" srcId="{2DFC64A5-769C-4372-9615-1FA4B1491470}" destId="{4AB4D21E-58BB-49F4-9B51-BB842C62FFF9}" srcOrd="3" destOrd="0" presId="urn:microsoft.com/office/officeart/2005/8/layout/chevron1"/>
    <dgm:cxn modelId="{1A45D343-C8C4-4A44-9617-0BCBE4E4AA87}" type="presParOf" srcId="{2DFC64A5-769C-4372-9615-1FA4B1491470}" destId="{624C66D0-AA35-4C2D-8400-996503DFD2AE}" srcOrd="4" destOrd="0" presId="urn:microsoft.com/office/officeart/2005/8/layout/chevron1"/>
    <dgm:cxn modelId="{543176EA-FD31-48EF-A71E-ECFD88670529}" type="presParOf" srcId="{2DFC64A5-769C-4372-9615-1FA4B1491470}" destId="{C839562D-C2F0-4F43-A440-F8EB257A5ED3}" srcOrd="5" destOrd="0" presId="urn:microsoft.com/office/officeart/2005/8/layout/chevron1"/>
    <dgm:cxn modelId="{AB4770D7-DE25-4CFE-8078-FD13CEC54AEE}" type="presParOf" srcId="{2DFC64A5-769C-4372-9615-1FA4B1491470}" destId="{DF757741-D2C4-47CD-B81F-0494B81FB4EA}" srcOrd="6" destOrd="0" presId="urn:microsoft.com/office/officeart/2005/8/layout/chevron1"/>
    <dgm:cxn modelId="{6B6A885B-CE64-43E5-BC66-B32D4461B79F}" type="presParOf" srcId="{2DFC64A5-769C-4372-9615-1FA4B1491470}" destId="{C0385E65-BED5-46A7-8BCB-7BE0B13B97D8}" srcOrd="7" destOrd="0" presId="urn:microsoft.com/office/officeart/2005/8/layout/chevron1"/>
    <dgm:cxn modelId="{CCACB321-BF66-4A2C-946D-52B0168FED2F}" type="presParOf" srcId="{2DFC64A5-769C-4372-9615-1FA4B1491470}" destId="{1137F16A-3FBD-40A3-8437-7FEA55E131EF}" srcOrd="8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2853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Introduction</a:t>
          </a:r>
          <a:endParaRPr lang="fr-FR" sz="1700" kern="1200" dirty="0"/>
        </a:p>
      </dsp:txBody>
      <dsp:txXfrm>
        <a:off x="148263" y="0"/>
        <a:ext cx="2248505" cy="290820"/>
      </dsp:txXfrm>
    </dsp:sp>
    <dsp:sp modelId="{1AA5F17D-B47A-4297-B5BB-8C6B99E6C5DA}">
      <dsp:nvSpPr>
        <dsp:cNvPr id="0" name=""/>
        <dsp:cNvSpPr/>
      </dsp:nvSpPr>
      <dsp:spPr>
        <a:xfrm>
          <a:off x="2264472" y="0"/>
          <a:ext cx="2539325" cy="2908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Analyse et prévision</a:t>
          </a:r>
          <a:endParaRPr lang="fr-FR" sz="1700" kern="1200" dirty="0"/>
        </a:p>
      </dsp:txBody>
      <dsp:txXfrm>
        <a:off x="2409882" y="0"/>
        <a:ext cx="2248505" cy="290820"/>
      </dsp:txXfrm>
    </dsp:sp>
    <dsp:sp modelId="{624C66D0-AA35-4C2D-8400-996503DFD2AE}">
      <dsp:nvSpPr>
        <dsp:cNvPr id="0" name=""/>
        <dsp:cNvSpPr/>
      </dsp:nvSpPr>
      <dsp:spPr>
        <a:xfrm>
          <a:off x="4573638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Solutions techniques</a:t>
          </a:r>
          <a:endParaRPr lang="fr-FR" sz="1700" kern="1200" dirty="0"/>
        </a:p>
      </dsp:txBody>
      <dsp:txXfrm>
        <a:off x="4719048" y="0"/>
        <a:ext cx="2248505" cy="290820"/>
      </dsp:txXfrm>
    </dsp:sp>
    <dsp:sp modelId="{DF757741-D2C4-47CD-B81F-0494B81FB4EA}">
      <dsp:nvSpPr>
        <dsp:cNvPr id="0" name=""/>
        <dsp:cNvSpPr/>
      </dsp:nvSpPr>
      <dsp:spPr>
        <a:xfrm>
          <a:off x="6859031" y="0"/>
          <a:ext cx="2539325" cy="290820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Bilan</a:t>
          </a:r>
          <a:endParaRPr lang="fr-FR" sz="1700" kern="1200" dirty="0"/>
        </a:p>
      </dsp:txBody>
      <dsp:txXfrm>
        <a:off x="7004441" y="0"/>
        <a:ext cx="2248505" cy="290820"/>
      </dsp:txXfrm>
    </dsp:sp>
    <dsp:sp modelId="{1137F16A-3FBD-40A3-8437-7FEA55E131EF}">
      <dsp:nvSpPr>
        <dsp:cNvPr id="0" name=""/>
        <dsp:cNvSpPr/>
      </dsp:nvSpPr>
      <dsp:spPr>
        <a:xfrm>
          <a:off x="9147276" y="0"/>
          <a:ext cx="2539325" cy="290820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9292686" y="0"/>
        <a:ext cx="2248505" cy="29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70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3F58-3852-424B-87CB-96F4F4F602A9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F0A2-9B86-4E90-8D17-A2CCAF6E5B82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B0B1-CD9F-4A33-8B69-EAB316917FB3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75D83-5862-4F0A-93A8-64B2D2B61333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A4A-A824-45F6-BE04-CC3CA8D3BAC2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9DD5-57D1-4866-877D-584A5FB34A46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E7C4-4275-43EF-B081-1606F9BA2641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8696-F5F8-430F-BE84-D434C4D4EB8B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A2DD-E91A-4022-91F7-282972AA0488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931-7F90-456B-85C9-ACE2028EF430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0F5-93AD-4489-ACED-BEE9CDC5CC2B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3ADB-10F5-43FD-9A85-3BA2A79F8BD1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64C4-8600-416B-9E37-65C3D1772161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85A4-5E48-4659-8557-EEBD26586683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0D8-1B03-40A2-BA20-A3DF9DC1E44D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AF96-B1FB-4BD6-9E4E-8A5E503A90DB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9686-7EB0-4ADF-B47E-D8E49D123469}" type="datetime1">
              <a:rPr lang="en-US" smtClean="0"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Bouëte</a:t>
            </a:r>
            <a:r>
              <a:rPr lang="fr-FR" dirty="0" smtClean="0"/>
              <a:t>-Giraud – Guillaume Robert 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3" y="4529540"/>
            <a:ext cx="76807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2" r="10448"/>
          <a:stretch/>
        </p:blipFill>
        <p:spPr>
          <a:xfrm rot="16200000">
            <a:off x="4131649" y="-1879022"/>
            <a:ext cx="4234981" cy="116885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490870" y="3246589"/>
            <a:ext cx="947546" cy="509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 rot="18533455">
            <a:off x="2050959" y="2578806"/>
            <a:ext cx="2686972" cy="3639647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7424051">
            <a:off x="4171453" y="3281861"/>
            <a:ext cx="155124" cy="1989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/8</a:t>
            </a:r>
            <a:endParaRPr lang="en-US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717097485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Ellipse 12"/>
          <p:cNvSpPr/>
          <p:nvPr/>
        </p:nvSpPr>
        <p:spPr>
          <a:xfrm>
            <a:off x="4476272" y="3261597"/>
            <a:ext cx="947546" cy="509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 rot="7697379">
            <a:off x="2555505" y="1496029"/>
            <a:ext cx="2030817" cy="2785244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/>
          <p:cNvSpPr/>
          <p:nvPr/>
        </p:nvSpPr>
        <p:spPr>
          <a:xfrm rot="18853098">
            <a:off x="2874920" y="3579924"/>
            <a:ext cx="155124" cy="19897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2155900" y="689327"/>
            <a:ext cx="8911687" cy="1280890"/>
          </a:xfrm>
        </p:spPr>
        <p:txBody>
          <a:bodyPr/>
          <a:lstStyle/>
          <a:p>
            <a:r>
              <a:rPr lang="fr-FR" dirty="0" err="1" smtClean="0"/>
              <a:t>Recontextualisation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1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/8</a:t>
            </a:r>
            <a:endParaRPr lang="en-US" dirty="0"/>
          </a:p>
        </p:txBody>
      </p:sp>
      <p:graphicFrame>
        <p:nvGraphicFramePr>
          <p:cNvPr id="12" name="Diagramme 11"/>
          <p:cNvGraphicFramePr/>
          <p:nvPr>
            <p:extLst/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397692" y="275998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sz="7300" dirty="0" smtClean="0">
                <a:solidFill>
                  <a:srgbClr val="A53010"/>
                </a:solidFill>
              </a:rPr>
              <a:t>III. Bilan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5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8545" y="577223"/>
            <a:ext cx="8911687" cy="1280890"/>
          </a:xfrm>
        </p:spPr>
        <p:txBody>
          <a:bodyPr/>
          <a:lstStyle/>
          <a:p>
            <a:r>
              <a:rPr lang="fr-FR" dirty="0" smtClean="0"/>
              <a:t>1)Méthode </a:t>
            </a:r>
            <a:r>
              <a:rPr lang="fr-FR" dirty="0" err="1" smtClean="0"/>
              <a:t>MoSCoW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30625" y="2395040"/>
            <a:ext cx="8915400" cy="3777622"/>
          </a:xfrm>
        </p:spPr>
        <p:txBody>
          <a:bodyPr/>
          <a:lstStyle/>
          <a:p>
            <a:r>
              <a:rPr lang="fr-FR" dirty="0" smtClean="0"/>
              <a:t>Must have</a:t>
            </a:r>
          </a:p>
          <a:p>
            <a:r>
              <a:rPr lang="fr-FR" dirty="0" err="1" smtClean="0"/>
              <a:t>Should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Could</a:t>
            </a:r>
            <a:r>
              <a:rPr lang="fr-FR" dirty="0" smtClean="0"/>
              <a:t> have</a:t>
            </a:r>
          </a:p>
          <a:p>
            <a:r>
              <a:rPr lang="fr-FR" dirty="0" err="1" smtClean="0"/>
              <a:t>Won’t</a:t>
            </a:r>
            <a:r>
              <a:rPr lang="fr-FR" dirty="0" smtClean="0"/>
              <a:t> have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277525" y="2498557"/>
            <a:ext cx="215660" cy="2070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277525" y="2881896"/>
            <a:ext cx="215660" cy="20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77525" y="3260962"/>
            <a:ext cx="215660" cy="207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277525" y="3640028"/>
            <a:ext cx="215660" cy="207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/8</a:t>
            </a:r>
            <a:endParaRPr lang="en-US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3017274633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7257890" y="5225845"/>
            <a:ext cx="145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100 %</a:t>
            </a:r>
            <a:endParaRPr lang="fr-FR" sz="320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71" y="481916"/>
            <a:ext cx="3763217" cy="6176585"/>
          </a:xfrm>
          <a:prstGeom prst="rect">
            <a:avLst/>
          </a:prstGeom>
        </p:spPr>
      </p:pic>
      <p:sp>
        <p:nvSpPr>
          <p:cNvPr id="19" name="Flèche droite 18"/>
          <p:cNvSpPr/>
          <p:nvPr/>
        </p:nvSpPr>
        <p:spPr>
          <a:xfrm>
            <a:off x="9829231" y="2026009"/>
            <a:ext cx="584342" cy="3690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0446766" y="1146316"/>
            <a:ext cx="129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90%</a:t>
            </a:r>
            <a:endParaRPr lang="fr-FR" sz="36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0458357" y="1873020"/>
            <a:ext cx="147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100%</a:t>
            </a:r>
            <a:endParaRPr lang="fr-FR" sz="3600" b="1" dirty="0"/>
          </a:p>
        </p:txBody>
      </p:sp>
      <p:sp>
        <p:nvSpPr>
          <p:cNvPr id="20" name="Flèche droite 19"/>
          <p:cNvSpPr/>
          <p:nvPr/>
        </p:nvSpPr>
        <p:spPr>
          <a:xfrm>
            <a:off x="9829231" y="1301616"/>
            <a:ext cx="584342" cy="3690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/8</a:t>
            </a:r>
            <a:endParaRPr lang="en-US" dirty="0"/>
          </a:p>
        </p:txBody>
      </p:sp>
      <p:graphicFrame>
        <p:nvGraphicFramePr>
          <p:cNvPr id="42" name="Diagramme 41"/>
          <p:cNvGraphicFramePr/>
          <p:nvPr>
            <p:extLst>
              <p:ext uri="{D42A27DB-BD31-4B8C-83A1-F6EECF244321}">
                <p14:modId xmlns:p14="http://schemas.microsoft.com/office/powerpoint/2010/main" val="3017274633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0" y="1245085"/>
            <a:ext cx="7418758" cy="3972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Image 43"/>
          <p:cNvPicPr>
            <a:picLocks noChangeAspect="1"/>
          </p:cNvPicPr>
          <p:nvPr/>
        </p:nvPicPr>
        <p:blipFill rotWithShape="1">
          <a:blip r:embed="rId8"/>
          <a:srcRect l="15333" t="17844" r="65292" b="21323"/>
          <a:stretch/>
        </p:blipFill>
        <p:spPr>
          <a:xfrm>
            <a:off x="6917953" y="2038123"/>
            <a:ext cx="5093389" cy="449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2)Avancement </a:t>
            </a:r>
            <a:r>
              <a:rPr lang="fr-FR" dirty="0" smtClean="0"/>
              <a:t>de l’interface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5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3) Bilan </a:t>
            </a:r>
            <a:r>
              <a:rPr lang="fr-FR" dirty="0" smtClean="0"/>
              <a:t>organisationnel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/8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Yoann</a:t>
            </a:r>
            <a:r>
              <a:rPr lang="en-US" dirty="0" smtClean="0"/>
              <a:t> </a:t>
            </a:r>
            <a:r>
              <a:rPr lang="en-US" dirty="0" err="1" smtClean="0"/>
              <a:t>Gathignol</a:t>
            </a:r>
            <a:r>
              <a:rPr lang="en-US" dirty="0" smtClean="0"/>
              <a:t> - </a:t>
            </a:r>
            <a:r>
              <a:rPr lang="en-US" dirty="0" err="1" smtClean="0"/>
              <a:t>Titouan</a:t>
            </a:r>
            <a:r>
              <a:rPr lang="en-US" dirty="0" smtClean="0"/>
              <a:t> </a:t>
            </a:r>
            <a:r>
              <a:rPr lang="en-US" dirty="0" err="1" smtClean="0"/>
              <a:t>Bouete</a:t>
            </a:r>
            <a:r>
              <a:rPr lang="en-US" dirty="0" smtClean="0"/>
              <a:t>-Giraud - Guillaume Robert - 1A</a:t>
            </a:r>
            <a:endParaRPr lang="en-US" dirty="0"/>
          </a:p>
        </p:txBody>
      </p:sp>
      <p:graphicFrame>
        <p:nvGraphicFramePr>
          <p:cNvPr id="10" name="Diagramme 9"/>
          <p:cNvGraphicFramePr/>
          <p:nvPr>
            <p:extLst/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231528"/>
            <a:ext cx="10136469" cy="4942974"/>
          </a:xfr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1918" y="5738912"/>
            <a:ext cx="404398" cy="38311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992880" y="575269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 de travail rajouté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096871" y="3874324"/>
            <a:ext cx="1237130" cy="806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1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4)Bilan </a:t>
            </a:r>
            <a:r>
              <a:rPr lang="fr-FR" dirty="0" smtClean="0"/>
              <a:t>humain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/8</a:t>
            </a:r>
            <a:endParaRPr lang="en-US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1311579" y="2072274"/>
            <a:ext cx="527462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Difficultés à débuter le projet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Absences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Soutenances plus de travail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1659288" y="2389727"/>
            <a:ext cx="527462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Beaucoup d’investissement par la suite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Travail personnel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Organisation d’autres réunions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971686399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35" y="5382016"/>
            <a:ext cx="1253214" cy="1253214"/>
          </a:xfrm>
          <a:prstGeom prst="rect">
            <a:avLst/>
          </a:prstGeom>
        </p:spPr>
      </p:pic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6917372" y="2072274"/>
            <a:ext cx="5274628" cy="3777622"/>
          </a:xfrm>
        </p:spPr>
        <p:txBody>
          <a:bodyPr/>
          <a:lstStyle/>
          <a:p>
            <a:r>
              <a:rPr lang="fr-FR" dirty="0" smtClean="0"/>
              <a:t>Réunions dimanches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Respect de la parole de chacun</a:t>
            </a:r>
          </a:p>
          <a:p>
            <a:endParaRPr lang="fr-FR" dirty="0"/>
          </a:p>
          <a:p>
            <a:r>
              <a:rPr lang="fr-FR" dirty="0" smtClean="0"/>
              <a:t> Partage de responsabilité</a:t>
            </a:r>
          </a:p>
          <a:p>
            <a:endParaRPr lang="fr-FR" dirty="0"/>
          </a:p>
          <a:p>
            <a:r>
              <a:rPr lang="fr-FR" dirty="0" smtClean="0"/>
              <a:t>Communication 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10" y="1803170"/>
            <a:ext cx="684173" cy="68417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418" y="2542398"/>
            <a:ext cx="684173" cy="68417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83" y="3383582"/>
            <a:ext cx="684173" cy="68417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563" y="4278538"/>
            <a:ext cx="684173" cy="6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3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/8</a:t>
            </a:r>
            <a:endParaRPr lang="en-US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280313" y="275102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sz="7300" dirty="0" smtClean="0">
                <a:solidFill>
                  <a:srgbClr val="A53010"/>
                </a:solidFill>
              </a:rPr>
              <a:t>IV. Conclusion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476274584"/>
              </p:ext>
            </p:extLst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 smtClean="0"/>
              <a:t>/8</a:t>
            </a:r>
            <a:endParaRPr lang="en-US" dirty="0"/>
          </a:p>
        </p:txBody>
      </p:sp>
      <p:graphicFrame>
        <p:nvGraphicFramePr>
          <p:cNvPr id="5" name="Diagramme 4"/>
          <p:cNvGraphicFramePr/>
          <p:nvPr>
            <p:extLst/>
          </p:nvPr>
        </p:nvGraphicFramePr>
        <p:xfrm>
          <a:off x="324740" y="119379"/>
          <a:ext cx="11686602" cy="290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>
          <a:xfrm>
            <a:off x="1186073" y="1901944"/>
            <a:ext cx="5734680" cy="455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Expérience préparant au milieu professionnel</a:t>
            </a:r>
          </a:p>
          <a:p>
            <a:pPr lvl="1"/>
            <a:r>
              <a:rPr lang="fr-FR" dirty="0" smtClean="0"/>
              <a:t>Relation client</a:t>
            </a:r>
          </a:p>
          <a:p>
            <a:pPr lvl="1"/>
            <a:r>
              <a:rPr lang="fr-FR" dirty="0" smtClean="0"/>
              <a:t>Présentation d’un projet </a:t>
            </a:r>
          </a:p>
          <a:p>
            <a:endParaRPr lang="fr-FR" dirty="0"/>
          </a:p>
          <a:p>
            <a:r>
              <a:rPr lang="fr-FR" dirty="0" smtClean="0"/>
              <a:t>Travail en équipe </a:t>
            </a:r>
          </a:p>
          <a:p>
            <a:pPr lvl="1"/>
            <a:r>
              <a:rPr lang="fr-FR" dirty="0" smtClean="0"/>
              <a:t>Communication </a:t>
            </a:r>
          </a:p>
          <a:p>
            <a:pPr lvl="1"/>
            <a:r>
              <a:rPr lang="fr-FR" dirty="0" smtClean="0"/>
              <a:t>Partage des fichiers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920753" y="2661372"/>
            <a:ext cx="5734680" cy="455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Ce qu’on retient :</a:t>
            </a:r>
          </a:p>
          <a:p>
            <a:pPr lvl="1"/>
            <a:r>
              <a:rPr lang="fr-FR" dirty="0" smtClean="0"/>
              <a:t>Définir temps de travail / objectifs</a:t>
            </a:r>
          </a:p>
          <a:p>
            <a:pPr lvl="1"/>
            <a:r>
              <a:rPr lang="fr-FR" dirty="0" smtClean="0"/>
              <a:t>Communiquer au maximum</a:t>
            </a:r>
          </a:p>
          <a:p>
            <a:pPr lvl="1"/>
            <a:r>
              <a:rPr lang="fr-FR" dirty="0" smtClean="0"/>
              <a:t>Présentation et documentation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90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859</TotalTime>
  <Words>210</Words>
  <Application>Microsoft Office PowerPoint</Application>
  <PresentationFormat>Grand écran</PresentationFormat>
  <Paragraphs>104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Brin</vt:lpstr>
      <vt:lpstr>I HEAR I SAY </vt:lpstr>
      <vt:lpstr>Recontextualisation</vt:lpstr>
      <vt:lpstr>III. Bilan </vt:lpstr>
      <vt:lpstr>1)Méthode MoSCoW</vt:lpstr>
      <vt:lpstr>2)Avancement de l’interface</vt:lpstr>
      <vt:lpstr>3) Bilan organisationnel</vt:lpstr>
      <vt:lpstr>4)Bilan humain</vt:lpstr>
      <vt:lpstr>IV. Conclusion 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95</cp:revision>
  <dcterms:created xsi:type="dcterms:W3CDTF">2016-11-28T07:16:00Z</dcterms:created>
  <dcterms:modified xsi:type="dcterms:W3CDTF">2017-01-05T07:47:41Z</dcterms:modified>
</cp:coreProperties>
</file>