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1" r:id="rId4"/>
    <p:sldId id="263" r:id="rId5"/>
    <p:sldId id="268" r:id="rId6"/>
    <p:sldId id="265" r:id="rId7"/>
    <p:sldId id="266" r:id="rId8"/>
    <p:sldId id="257" r:id="rId9"/>
    <p:sldId id="260" r:id="rId10"/>
    <p:sldId id="259" r:id="rId11"/>
    <p:sldId id="270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400" autoAdjust="0"/>
  </p:normalViewPr>
  <p:slideViewPr>
    <p:cSldViewPr snapToGrid="0">
      <p:cViewPr varScale="1">
        <p:scale>
          <a:sx n="46" d="100"/>
          <a:sy n="46" d="100"/>
        </p:scale>
        <p:origin x="62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1B01264-AEF9-47E4-A821-3CA9CFE243C8}" type="presOf" srcId="{68E789BA-346D-43BD-9465-734B217059F0}" destId="{1AA5F17D-B47A-4297-B5BB-8C6B99E6C5D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4A1C9F46-E4AF-4008-9B45-F83E2ADDA662}" type="presOf" srcId="{141F5721-50D1-4463-BE0E-D2740313485D}" destId="{1137F16A-3FBD-40A3-8437-7FEA55E131EF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AB58B78D-EB1C-4C75-8E2F-9C9233B8D4E3}" type="presOf" srcId="{80E5E9DF-95FB-48E6-BD6C-ADC19D57C0A3}" destId="{624C66D0-AA35-4C2D-8400-996503DFD2AE}" srcOrd="0" destOrd="0" presId="urn:microsoft.com/office/officeart/2005/8/layout/chevron1"/>
    <dgm:cxn modelId="{F666A65F-9201-4F34-849F-F7548B09ADC2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96339347-5951-44C3-B592-C95E3C7D8247}" type="presOf" srcId="{2A76A016-75FB-4EB8-A025-6ACD7A3F5B7D}" destId="{2DFC64A5-769C-4372-9615-1FA4B1491470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9E624DCC-56FE-4DA6-A8DB-22A0406852EA}" type="presOf" srcId="{0259D84A-4796-4366-BA60-D7065EA96C71}" destId="{DF757741-D2C4-47CD-B81F-0494B81FB4E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8DD0E81F-CF21-48F4-9B37-0414D8574BF8}" type="presParOf" srcId="{2DFC64A5-769C-4372-9615-1FA4B1491470}" destId="{1F6056EB-C534-4970-B58E-AD722CC6900E}" srcOrd="0" destOrd="0" presId="urn:microsoft.com/office/officeart/2005/8/layout/chevron1"/>
    <dgm:cxn modelId="{9AF95DF8-9CC3-4626-83C4-9C5752E379B4}" type="presParOf" srcId="{2DFC64A5-769C-4372-9615-1FA4B1491470}" destId="{C077A35C-7EC3-45E8-86F1-4EB37DB15503}" srcOrd="1" destOrd="0" presId="urn:microsoft.com/office/officeart/2005/8/layout/chevron1"/>
    <dgm:cxn modelId="{94B71D36-FA3E-47D9-BD3C-78752DEC85C0}" type="presParOf" srcId="{2DFC64A5-769C-4372-9615-1FA4B1491470}" destId="{1AA5F17D-B47A-4297-B5BB-8C6B99E6C5DA}" srcOrd="2" destOrd="0" presId="urn:microsoft.com/office/officeart/2005/8/layout/chevron1"/>
    <dgm:cxn modelId="{23BAFBE7-93C2-4456-BE40-B7EA5E955EAE}" type="presParOf" srcId="{2DFC64A5-769C-4372-9615-1FA4B1491470}" destId="{4AB4D21E-58BB-49F4-9B51-BB842C62FFF9}" srcOrd="3" destOrd="0" presId="urn:microsoft.com/office/officeart/2005/8/layout/chevron1"/>
    <dgm:cxn modelId="{BC0C3C26-81E1-46B6-826E-6EEA5C3CCA81}" type="presParOf" srcId="{2DFC64A5-769C-4372-9615-1FA4B1491470}" destId="{624C66D0-AA35-4C2D-8400-996503DFD2AE}" srcOrd="4" destOrd="0" presId="urn:microsoft.com/office/officeart/2005/8/layout/chevron1"/>
    <dgm:cxn modelId="{97CBD34C-B137-4328-89B9-7A79D2818F02}" type="presParOf" srcId="{2DFC64A5-769C-4372-9615-1FA4B1491470}" destId="{C839562D-C2F0-4F43-A440-F8EB257A5ED3}" srcOrd="5" destOrd="0" presId="urn:microsoft.com/office/officeart/2005/8/layout/chevron1"/>
    <dgm:cxn modelId="{D78F8B42-716C-461E-B1C1-9F427D2D5E1F}" type="presParOf" srcId="{2DFC64A5-769C-4372-9615-1FA4B1491470}" destId="{DF757741-D2C4-47CD-B81F-0494B81FB4EA}" srcOrd="6" destOrd="0" presId="urn:microsoft.com/office/officeart/2005/8/layout/chevron1"/>
    <dgm:cxn modelId="{877FFD4A-4BE6-4ACC-8889-BEBF3049D928}" type="presParOf" srcId="{2DFC64A5-769C-4372-9615-1FA4B1491470}" destId="{C0385E65-BED5-46A7-8BCB-7BE0B13B97D8}" srcOrd="7" destOrd="0" presId="urn:microsoft.com/office/officeart/2005/8/layout/chevron1"/>
    <dgm:cxn modelId="{4800DF00-5F9E-4A12-8D49-E4CB428BE133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5B555124-7AC2-4105-8FCE-242035C6CC87}" type="presOf" srcId="{6C099256-A3F1-42A6-931A-474918379EC3}" destId="{1F6056EB-C534-4970-B58E-AD722CC6900E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B1924FE1-EF4F-4C7E-9402-23ACB13D9509}" type="presOf" srcId="{0259D84A-4796-4366-BA60-D7065EA96C71}" destId="{DF757741-D2C4-47CD-B81F-0494B81FB4EA}" srcOrd="0" destOrd="0" presId="urn:microsoft.com/office/officeart/2005/8/layout/chevron1"/>
    <dgm:cxn modelId="{B45FD5D1-6587-443F-93AA-67801A323022}" type="presOf" srcId="{80E5E9DF-95FB-48E6-BD6C-ADC19D57C0A3}" destId="{624C66D0-AA35-4C2D-8400-996503DFD2AE}" srcOrd="0" destOrd="0" presId="urn:microsoft.com/office/officeart/2005/8/layout/chevron1"/>
    <dgm:cxn modelId="{54C41C2B-2300-4284-8726-91A3B95DBF8D}" type="presOf" srcId="{141F5721-50D1-4463-BE0E-D2740313485D}" destId="{1137F16A-3FBD-40A3-8437-7FEA55E131EF}" srcOrd="0" destOrd="0" presId="urn:microsoft.com/office/officeart/2005/8/layout/chevron1"/>
    <dgm:cxn modelId="{84DF1135-77FF-438D-A4A0-590C77FE0A72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53FAD220-F570-4BC1-9B3A-EACB3CD307C3}" type="presOf" srcId="{2A76A016-75FB-4EB8-A025-6ACD7A3F5B7D}" destId="{2DFC64A5-769C-4372-9615-1FA4B1491470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1313F880-F433-4DBB-A09F-EE8A87E2A67C}" type="presParOf" srcId="{2DFC64A5-769C-4372-9615-1FA4B1491470}" destId="{1F6056EB-C534-4970-B58E-AD722CC6900E}" srcOrd="0" destOrd="0" presId="urn:microsoft.com/office/officeart/2005/8/layout/chevron1"/>
    <dgm:cxn modelId="{06FE8E51-4EDC-44EF-87AC-BBFE2EB918B6}" type="presParOf" srcId="{2DFC64A5-769C-4372-9615-1FA4B1491470}" destId="{C077A35C-7EC3-45E8-86F1-4EB37DB15503}" srcOrd="1" destOrd="0" presId="urn:microsoft.com/office/officeart/2005/8/layout/chevron1"/>
    <dgm:cxn modelId="{51E45B63-BAFF-42A6-8BFD-2808C989BDAA}" type="presParOf" srcId="{2DFC64A5-769C-4372-9615-1FA4B1491470}" destId="{1AA5F17D-B47A-4297-B5BB-8C6B99E6C5DA}" srcOrd="2" destOrd="0" presId="urn:microsoft.com/office/officeart/2005/8/layout/chevron1"/>
    <dgm:cxn modelId="{3137DB13-4467-43C0-9507-FEE43263F204}" type="presParOf" srcId="{2DFC64A5-769C-4372-9615-1FA4B1491470}" destId="{4AB4D21E-58BB-49F4-9B51-BB842C62FFF9}" srcOrd="3" destOrd="0" presId="urn:microsoft.com/office/officeart/2005/8/layout/chevron1"/>
    <dgm:cxn modelId="{5537776E-98DD-446C-A963-9B6FAFEC72C1}" type="presParOf" srcId="{2DFC64A5-769C-4372-9615-1FA4B1491470}" destId="{624C66D0-AA35-4C2D-8400-996503DFD2AE}" srcOrd="4" destOrd="0" presId="urn:microsoft.com/office/officeart/2005/8/layout/chevron1"/>
    <dgm:cxn modelId="{E8C65D60-9DA9-421C-A35F-71558ED13F89}" type="presParOf" srcId="{2DFC64A5-769C-4372-9615-1FA4B1491470}" destId="{C839562D-C2F0-4F43-A440-F8EB257A5ED3}" srcOrd="5" destOrd="0" presId="urn:microsoft.com/office/officeart/2005/8/layout/chevron1"/>
    <dgm:cxn modelId="{48C149C5-3F1E-49EC-A4CB-84F5DF98B4DE}" type="presParOf" srcId="{2DFC64A5-769C-4372-9615-1FA4B1491470}" destId="{DF757741-D2C4-47CD-B81F-0494B81FB4EA}" srcOrd="6" destOrd="0" presId="urn:microsoft.com/office/officeart/2005/8/layout/chevron1"/>
    <dgm:cxn modelId="{CAEE129E-F908-42C7-9593-F7CA4E7F20D3}" type="presParOf" srcId="{2DFC64A5-769C-4372-9615-1FA4B1491470}" destId="{C0385E65-BED5-46A7-8BCB-7BE0B13B97D8}" srcOrd="7" destOrd="0" presId="urn:microsoft.com/office/officeart/2005/8/layout/chevron1"/>
    <dgm:cxn modelId="{148BBC09-CCC8-4955-9D10-6F809ABC2710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0A716B-7575-426E-B891-44D2DC7BB31C}" type="presOf" srcId="{80E5E9DF-95FB-48E6-BD6C-ADC19D57C0A3}" destId="{624C66D0-AA35-4C2D-8400-996503DFD2AE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1237E179-F28A-4AAF-A173-4BD49D97D908}" type="presOf" srcId="{2A76A016-75FB-4EB8-A025-6ACD7A3F5B7D}" destId="{2DFC64A5-769C-4372-9615-1FA4B1491470}" srcOrd="0" destOrd="0" presId="urn:microsoft.com/office/officeart/2005/8/layout/chevron1"/>
    <dgm:cxn modelId="{EEE7753C-DB4E-4EB3-9FFC-9CF2ED3CFA9E}" type="presOf" srcId="{6C099256-A3F1-42A6-931A-474918379EC3}" destId="{1F6056EB-C534-4970-B58E-AD722CC6900E}" srcOrd="0" destOrd="0" presId="urn:microsoft.com/office/officeart/2005/8/layout/chevron1"/>
    <dgm:cxn modelId="{E61A477E-4156-4102-9E8E-E60401965217}" type="presOf" srcId="{0259D84A-4796-4366-BA60-D7065EA96C71}" destId="{DF757741-D2C4-47CD-B81F-0494B81FB4EA}" srcOrd="0" destOrd="0" presId="urn:microsoft.com/office/officeart/2005/8/layout/chevron1"/>
    <dgm:cxn modelId="{3CE5436A-D9B7-417A-8622-3D4909E8F55D}" type="presOf" srcId="{68E789BA-346D-43BD-9465-734B217059F0}" destId="{1AA5F17D-B47A-4297-B5BB-8C6B99E6C5DA}" srcOrd="0" destOrd="0" presId="urn:microsoft.com/office/officeart/2005/8/layout/chevron1"/>
    <dgm:cxn modelId="{A297AF20-4DB7-4AC7-A022-4B9BA72E30A6}" type="presOf" srcId="{141F5721-50D1-4463-BE0E-D2740313485D}" destId="{1137F16A-3FBD-40A3-8437-7FEA55E131EF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D5E95266-2B4B-48FB-8DC4-0589BE8283C6}" type="presParOf" srcId="{2DFC64A5-769C-4372-9615-1FA4B1491470}" destId="{1F6056EB-C534-4970-B58E-AD722CC6900E}" srcOrd="0" destOrd="0" presId="urn:microsoft.com/office/officeart/2005/8/layout/chevron1"/>
    <dgm:cxn modelId="{FD5C0025-2AB4-491A-BE56-7EEB8BA005F2}" type="presParOf" srcId="{2DFC64A5-769C-4372-9615-1FA4B1491470}" destId="{C077A35C-7EC3-45E8-86F1-4EB37DB15503}" srcOrd="1" destOrd="0" presId="urn:microsoft.com/office/officeart/2005/8/layout/chevron1"/>
    <dgm:cxn modelId="{FA7CE16A-253C-471D-B031-43A43F3A420C}" type="presParOf" srcId="{2DFC64A5-769C-4372-9615-1FA4B1491470}" destId="{1AA5F17D-B47A-4297-B5BB-8C6B99E6C5DA}" srcOrd="2" destOrd="0" presId="urn:microsoft.com/office/officeart/2005/8/layout/chevron1"/>
    <dgm:cxn modelId="{6D8E4CFD-1392-4865-A4BC-EAE89E3E8C70}" type="presParOf" srcId="{2DFC64A5-769C-4372-9615-1FA4B1491470}" destId="{4AB4D21E-58BB-49F4-9B51-BB842C62FFF9}" srcOrd="3" destOrd="0" presId="urn:microsoft.com/office/officeart/2005/8/layout/chevron1"/>
    <dgm:cxn modelId="{5BD1597D-1C6C-4AB8-A3EC-41C10D6C9305}" type="presParOf" srcId="{2DFC64A5-769C-4372-9615-1FA4B1491470}" destId="{624C66D0-AA35-4C2D-8400-996503DFD2AE}" srcOrd="4" destOrd="0" presId="urn:microsoft.com/office/officeart/2005/8/layout/chevron1"/>
    <dgm:cxn modelId="{F28A50A4-9CC3-461E-93F3-33EB4959498B}" type="presParOf" srcId="{2DFC64A5-769C-4372-9615-1FA4B1491470}" destId="{C839562D-C2F0-4F43-A440-F8EB257A5ED3}" srcOrd="5" destOrd="0" presId="urn:microsoft.com/office/officeart/2005/8/layout/chevron1"/>
    <dgm:cxn modelId="{6C2ADD2D-EF59-4A67-A589-D94D3454AF4D}" type="presParOf" srcId="{2DFC64A5-769C-4372-9615-1FA4B1491470}" destId="{DF757741-D2C4-47CD-B81F-0494B81FB4EA}" srcOrd="6" destOrd="0" presId="urn:microsoft.com/office/officeart/2005/8/layout/chevron1"/>
    <dgm:cxn modelId="{B521ECD6-C288-41BC-92D0-1F8E685FF708}" type="presParOf" srcId="{2DFC64A5-769C-4372-9615-1FA4B1491470}" destId="{C0385E65-BED5-46A7-8BCB-7BE0B13B97D8}" srcOrd="7" destOrd="0" presId="urn:microsoft.com/office/officeart/2005/8/layout/chevron1"/>
    <dgm:cxn modelId="{1353D479-83E2-43FB-886D-ECD247779039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3DF8EF3D-8C78-4A0D-8A13-544178EE2536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FFE0B990-8433-474B-9FC0-A8AE60FAD3F4}" type="presOf" srcId="{141F5721-50D1-4463-BE0E-D2740313485D}" destId="{1137F16A-3FBD-40A3-8437-7FEA55E131EF}" srcOrd="0" destOrd="0" presId="urn:microsoft.com/office/officeart/2005/8/layout/chevron1"/>
    <dgm:cxn modelId="{E1F57CB3-2998-47CC-B487-D428580D4766}" type="presOf" srcId="{68E789BA-346D-43BD-9465-734B217059F0}" destId="{1AA5F17D-B47A-4297-B5BB-8C6B99E6C5DA}" srcOrd="0" destOrd="0" presId="urn:microsoft.com/office/officeart/2005/8/layout/chevron1"/>
    <dgm:cxn modelId="{B6A13AAB-1C4D-4528-AE46-2A67D09F3DD9}" type="presOf" srcId="{80E5E9DF-95FB-48E6-BD6C-ADC19D57C0A3}" destId="{624C66D0-AA35-4C2D-8400-996503DFD2AE}" srcOrd="0" destOrd="0" presId="urn:microsoft.com/office/officeart/2005/8/layout/chevron1"/>
    <dgm:cxn modelId="{78C091A3-7F38-4F34-93CD-ABE6DDA663FD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572727E4-D1FB-42CC-8268-3149638BAB4D}" type="presOf" srcId="{2A76A016-75FB-4EB8-A025-6ACD7A3F5B7D}" destId="{2DFC64A5-769C-4372-9615-1FA4B1491470}" srcOrd="0" destOrd="0" presId="urn:microsoft.com/office/officeart/2005/8/layout/chevron1"/>
    <dgm:cxn modelId="{78143217-E762-4882-B2FF-AAFE07ACAA5D}" type="presParOf" srcId="{2DFC64A5-769C-4372-9615-1FA4B1491470}" destId="{1F6056EB-C534-4970-B58E-AD722CC6900E}" srcOrd="0" destOrd="0" presId="urn:microsoft.com/office/officeart/2005/8/layout/chevron1"/>
    <dgm:cxn modelId="{B8C10432-5840-424E-9BAD-B51AD08322DE}" type="presParOf" srcId="{2DFC64A5-769C-4372-9615-1FA4B1491470}" destId="{C077A35C-7EC3-45E8-86F1-4EB37DB15503}" srcOrd="1" destOrd="0" presId="urn:microsoft.com/office/officeart/2005/8/layout/chevron1"/>
    <dgm:cxn modelId="{BEB6C199-7A40-4F1E-ABB6-335163583F33}" type="presParOf" srcId="{2DFC64A5-769C-4372-9615-1FA4B1491470}" destId="{1AA5F17D-B47A-4297-B5BB-8C6B99E6C5DA}" srcOrd="2" destOrd="0" presId="urn:microsoft.com/office/officeart/2005/8/layout/chevron1"/>
    <dgm:cxn modelId="{87BD7447-C79E-48CF-8865-E954F86AF7F5}" type="presParOf" srcId="{2DFC64A5-769C-4372-9615-1FA4B1491470}" destId="{4AB4D21E-58BB-49F4-9B51-BB842C62FFF9}" srcOrd="3" destOrd="0" presId="urn:microsoft.com/office/officeart/2005/8/layout/chevron1"/>
    <dgm:cxn modelId="{485CAA34-6EA0-4D61-90B5-7467D9591319}" type="presParOf" srcId="{2DFC64A5-769C-4372-9615-1FA4B1491470}" destId="{624C66D0-AA35-4C2D-8400-996503DFD2AE}" srcOrd="4" destOrd="0" presId="urn:microsoft.com/office/officeart/2005/8/layout/chevron1"/>
    <dgm:cxn modelId="{7944A1FF-449B-40B8-B9BB-5E60412D920B}" type="presParOf" srcId="{2DFC64A5-769C-4372-9615-1FA4B1491470}" destId="{C839562D-C2F0-4F43-A440-F8EB257A5ED3}" srcOrd="5" destOrd="0" presId="urn:microsoft.com/office/officeart/2005/8/layout/chevron1"/>
    <dgm:cxn modelId="{00B43B13-0EE5-4C76-AC24-613E9C7B5CD0}" type="presParOf" srcId="{2DFC64A5-769C-4372-9615-1FA4B1491470}" destId="{DF757741-D2C4-47CD-B81F-0494B81FB4EA}" srcOrd="6" destOrd="0" presId="urn:microsoft.com/office/officeart/2005/8/layout/chevron1"/>
    <dgm:cxn modelId="{875945EF-707D-493B-AF50-428AC78A5EDB}" type="presParOf" srcId="{2DFC64A5-769C-4372-9615-1FA4B1491470}" destId="{C0385E65-BED5-46A7-8BCB-7BE0B13B97D8}" srcOrd="7" destOrd="0" presId="urn:microsoft.com/office/officeart/2005/8/layout/chevron1"/>
    <dgm:cxn modelId="{77DA671B-BF2A-48F9-AE24-9CAAC3A8AC75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D29A5504-D791-4BF7-8832-A4FC0FB32D7A}" type="presOf" srcId="{68E789BA-346D-43BD-9465-734B217059F0}" destId="{1AA5F17D-B47A-4297-B5BB-8C6B99E6C5DA}" srcOrd="0" destOrd="0" presId="urn:microsoft.com/office/officeart/2005/8/layout/chevron1"/>
    <dgm:cxn modelId="{8BFE1678-B0FA-42FD-9E71-26505909001F}" type="presOf" srcId="{2A76A016-75FB-4EB8-A025-6ACD7A3F5B7D}" destId="{2DFC64A5-769C-4372-9615-1FA4B1491470}" srcOrd="0" destOrd="0" presId="urn:microsoft.com/office/officeart/2005/8/layout/chevron1"/>
    <dgm:cxn modelId="{692DA091-C541-4CCC-BB4D-19F765D3C7E1}" type="presOf" srcId="{0259D84A-4796-4366-BA60-D7065EA96C71}" destId="{DF757741-D2C4-47CD-B81F-0494B81FB4E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54757C0B-9AAD-4BB0-BA58-526E13145E44}" type="presOf" srcId="{80E5E9DF-95FB-48E6-BD6C-ADC19D57C0A3}" destId="{624C66D0-AA35-4C2D-8400-996503DFD2A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CA145922-50B7-4607-8704-185608A2C473}" type="presOf" srcId="{6C099256-A3F1-42A6-931A-474918379EC3}" destId="{1F6056EB-C534-4970-B58E-AD722CC6900E}" srcOrd="0" destOrd="0" presId="urn:microsoft.com/office/officeart/2005/8/layout/chevron1"/>
    <dgm:cxn modelId="{926A2C37-A1D4-4D49-9F80-C4835E7F6397}" type="presOf" srcId="{141F5721-50D1-4463-BE0E-D2740313485D}" destId="{1137F16A-3FBD-40A3-8437-7FEA55E131EF}" srcOrd="0" destOrd="0" presId="urn:microsoft.com/office/officeart/2005/8/layout/chevron1"/>
    <dgm:cxn modelId="{EB305205-15DC-48A1-9673-4C82A2AC810E}" type="presParOf" srcId="{2DFC64A5-769C-4372-9615-1FA4B1491470}" destId="{1F6056EB-C534-4970-B58E-AD722CC6900E}" srcOrd="0" destOrd="0" presId="urn:microsoft.com/office/officeart/2005/8/layout/chevron1"/>
    <dgm:cxn modelId="{73D98981-4AE6-43EC-BF15-8BEE3EC621F0}" type="presParOf" srcId="{2DFC64A5-769C-4372-9615-1FA4B1491470}" destId="{C077A35C-7EC3-45E8-86F1-4EB37DB15503}" srcOrd="1" destOrd="0" presId="urn:microsoft.com/office/officeart/2005/8/layout/chevron1"/>
    <dgm:cxn modelId="{D049152C-1FC6-40AF-A4C0-0DAB7FB4C9EC}" type="presParOf" srcId="{2DFC64A5-769C-4372-9615-1FA4B1491470}" destId="{1AA5F17D-B47A-4297-B5BB-8C6B99E6C5DA}" srcOrd="2" destOrd="0" presId="urn:microsoft.com/office/officeart/2005/8/layout/chevron1"/>
    <dgm:cxn modelId="{7D8BF425-96FC-4A6D-9F01-83FF35ADFA4E}" type="presParOf" srcId="{2DFC64A5-769C-4372-9615-1FA4B1491470}" destId="{4AB4D21E-58BB-49F4-9B51-BB842C62FFF9}" srcOrd="3" destOrd="0" presId="urn:microsoft.com/office/officeart/2005/8/layout/chevron1"/>
    <dgm:cxn modelId="{BEC5AB55-127E-4539-9E95-B2B52AC40D5A}" type="presParOf" srcId="{2DFC64A5-769C-4372-9615-1FA4B1491470}" destId="{624C66D0-AA35-4C2D-8400-996503DFD2AE}" srcOrd="4" destOrd="0" presId="urn:microsoft.com/office/officeart/2005/8/layout/chevron1"/>
    <dgm:cxn modelId="{A362F72B-1BF5-407B-A7D8-7D8CF41094EF}" type="presParOf" srcId="{2DFC64A5-769C-4372-9615-1FA4B1491470}" destId="{C839562D-C2F0-4F43-A440-F8EB257A5ED3}" srcOrd="5" destOrd="0" presId="urn:microsoft.com/office/officeart/2005/8/layout/chevron1"/>
    <dgm:cxn modelId="{ADFADD24-1399-4C66-80A6-6C01301FA7E5}" type="presParOf" srcId="{2DFC64A5-769C-4372-9615-1FA4B1491470}" destId="{DF757741-D2C4-47CD-B81F-0494B81FB4EA}" srcOrd="6" destOrd="0" presId="urn:microsoft.com/office/officeart/2005/8/layout/chevron1"/>
    <dgm:cxn modelId="{EAD72BA6-4B33-4BC9-89BE-F8E01D87CD0F}" type="presParOf" srcId="{2DFC64A5-769C-4372-9615-1FA4B1491470}" destId="{C0385E65-BED5-46A7-8BCB-7BE0B13B97D8}" srcOrd="7" destOrd="0" presId="urn:microsoft.com/office/officeart/2005/8/layout/chevron1"/>
    <dgm:cxn modelId="{96C624AB-042E-4F79-92E7-899CE229CA8D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90953C7-05A1-485F-BE45-27969FC53183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D4ECA73B-D0E3-42A0-B4CC-AF20A79DDDDE}" type="presOf" srcId="{80E5E9DF-95FB-48E6-BD6C-ADC19D57C0A3}" destId="{624C66D0-AA35-4C2D-8400-996503DFD2AE}" srcOrd="0" destOrd="0" presId="urn:microsoft.com/office/officeart/2005/8/layout/chevron1"/>
    <dgm:cxn modelId="{729B442F-B1EB-4C9D-B7EE-DAD66CBBE8EF}" type="presOf" srcId="{0259D84A-4796-4366-BA60-D7065EA96C71}" destId="{DF757741-D2C4-47CD-B81F-0494B81FB4EA}" srcOrd="0" destOrd="0" presId="urn:microsoft.com/office/officeart/2005/8/layout/chevron1"/>
    <dgm:cxn modelId="{00742EA3-7A92-49BB-817D-9532B4937F52}" type="presOf" srcId="{68E789BA-346D-43BD-9465-734B217059F0}" destId="{1AA5F17D-B47A-4297-B5BB-8C6B99E6C5DA}" srcOrd="0" destOrd="0" presId="urn:microsoft.com/office/officeart/2005/8/layout/chevron1"/>
    <dgm:cxn modelId="{1560BC60-D857-412E-AE2A-6B3255BE65D6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25752BF9-359A-45A5-B4A9-BFCA22F21C3B}" type="presOf" srcId="{141F5721-50D1-4463-BE0E-D2740313485D}" destId="{1137F16A-3FBD-40A3-8437-7FEA55E131EF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00EE8966-1176-4760-952D-698FC282F105}" type="presParOf" srcId="{2DFC64A5-769C-4372-9615-1FA4B1491470}" destId="{1F6056EB-C534-4970-B58E-AD722CC6900E}" srcOrd="0" destOrd="0" presId="urn:microsoft.com/office/officeart/2005/8/layout/chevron1"/>
    <dgm:cxn modelId="{6A74D5F1-9CAC-4EAB-A35F-601D88586D53}" type="presParOf" srcId="{2DFC64A5-769C-4372-9615-1FA4B1491470}" destId="{C077A35C-7EC3-45E8-86F1-4EB37DB15503}" srcOrd="1" destOrd="0" presId="urn:microsoft.com/office/officeart/2005/8/layout/chevron1"/>
    <dgm:cxn modelId="{B8E4DF2E-C642-462B-A0E4-EC3DF09E96C2}" type="presParOf" srcId="{2DFC64A5-769C-4372-9615-1FA4B1491470}" destId="{1AA5F17D-B47A-4297-B5BB-8C6B99E6C5DA}" srcOrd="2" destOrd="0" presId="urn:microsoft.com/office/officeart/2005/8/layout/chevron1"/>
    <dgm:cxn modelId="{195A0774-FCEF-4529-A6D5-62B7C29C722D}" type="presParOf" srcId="{2DFC64A5-769C-4372-9615-1FA4B1491470}" destId="{4AB4D21E-58BB-49F4-9B51-BB842C62FFF9}" srcOrd="3" destOrd="0" presId="urn:microsoft.com/office/officeart/2005/8/layout/chevron1"/>
    <dgm:cxn modelId="{5FE16CA9-2CA2-4C31-9F47-7B900C569804}" type="presParOf" srcId="{2DFC64A5-769C-4372-9615-1FA4B1491470}" destId="{624C66D0-AA35-4C2D-8400-996503DFD2AE}" srcOrd="4" destOrd="0" presId="urn:microsoft.com/office/officeart/2005/8/layout/chevron1"/>
    <dgm:cxn modelId="{042BDCB0-1270-4BD9-ABAB-1D90CD9D4571}" type="presParOf" srcId="{2DFC64A5-769C-4372-9615-1FA4B1491470}" destId="{C839562D-C2F0-4F43-A440-F8EB257A5ED3}" srcOrd="5" destOrd="0" presId="urn:microsoft.com/office/officeart/2005/8/layout/chevron1"/>
    <dgm:cxn modelId="{4C730610-D01D-4F60-8380-061002C345E6}" type="presParOf" srcId="{2DFC64A5-769C-4372-9615-1FA4B1491470}" destId="{DF757741-D2C4-47CD-B81F-0494B81FB4EA}" srcOrd="6" destOrd="0" presId="urn:microsoft.com/office/officeart/2005/8/layout/chevron1"/>
    <dgm:cxn modelId="{1A3546C8-83F3-47B1-862E-988EC509D59B}" type="presParOf" srcId="{2DFC64A5-769C-4372-9615-1FA4B1491470}" destId="{C0385E65-BED5-46A7-8BCB-7BE0B13B97D8}" srcOrd="7" destOrd="0" presId="urn:microsoft.com/office/officeart/2005/8/layout/chevron1"/>
    <dgm:cxn modelId="{E4860CA2-6E8B-4414-AEBC-8C7E58087C5C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EAB93E91-DC39-4B4C-ACD1-9306991F9985}" type="presOf" srcId="{141F5721-50D1-4463-BE0E-D2740313485D}" destId="{1137F16A-3FBD-40A3-8437-7FEA55E131EF}" srcOrd="0" destOrd="0" presId="urn:microsoft.com/office/officeart/2005/8/layout/chevron1"/>
    <dgm:cxn modelId="{27B51773-03A6-435C-BDC2-3FBB4E42929C}" type="presOf" srcId="{80E5E9DF-95FB-48E6-BD6C-ADC19D57C0A3}" destId="{624C66D0-AA35-4C2D-8400-996503DFD2AE}" srcOrd="0" destOrd="0" presId="urn:microsoft.com/office/officeart/2005/8/layout/chevron1"/>
    <dgm:cxn modelId="{D3D9173B-2AF1-4306-8D38-EEB355993DE5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39790866-3E6E-40DA-8261-EB0FAA256F3E}" type="presOf" srcId="{68E789BA-346D-43BD-9465-734B217059F0}" destId="{1AA5F17D-B47A-4297-B5BB-8C6B99E6C5DA}" srcOrd="0" destOrd="0" presId="urn:microsoft.com/office/officeart/2005/8/layout/chevron1"/>
    <dgm:cxn modelId="{40B24B40-816A-4816-B90E-64BCFD27D316}" type="presOf" srcId="{6C099256-A3F1-42A6-931A-474918379EC3}" destId="{1F6056EB-C534-4970-B58E-AD722CC6900E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2A3DF288-C26F-4D66-9F02-A76BF16F80DB}" type="presOf" srcId="{0259D84A-4796-4366-BA60-D7065EA96C71}" destId="{DF757741-D2C4-47CD-B81F-0494B81FB4E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AD530D67-CD8C-40DB-A5F8-98E2AE68CAF7}" type="presParOf" srcId="{2DFC64A5-769C-4372-9615-1FA4B1491470}" destId="{1F6056EB-C534-4970-B58E-AD722CC6900E}" srcOrd="0" destOrd="0" presId="urn:microsoft.com/office/officeart/2005/8/layout/chevron1"/>
    <dgm:cxn modelId="{BA815F74-630B-49F8-9AC1-D0672B790B64}" type="presParOf" srcId="{2DFC64A5-769C-4372-9615-1FA4B1491470}" destId="{C077A35C-7EC3-45E8-86F1-4EB37DB15503}" srcOrd="1" destOrd="0" presId="urn:microsoft.com/office/officeart/2005/8/layout/chevron1"/>
    <dgm:cxn modelId="{9020CE43-BBAA-438B-BB78-385B6A888895}" type="presParOf" srcId="{2DFC64A5-769C-4372-9615-1FA4B1491470}" destId="{1AA5F17D-B47A-4297-B5BB-8C6B99E6C5DA}" srcOrd="2" destOrd="0" presId="urn:microsoft.com/office/officeart/2005/8/layout/chevron1"/>
    <dgm:cxn modelId="{C7E6B25A-7487-4162-8F72-E2398F4912B8}" type="presParOf" srcId="{2DFC64A5-769C-4372-9615-1FA4B1491470}" destId="{4AB4D21E-58BB-49F4-9B51-BB842C62FFF9}" srcOrd="3" destOrd="0" presId="urn:microsoft.com/office/officeart/2005/8/layout/chevron1"/>
    <dgm:cxn modelId="{551CAD0F-9915-49C5-89D0-F5BC9A786CAD}" type="presParOf" srcId="{2DFC64A5-769C-4372-9615-1FA4B1491470}" destId="{624C66D0-AA35-4C2D-8400-996503DFD2AE}" srcOrd="4" destOrd="0" presId="urn:microsoft.com/office/officeart/2005/8/layout/chevron1"/>
    <dgm:cxn modelId="{CF7CB199-FA71-4B69-92A2-A14B35525E2B}" type="presParOf" srcId="{2DFC64A5-769C-4372-9615-1FA4B1491470}" destId="{C839562D-C2F0-4F43-A440-F8EB257A5ED3}" srcOrd="5" destOrd="0" presId="urn:microsoft.com/office/officeart/2005/8/layout/chevron1"/>
    <dgm:cxn modelId="{FB331568-80BD-4DB5-A611-EECBD99DE81D}" type="presParOf" srcId="{2DFC64A5-769C-4372-9615-1FA4B1491470}" destId="{DF757741-D2C4-47CD-B81F-0494B81FB4EA}" srcOrd="6" destOrd="0" presId="urn:microsoft.com/office/officeart/2005/8/layout/chevron1"/>
    <dgm:cxn modelId="{53735DC4-E5F2-4FD8-BAB4-FD1E8BC2CD62}" type="presParOf" srcId="{2DFC64A5-769C-4372-9615-1FA4B1491470}" destId="{C0385E65-BED5-46A7-8BCB-7BE0B13B97D8}" srcOrd="7" destOrd="0" presId="urn:microsoft.com/office/officeart/2005/8/layout/chevron1"/>
    <dgm:cxn modelId="{8E1DB9E8-C9BC-4036-BC9E-AF5C0676FD53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F1D2436C-D853-4065-8387-1F1D86688591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40CE4F72-BB49-4187-A996-39B73643DBB6}" type="presOf" srcId="{80E5E9DF-95FB-48E6-BD6C-ADC19D57C0A3}" destId="{624C66D0-AA35-4C2D-8400-996503DFD2AE}" srcOrd="0" destOrd="0" presId="urn:microsoft.com/office/officeart/2005/8/layout/chevron1"/>
    <dgm:cxn modelId="{B59ACD33-422E-434F-8045-5426D8F5A436}" type="presOf" srcId="{0259D84A-4796-4366-BA60-D7065EA96C71}" destId="{DF757741-D2C4-47CD-B81F-0494B81FB4EA}" srcOrd="0" destOrd="0" presId="urn:microsoft.com/office/officeart/2005/8/layout/chevron1"/>
    <dgm:cxn modelId="{31FBA29D-DC49-426A-A6F0-B45E152F2676}" type="presOf" srcId="{6C099256-A3F1-42A6-931A-474918379EC3}" destId="{1F6056EB-C534-4970-B58E-AD722CC6900E}" srcOrd="0" destOrd="0" presId="urn:microsoft.com/office/officeart/2005/8/layout/chevron1"/>
    <dgm:cxn modelId="{99C9F699-EB70-447A-B1E3-17D3BA989B7D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02017DA9-C995-4963-A9D9-1CA4C5314132}" type="presOf" srcId="{141F5721-50D1-4463-BE0E-D2740313485D}" destId="{1137F16A-3FBD-40A3-8437-7FEA55E131EF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D40B0589-E874-4C5B-A822-7CB54E4CFA12}" type="presParOf" srcId="{2DFC64A5-769C-4372-9615-1FA4B1491470}" destId="{1F6056EB-C534-4970-B58E-AD722CC6900E}" srcOrd="0" destOrd="0" presId="urn:microsoft.com/office/officeart/2005/8/layout/chevron1"/>
    <dgm:cxn modelId="{AE52D215-37F6-4A31-A803-C6D3EB0CEEBE}" type="presParOf" srcId="{2DFC64A5-769C-4372-9615-1FA4B1491470}" destId="{C077A35C-7EC3-45E8-86F1-4EB37DB15503}" srcOrd="1" destOrd="0" presId="urn:microsoft.com/office/officeart/2005/8/layout/chevron1"/>
    <dgm:cxn modelId="{A3256F71-D771-408A-A1F7-BEDB8F7DBC1C}" type="presParOf" srcId="{2DFC64A5-769C-4372-9615-1FA4B1491470}" destId="{1AA5F17D-B47A-4297-B5BB-8C6B99E6C5DA}" srcOrd="2" destOrd="0" presId="urn:microsoft.com/office/officeart/2005/8/layout/chevron1"/>
    <dgm:cxn modelId="{72632A14-A311-414A-988C-11BA6382030D}" type="presParOf" srcId="{2DFC64A5-769C-4372-9615-1FA4B1491470}" destId="{4AB4D21E-58BB-49F4-9B51-BB842C62FFF9}" srcOrd="3" destOrd="0" presId="urn:microsoft.com/office/officeart/2005/8/layout/chevron1"/>
    <dgm:cxn modelId="{E296B149-8464-48A0-8192-1B9F8F359ADA}" type="presParOf" srcId="{2DFC64A5-769C-4372-9615-1FA4B1491470}" destId="{624C66D0-AA35-4C2D-8400-996503DFD2AE}" srcOrd="4" destOrd="0" presId="urn:microsoft.com/office/officeart/2005/8/layout/chevron1"/>
    <dgm:cxn modelId="{383AA0C7-85B5-4538-B476-860A65301020}" type="presParOf" srcId="{2DFC64A5-769C-4372-9615-1FA4B1491470}" destId="{C839562D-C2F0-4F43-A440-F8EB257A5ED3}" srcOrd="5" destOrd="0" presId="urn:microsoft.com/office/officeart/2005/8/layout/chevron1"/>
    <dgm:cxn modelId="{45B190EC-7BDA-4F22-8B33-07CBB7BD265D}" type="presParOf" srcId="{2DFC64A5-769C-4372-9615-1FA4B1491470}" destId="{DF757741-D2C4-47CD-B81F-0494B81FB4EA}" srcOrd="6" destOrd="0" presId="urn:microsoft.com/office/officeart/2005/8/layout/chevron1"/>
    <dgm:cxn modelId="{A08DB981-9A6F-436D-9591-EE1CB8811BD0}" type="presParOf" srcId="{2DFC64A5-769C-4372-9615-1FA4B1491470}" destId="{C0385E65-BED5-46A7-8BCB-7BE0B13B97D8}" srcOrd="7" destOrd="0" presId="urn:microsoft.com/office/officeart/2005/8/layout/chevron1"/>
    <dgm:cxn modelId="{2483D554-2CD5-4FD3-8832-C1EE4EA7D424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37D21199-F2A3-44F6-B4A1-6B3E26F0B794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9F1A43EB-5EA8-45D6-AA6F-7E6134D9D705}" type="presOf" srcId="{80E5E9DF-95FB-48E6-BD6C-ADC19D57C0A3}" destId="{624C66D0-AA35-4C2D-8400-996503DFD2AE}" srcOrd="0" destOrd="0" presId="urn:microsoft.com/office/officeart/2005/8/layout/chevron1"/>
    <dgm:cxn modelId="{9182A09E-2FCE-484C-B3DD-C9DE5EB0A33C}" type="presOf" srcId="{2A76A016-75FB-4EB8-A025-6ACD7A3F5B7D}" destId="{2DFC64A5-769C-4372-9615-1FA4B1491470}" srcOrd="0" destOrd="0" presId="urn:microsoft.com/office/officeart/2005/8/layout/chevron1"/>
    <dgm:cxn modelId="{48848094-C99F-4894-AD93-346C06BE946A}" type="presOf" srcId="{141F5721-50D1-4463-BE0E-D2740313485D}" destId="{1137F16A-3FBD-40A3-8437-7FEA55E131EF}" srcOrd="0" destOrd="0" presId="urn:microsoft.com/office/officeart/2005/8/layout/chevron1"/>
    <dgm:cxn modelId="{77FCF69A-ACDB-40F5-B5F9-2E2562FC6086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817389F1-7BB6-4E56-A449-03F83446A499}" type="presOf" srcId="{6C099256-A3F1-42A6-931A-474918379EC3}" destId="{1F6056EB-C534-4970-B58E-AD722CC6900E}" srcOrd="0" destOrd="0" presId="urn:microsoft.com/office/officeart/2005/8/layout/chevron1"/>
    <dgm:cxn modelId="{77728008-0535-4372-BB57-88B585C68F2D}" type="presParOf" srcId="{2DFC64A5-769C-4372-9615-1FA4B1491470}" destId="{1F6056EB-C534-4970-B58E-AD722CC6900E}" srcOrd="0" destOrd="0" presId="urn:microsoft.com/office/officeart/2005/8/layout/chevron1"/>
    <dgm:cxn modelId="{9EF0F084-D5BF-44C4-BBB9-28E9AA338645}" type="presParOf" srcId="{2DFC64A5-769C-4372-9615-1FA4B1491470}" destId="{C077A35C-7EC3-45E8-86F1-4EB37DB15503}" srcOrd="1" destOrd="0" presId="urn:microsoft.com/office/officeart/2005/8/layout/chevron1"/>
    <dgm:cxn modelId="{8D787E4D-63E6-4546-B48E-780A12D05078}" type="presParOf" srcId="{2DFC64A5-769C-4372-9615-1FA4B1491470}" destId="{1AA5F17D-B47A-4297-B5BB-8C6B99E6C5DA}" srcOrd="2" destOrd="0" presId="urn:microsoft.com/office/officeart/2005/8/layout/chevron1"/>
    <dgm:cxn modelId="{9531B7C5-A051-4663-8BF6-F62B579F874F}" type="presParOf" srcId="{2DFC64A5-769C-4372-9615-1FA4B1491470}" destId="{4AB4D21E-58BB-49F4-9B51-BB842C62FFF9}" srcOrd="3" destOrd="0" presId="urn:microsoft.com/office/officeart/2005/8/layout/chevron1"/>
    <dgm:cxn modelId="{B6260106-5156-4069-BE51-6621953B893F}" type="presParOf" srcId="{2DFC64A5-769C-4372-9615-1FA4B1491470}" destId="{624C66D0-AA35-4C2D-8400-996503DFD2AE}" srcOrd="4" destOrd="0" presId="urn:microsoft.com/office/officeart/2005/8/layout/chevron1"/>
    <dgm:cxn modelId="{744B5F15-87AB-48BB-AED9-168E5F745260}" type="presParOf" srcId="{2DFC64A5-769C-4372-9615-1FA4B1491470}" destId="{C839562D-C2F0-4F43-A440-F8EB257A5ED3}" srcOrd="5" destOrd="0" presId="urn:microsoft.com/office/officeart/2005/8/layout/chevron1"/>
    <dgm:cxn modelId="{9D42A283-4BF9-4179-AB3B-1999EF8A4AB3}" type="presParOf" srcId="{2DFC64A5-769C-4372-9615-1FA4B1491470}" destId="{DF757741-D2C4-47CD-B81F-0494B81FB4EA}" srcOrd="6" destOrd="0" presId="urn:microsoft.com/office/officeart/2005/8/layout/chevron1"/>
    <dgm:cxn modelId="{3319A4C2-36F2-468B-8028-2DEE9D644794}" type="presParOf" srcId="{2DFC64A5-769C-4372-9615-1FA4B1491470}" destId="{C0385E65-BED5-46A7-8BCB-7BE0B13B97D8}" srcOrd="7" destOrd="0" presId="urn:microsoft.com/office/officeart/2005/8/layout/chevron1"/>
    <dgm:cxn modelId="{233A3DD0-E0B1-4C8F-A04D-69CE90F09186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99D8AC0-C31E-444D-BFA2-80BF53B9BE7A}" type="presOf" srcId="{2A76A016-75FB-4EB8-A025-6ACD7A3F5B7D}" destId="{2DFC64A5-769C-4372-9615-1FA4B149147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F9CD1C77-927E-4676-9CC5-433A0AF1B4D4}" type="presOf" srcId="{6C099256-A3F1-42A6-931A-474918379EC3}" destId="{1F6056EB-C534-4970-B58E-AD722CC6900E}" srcOrd="0" destOrd="0" presId="urn:microsoft.com/office/officeart/2005/8/layout/chevron1"/>
    <dgm:cxn modelId="{DF29B8F3-1A84-45D7-8E00-D5F9721E2021}" type="presOf" srcId="{80E5E9DF-95FB-48E6-BD6C-ADC19D57C0A3}" destId="{624C66D0-AA35-4C2D-8400-996503DFD2AE}" srcOrd="0" destOrd="0" presId="urn:microsoft.com/office/officeart/2005/8/layout/chevron1"/>
    <dgm:cxn modelId="{9F921E51-A7AC-4FB1-852C-60AFE4A60086}" type="presOf" srcId="{2A76A016-75FB-4EB8-A025-6ACD7A3F5B7D}" destId="{2DFC64A5-769C-4372-9615-1FA4B1491470}" srcOrd="0" destOrd="0" presId="urn:microsoft.com/office/officeart/2005/8/layout/chevron1"/>
    <dgm:cxn modelId="{7449DC9C-0437-4EDA-98EE-435688D5B974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7C726322-8ED3-4D4B-94A3-8292077479DD}" type="presOf" srcId="{141F5721-50D1-4463-BE0E-D2740313485D}" destId="{1137F16A-3FBD-40A3-8437-7FEA55E131EF}" srcOrd="0" destOrd="0" presId="urn:microsoft.com/office/officeart/2005/8/layout/chevron1"/>
    <dgm:cxn modelId="{2046AE8F-3934-4E5C-A94D-F3FF05BC3079}" type="presOf" srcId="{0259D84A-4796-4366-BA60-D7065EA96C71}" destId="{DF757741-D2C4-47CD-B81F-0494B81FB4E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51062A9C-97F8-4A74-BBAF-71BD635B5CD6}" type="presParOf" srcId="{2DFC64A5-769C-4372-9615-1FA4B1491470}" destId="{1F6056EB-C534-4970-B58E-AD722CC6900E}" srcOrd="0" destOrd="0" presId="urn:microsoft.com/office/officeart/2005/8/layout/chevron1"/>
    <dgm:cxn modelId="{01D027D6-F442-420B-9055-B3FD2581F229}" type="presParOf" srcId="{2DFC64A5-769C-4372-9615-1FA4B1491470}" destId="{C077A35C-7EC3-45E8-86F1-4EB37DB15503}" srcOrd="1" destOrd="0" presId="urn:microsoft.com/office/officeart/2005/8/layout/chevron1"/>
    <dgm:cxn modelId="{E4C92523-EE64-44F4-8C74-36FC4D213B63}" type="presParOf" srcId="{2DFC64A5-769C-4372-9615-1FA4B1491470}" destId="{1AA5F17D-B47A-4297-B5BB-8C6B99E6C5DA}" srcOrd="2" destOrd="0" presId="urn:microsoft.com/office/officeart/2005/8/layout/chevron1"/>
    <dgm:cxn modelId="{BFFF785C-7E78-47B6-8A0C-60FC9DA19363}" type="presParOf" srcId="{2DFC64A5-769C-4372-9615-1FA4B1491470}" destId="{4AB4D21E-58BB-49F4-9B51-BB842C62FFF9}" srcOrd="3" destOrd="0" presId="urn:microsoft.com/office/officeart/2005/8/layout/chevron1"/>
    <dgm:cxn modelId="{42BC2994-DC14-42EF-B1F0-9F3D0A764E98}" type="presParOf" srcId="{2DFC64A5-769C-4372-9615-1FA4B1491470}" destId="{624C66D0-AA35-4C2D-8400-996503DFD2AE}" srcOrd="4" destOrd="0" presId="urn:microsoft.com/office/officeart/2005/8/layout/chevron1"/>
    <dgm:cxn modelId="{F0C52190-AEE4-4E40-9B17-9819497DF41C}" type="presParOf" srcId="{2DFC64A5-769C-4372-9615-1FA4B1491470}" destId="{C839562D-C2F0-4F43-A440-F8EB257A5ED3}" srcOrd="5" destOrd="0" presId="urn:microsoft.com/office/officeart/2005/8/layout/chevron1"/>
    <dgm:cxn modelId="{B1F86538-A8E1-4C14-B2CE-47B2646CDF5D}" type="presParOf" srcId="{2DFC64A5-769C-4372-9615-1FA4B1491470}" destId="{DF757741-D2C4-47CD-B81F-0494B81FB4EA}" srcOrd="6" destOrd="0" presId="urn:microsoft.com/office/officeart/2005/8/layout/chevron1"/>
    <dgm:cxn modelId="{E7B4FB3E-977E-4CB1-A995-8A669E9724BD}" type="presParOf" srcId="{2DFC64A5-769C-4372-9615-1FA4B1491470}" destId="{C0385E65-BED5-46A7-8BCB-7BE0B13B97D8}" srcOrd="7" destOrd="0" presId="urn:microsoft.com/office/officeart/2005/8/layout/chevron1"/>
    <dgm:cxn modelId="{48E26E1A-ABB1-4B5C-851D-49CD55C38110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25ABB8E5-DC5B-4250-B428-BC757C2B8C59}" type="presOf" srcId="{2A76A016-75FB-4EB8-A025-6ACD7A3F5B7D}" destId="{2DFC64A5-769C-4372-9615-1FA4B149147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2774342B-E1E0-455A-A7CF-2A321CC4A44D}" type="presOf" srcId="{141F5721-50D1-4463-BE0E-D2740313485D}" destId="{1137F16A-3FBD-40A3-8437-7FEA55E131EF}" srcOrd="0" destOrd="0" presId="urn:microsoft.com/office/officeart/2005/8/layout/chevron1"/>
    <dgm:cxn modelId="{8DA490FB-1819-43D9-B72C-884FF3A44E95}" type="presOf" srcId="{2A76A016-75FB-4EB8-A025-6ACD7A3F5B7D}" destId="{2DFC64A5-769C-4372-9615-1FA4B1491470}" srcOrd="0" destOrd="0" presId="urn:microsoft.com/office/officeart/2005/8/layout/chevron1"/>
    <dgm:cxn modelId="{C135803E-38B3-4BAA-8653-B21B57E53472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A739857B-6B62-4619-BBA3-1693A81B008C}" type="presOf" srcId="{0259D84A-4796-4366-BA60-D7065EA96C71}" destId="{DF757741-D2C4-47CD-B81F-0494B81FB4EA}" srcOrd="0" destOrd="0" presId="urn:microsoft.com/office/officeart/2005/8/layout/chevron1"/>
    <dgm:cxn modelId="{F040286D-F2C4-4C24-A360-0EE64269281E}" type="presOf" srcId="{80E5E9DF-95FB-48E6-BD6C-ADC19D57C0A3}" destId="{624C66D0-AA35-4C2D-8400-996503DFD2AE}" srcOrd="0" destOrd="0" presId="urn:microsoft.com/office/officeart/2005/8/layout/chevron1"/>
    <dgm:cxn modelId="{CF1D2974-9367-458C-837B-2AC294B8E565}" type="presOf" srcId="{68E789BA-346D-43BD-9465-734B217059F0}" destId="{1AA5F17D-B47A-4297-B5BB-8C6B99E6C5DA}" srcOrd="0" destOrd="0" presId="urn:microsoft.com/office/officeart/2005/8/layout/chevron1"/>
    <dgm:cxn modelId="{838C2B33-F4AB-4DC6-83B6-2EC5E2271B57}" type="presParOf" srcId="{2DFC64A5-769C-4372-9615-1FA4B1491470}" destId="{1F6056EB-C534-4970-B58E-AD722CC6900E}" srcOrd="0" destOrd="0" presId="urn:microsoft.com/office/officeart/2005/8/layout/chevron1"/>
    <dgm:cxn modelId="{B0F9AA4C-1192-4744-8FC8-F49833837410}" type="presParOf" srcId="{2DFC64A5-769C-4372-9615-1FA4B1491470}" destId="{C077A35C-7EC3-45E8-86F1-4EB37DB15503}" srcOrd="1" destOrd="0" presId="urn:microsoft.com/office/officeart/2005/8/layout/chevron1"/>
    <dgm:cxn modelId="{F1BFD19D-B986-4F46-8FF0-CF2556D6A051}" type="presParOf" srcId="{2DFC64A5-769C-4372-9615-1FA4B1491470}" destId="{1AA5F17D-B47A-4297-B5BB-8C6B99E6C5DA}" srcOrd="2" destOrd="0" presId="urn:microsoft.com/office/officeart/2005/8/layout/chevron1"/>
    <dgm:cxn modelId="{883D66C9-266F-4882-9CA7-D7BC411E0EB9}" type="presParOf" srcId="{2DFC64A5-769C-4372-9615-1FA4B1491470}" destId="{4AB4D21E-58BB-49F4-9B51-BB842C62FFF9}" srcOrd="3" destOrd="0" presId="urn:microsoft.com/office/officeart/2005/8/layout/chevron1"/>
    <dgm:cxn modelId="{0636DD8F-A4D3-45F6-B5EC-AB74AB47CDEC}" type="presParOf" srcId="{2DFC64A5-769C-4372-9615-1FA4B1491470}" destId="{624C66D0-AA35-4C2D-8400-996503DFD2AE}" srcOrd="4" destOrd="0" presId="urn:microsoft.com/office/officeart/2005/8/layout/chevron1"/>
    <dgm:cxn modelId="{2B9AF357-06D9-42AD-A8A9-C008BF86B47C}" type="presParOf" srcId="{2DFC64A5-769C-4372-9615-1FA4B1491470}" destId="{C839562D-C2F0-4F43-A440-F8EB257A5ED3}" srcOrd="5" destOrd="0" presId="urn:microsoft.com/office/officeart/2005/8/layout/chevron1"/>
    <dgm:cxn modelId="{DF672A92-D691-47FF-9AFD-819A00B79119}" type="presParOf" srcId="{2DFC64A5-769C-4372-9615-1FA4B1491470}" destId="{DF757741-D2C4-47CD-B81F-0494B81FB4EA}" srcOrd="6" destOrd="0" presId="urn:microsoft.com/office/officeart/2005/8/layout/chevron1"/>
    <dgm:cxn modelId="{C29A5342-1648-44AA-A183-0DEE9C235D0E}" type="presParOf" srcId="{2DFC64A5-769C-4372-9615-1FA4B1491470}" destId="{C0385E65-BED5-46A7-8BCB-7BE0B13B97D8}" srcOrd="7" destOrd="0" presId="urn:microsoft.com/office/officeart/2005/8/layout/chevron1"/>
    <dgm:cxn modelId="{66F4B8FF-A29E-437B-B298-DDF1F0880EC6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E2E39A1F-1F04-4668-9FFC-67A0B8A66EC5}" type="presOf" srcId="{68E789BA-346D-43BD-9465-734B217059F0}" destId="{1AA5F17D-B47A-4297-B5BB-8C6B99E6C5DA}" srcOrd="0" destOrd="0" presId="urn:microsoft.com/office/officeart/2005/8/layout/chevron1"/>
    <dgm:cxn modelId="{A59D6ED1-7143-44FA-96CF-180A36D4861D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FF504879-5A0C-46E7-8710-7423B6C24908}" type="presOf" srcId="{0259D84A-4796-4366-BA60-D7065EA96C71}" destId="{DF757741-D2C4-47CD-B81F-0494B81FB4E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CBEE8E24-168F-49C0-8DEB-93D9D3CD9360}" type="presOf" srcId="{6C099256-A3F1-42A6-931A-474918379EC3}" destId="{1F6056EB-C534-4970-B58E-AD722CC6900E}" srcOrd="0" destOrd="0" presId="urn:microsoft.com/office/officeart/2005/8/layout/chevron1"/>
    <dgm:cxn modelId="{5540CBB8-5817-4DF6-89C7-F243F3EDD774}" type="presParOf" srcId="{2DFC64A5-769C-4372-9615-1FA4B1491470}" destId="{1F6056EB-C534-4970-B58E-AD722CC6900E}" srcOrd="0" destOrd="0" presId="urn:microsoft.com/office/officeart/2005/8/layout/chevron1"/>
    <dgm:cxn modelId="{9F5D2755-E9EE-4C83-BA81-2CB58B728DD6}" type="presParOf" srcId="{2DFC64A5-769C-4372-9615-1FA4B1491470}" destId="{C077A35C-7EC3-45E8-86F1-4EB37DB15503}" srcOrd="1" destOrd="0" presId="urn:microsoft.com/office/officeart/2005/8/layout/chevron1"/>
    <dgm:cxn modelId="{07C419A4-89D0-416C-ACD8-7D2A26345698}" type="presParOf" srcId="{2DFC64A5-769C-4372-9615-1FA4B1491470}" destId="{1AA5F17D-B47A-4297-B5BB-8C6B99E6C5DA}" srcOrd="2" destOrd="0" presId="urn:microsoft.com/office/officeart/2005/8/layout/chevron1"/>
    <dgm:cxn modelId="{ADAF6BF4-865B-4A6E-B3DC-AFFD8918AB85}" type="presParOf" srcId="{2DFC64A5-769C-4372-9615-1FA4B1491470}" destId="{4AB4D21E-58BB-49F4-9B51-BB842C62FFF9}" srcOrd="3" destOrd="0" presId="urn:microsoft.com/office/officeart/2005/8/layout/chevron1"/>
    <dgm:cxn modelId="{37B175FB-D1F6-4641-A5C9-040FAB09DC15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3F58-3852-424B-87CB-96F4F4F602A9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F0A2-9B86-4E90-8D17-A2CCAF6E5B82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B0B1-CD9F-4A33-8B69-EAB316917FB3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5D83-5862-4F0A-93A8-64B2D2B61333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A4A-A824-45F6-BE04-CC3CA8D3BAC2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9DD5-57D1-4866-877D-584A5FB34A46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E7C4-4275-43EF-B081-1606F9BA2641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8696-F5F8-430F-BE84-D434C4D4EB8B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2DD-E91A-4022-91F7-282972AA0488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931-7F90-456B-85C9-ACE2028EF430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0F5-93AD-4489-ACED-BEE9CDC5CC2B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3ADB-10F5-43FD-9A85-3BA2A79F8BD1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64C4-8600-416B-9E37-65C3D1772161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85A4-5E48-4659-8557-EEBD26586683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0D8-1B03-40A2-BA20-A3DF9DC1E44D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AF96-B1FB-4BD6-9E4E-8A5E503A90DB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9686-7EB0-4ADF-B47E-D8E49D123469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Bouëte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3" y="4529540"/>
            <a:ext cx="76807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25" y="1603641"/>
            <a:ext cx="6067109" cy="419545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90254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5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pic>
        <p:nvPicPr>
          <p:cNvPr id="3074" name="Picture 2" descr="https://scontent-cdg2-1.xx.fbcdn.net/v/t34.0-12/15415911_10209995212350243_1256995407_n.png?oh=b61eb3c705daf835476245a62a65c5f7&amp;oe=584A157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03" y="2544029"/>
            <a:ext cx="5305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90254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67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/ modifier grille</a:t>
            </a:r>
            <a:endParaRPr lang="fr-FR" dirty="0"/>
          </a:p>
        </p:txBody>
      </p:sp>
      <p:pic>
        <p:nvPicPr>
          <p:cNvPr id="1026" name="Picture 2" descr="https://scontent-cdg2-1.xx.fbcdn.net/v/t34.0-12/15416193_10209994947423620_202044250_n.png?oh=aad455439f2047063e304d1c4b59c15d&amp;oe=584AE6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87" y="1640008"/>
            <a:ext cx="46577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91150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91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/>
          </p:cNvPicPr>
          <p:nvPr/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3939655" y="-358879"/>
            <a:ext cx="5537588" cy="765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893576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2" r="10448"/>
          <a:stretch/>
        </p:blipFill>
        <p:spPr>
          <a:xfrm rot="16200000">
            <a:off x="4131649" y="-1879022"/>
            <a:ext cx="4234981" cy="116885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490870" y="3246589"/>
            <a:ext cx="947546" cy="509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 rot="18533455">
            <a:off x="2050959" y="2578806"/>
            <a:ext cx="2686972" cy="363964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7424051">
            <a:off x="4171453" y="3281861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12" name="Diagramme 11"/>
          <p:cNvGraphicFramePr/>
          <p:nvPr>
            <p:extLst/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llipse 12"/>
          <p:cNvSpPr/>
          <p:nvPr/>
        </p:nvSpPr>
        <p:spPr>
          <a:xfrm>
            <a:off x="4476272" y="3261597"/>
            <a:ext cx="947546" cy="509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 rot="7697379">
            <a:off x="2555505" y="1496029"/>
            <a:ext cx="2030817" cy="2785244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 rot="18853098">
            <a:off x="2874920" y="3579924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2155900" y="689327"/>
            <a:ext cx="8911687" cy="128089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39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Présentation de l’existant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1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l’existant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812" y="2030612"/>
            <a:ext cx="8915400" cy="3777622"/>
          </a:xfrm>
        </p:spPr>
        <p:txBody>
          <a:bodyPr/>
          <a:lstStyle/>
          <a:p>
            <a:r>
              <a:rPr lang="fr-FR" dirty="0" smtClean="0"/>
              <a:t>Mise en forme</a:t>
            </a:r>
          </a:p>
          <a:p>
            <a:r>
              <a:rPr lang="fr-FR" dirty="0" smtClean="0"/>
              <a:t>Remplir les cases</a:t>
            </a:r>
          </a:p>
          <a:p>
            <a:r>
              <a:rPr lang="fr-FR" dirty="0" smtClean="0"/>
              <a:t>Imprimer</a:t>
            </a:r>
          </a:p>
          <a:p>
            <a:endParaRPr lang="fr-FR" dirty="0"/>
          </a:p>
          <a:p>
            <a:r>
              <a:rPr lang="fr-FR" dirty="0" smtClean="0"/>
              <a:t>Modification compliquée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-1" t="-74" r="27917" b="19852"/>
          <a:stretch/>
        </p:blipFill>
        <p:spPr>
          <a:xfrm>
            <a:off x="3896718" y="1469904"/>
            <a:ext cx="7513367" cy="470345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9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MoSCoW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5477" y="2164695"/>
            <a:ext cx="8915400" cy="3777622"/>
          </a:xfrm>
        </p:spPr>
        <p:txBody>
          <a:bodyPr/>
          <a:lstStyle/>
          <a:p>
            <a:r>
              <a:rPr lang="fr-FR" dirty="0" smtClean="0"/>
              <a:t>Must have</a:t>
            </a:r>
          </a:p>
          <a:p>
            <a:r>
              <a:rPr lang="fr-FR" dirty="0" err="1" smtClean="0"/>
              <a:t>Should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Could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Won’t</a:t>
            </a:r>
            <a:r>
              <a:rPr lang="fr-FR" dirty="0" smtClean="0"/>
              <a:t> have</a:t>
            </a:r>
            <a:endParaRPr lang="fr-FR" dirty="0"/>
          </a:p>
        </p:txBody>
      </p:sp>
      <p:pic>
        <p:nvPicPr>
          <p:cNvPr id="1026" name="Picture 2" descr="https://scontent-cdg2-1.xx.fbcdn.net/v/t35.0-12/15326254_10209978856381354_1399969613743712409_o.jpg?oh=6ec5b6797ef2d0bd386ba126fe5912a5&amp;oe=584A2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26" y="4079498"/>
            <a:ext cx="10460369" cy="194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14338" y="2272158"/>
            <a:ext cx="215660" cy="2070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14338" y="2635370"/>
            <a:ext cx="215660" cy="20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14338" y="3000099"/>
            <a:ext cx="215660" cy="207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14338" y="3441427"/>
            <a:ext cx="215660" cy="207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7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9212" y="2333268"/>
            <a:ext cx="8911687" cy="1280890"/>
          </a:xfrm>
        </p:spPr>
        <p:txBody>
          <a:bodyPr/>
          <a:lstStyle/>
          <a:p>
            <a:r>
              <a:rPr lang="fr-FR" dirty="0" smtClean="0"/>
              <a:t>Choix techniques</a:t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24755786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06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3724" y="2133600"/>
            <a:ext cx="8915400" cy="3777622"/>
          </a:xfrm>
        </p:spPr>
        <p:txBody>
          <a:bodyPr/>
          <a:lstStyle/>
          <a:p>
            <a:r>
              <a:rPr lang="fr-FR" dirty="0" smtClean="0"/>
              <a:t>Java AWT/Swing</a:t>
            </a:r>
          </a:p>
          <a:p>
            <a:pPr lvl="1"/>
            <a:r>
              <a:rPr lang="fr-FR" dirty="0" smtClean="0"/>
              <a:t>Librairies Interfaces graphiques (code existant)</a:t>
            </a:r>
          </a:p>
          <a:p>
            <a:endParaRPr lang="fr-FR" dirty="0" smtClean="0"/>
          </a:p>
          <a:p>
            <a:r>
              <a:rPr lang="fr-FR" dirty="0" smtClean="0"/>
              <a:t>Format .CSV </a:t>
            </a:r>
          </a:p>
          <a:p>
            <a:pPr lvl="1"/>
            <a:r>
              <a:rPr lang="fr-FR" dirty="0" smtClean="0"/>
              <a:t>Stockage de données</a:t>
            </a:r>
          </a:p>
          <a:p>
            <a:pPr lvl="1"/>
            <a:r>
              <a:rPr lang="fr-FR" dirty="0" smtClean="0"/>
              <a:t>Facilement utilisable en java</a:t>
            </a:r>
          </a:p>
          <a:p>
            <a:pPr lvl="1"/>
            <a:r>
              <a:rPr lang="fr-FR" dirty="0"/>
              <a:t>Format </a:t>
            </a:r>
            <a:r>
              <a:rPr lang="fr-FR" dirty="0" smtClean="0"/>
              <a:t>standardisé (modèle type)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0" y="2884374"/>
            <a:ext cx="5542752" cy="325143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652109394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5795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03085" y="693329"/>
            <a:ext cx="8911687" cy="128089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9372" y="2202819"/>
            <a:ext cx="8915400" cy="3777622"/>
          </a:xfrm>
        </p:spPr>
        <p:txBody>
          <a:bodyPr/>
          <a:lstStyle/>
          <a:p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664917" y="623740"/>
            <a:ext cx="10422467" cy="54017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664917" y="598875"/>
            <a:ext cx="10422467" cy="1889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8908152" y="879858"/>
            <a:ext cx="2959100" cy="48894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872352" y="879857"/>
            <a:ext cx="5427370" cy="4889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9132517" y="1138621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132517" y="1823097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Importer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9132517" y="2507573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Exporter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1748719" y="598875"/>
            <a:ext cx="338665" cy="18890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9121935" y="3962399"/>
            <a:ext cx="2523067" cy="1635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Liste des grilles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73476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256395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982179" y="1524662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238988" y="1534049"/>
            <a:ext cx="1256809" cy="41684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2620"/>
              </p:ext>
            </p:extLst>
          </p:nvPr>
        </p:nvGraphicFramePr>
        <p:xfrm>
          <a:off x="1982179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623032" y="956056"/>
            <a:ext cx="1282919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</a:t>
            </a:r>
            <a:r>
              <a:rPr lang="fr-FR" dirty="0" err="1" smtClean="0"/>
              <a:t>Hear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5905951" y="956056"/>
            <a:ext cx="1246260" cy="5728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Say</a:t>
            </a:r>
            <a:endParaRPr lang="fr-FR" dirty="0"/>
          </a:p>
        </p:txBody>
      </p:sp>
      <p:graphicFrame>
        <p:nvGraphicFramePr>
          <p:cNvPr id="39" name="Tableau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55534"/>
              </p:ext>
            </p:extLst>
          </p:nvPr>
        </p:nvGraphicFramePr>
        <p:xfrm>
          <a:off x="4631735" y="1534049"/>
          <a:ext cx="2505660" cy="41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830"/>
                <a:gridCol w="1252830"/>
              </a:tblGrid>
              <a:tr h="694749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474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Diagramme 39"/>
          <p:cNvGraphicFramePr/>
          <p:nvPr>
            <p:extLst>
              <p:ext uri="{D42A27DB-BD31-4B8C-83A1-F6EECF244321}">
                <p14:modId xmlns:p14="http://schemas.microsoft.com/office/powerpoint/2010/main" val="22604082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ctangle 40"/>
          <p:cNvSpPr/>
          <p:nvPr/>
        </p:nvSpPr>
        <p:spPr>
          <a:xfrm>
            <a:off x="9132517" y="3234986"/>
            <a:ext cx="2523067" cy="5487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Imprimer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Importer / Exporter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80165" y="2540748"/>
            <a:ext cx="8915400" cy="3777622"/>
          </a:xfrm>
        </p:spPr>
        <p:txBody>
          <a:bodyPr/>
          <a:lstStyle/>
          <a:p>
            <a:r>
              <a:rPr lang="fr-FR" dirty="0" smtClean="0"/>
              <a:t>Utilisation du format </a:t>
            </a:r>
            <a:r>
              <a:rPr lang="fr-FR" dirty="0"/>
              <a:t>.</a:t>
            </a:r>
            <a:r>
              <a:rPr lang="fr-FR" dirty="0" smtClean="0"/>
              <a:t>csv</a:t>
            </a:r>
          </a:p>
          <a:p>
            <a:r>
              <a:rPr lang="fr-FR" dirty="0" smtClean="0"/>
              <a:t>Fichiers ouvrables sous </a:t>
            </a:r>
            <a:r>
              <a:rPr lang="fr-FR" dirty="0" err="1" smtClean="0"/>
              <a:t>Exel</a:t>
            </a:r>
            <a:r>
              <a:rPr lang="fr-FR" dirty="0" smtClean="0"/>
              <a:t>/</a:t>
            </a:r>
            <a:r>
              <a:rPr lang="fr-FR" dirty="0" err="1" smtClean="0"/>
              <a:t>Calc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Dossier « Importation automatiques »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89" y="2007816"/>
            <a:ext cx="5542752" cy="3251434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9384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/13</a:t>
            </a:r>
            <a:endParaRPr lang="en-US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693433921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80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643</TotalTime>
  <Words>223</Words>
  <Application>Microsoft Office PowerPoint</Application>
  <PresentationFormat>Grand écran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Brin</vt:lpstr>
      <vt:lpstr>I HEAR I SAY </vt:lpstr>
      <vt:lpstr>Présentation PowerPoint</vt:lpstr>
      <vt:lpstr>Présentation de l’existant  </vt:lpstr>
      <vt:lpstr>Présentation de l’existant</vt:lpstr>
      <vt:lpstr>Méthode MoSCoW</vt:lpstr>
      <vt:lpstr>Choix techniques </vt:lpstr>
      <vt:lpstr>Choix techniques </vt:lpstr>
      <vt:lpstr>Présentation PowerPoint</vt:lpstr>
      <vt:lpstr>Importer / Exporter</vt:lpstr>
      <vt:lpstr>Créer / modifier grille</vt:lpstr>
      <vt:lpstr>Diagramme de Classe</vt:lpstr>
      <vt:lpstr>Créer / modifier grille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66</cp:revision>
  <dcterms:created xsi:type="dcterms:W3CDTF">2016-11-28T07:16:00Z</dcterms:created>
  <dcterms:modified xsi:type="dcterms:W3CDTF">2017-01-05T08:35:05Z</dcterms:modified>
</cp:coreProperties>
</file>