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4" r:id="rId6"/>
    <p:sldId id="263" r:id="rId7"/>
    <p:sldId id="259" r:id="rId8"/>
    <p:sldId id="267" r:id="rId9"/>
    <p:sldId id="260" r:id="rId10"/>
    <p:sldId id="261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2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1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76B-3AEE-4CCF-8309-4A51262BD39B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F287-9D13-4BBB-AD64-90A6F68DC437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CAF-6E0A-4BFA-A998-C23501319CEB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94E6-5E1F-487A-884E-33CB76F0F981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00-98E8-4354-BA0E-9DEB265BABD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F833-05BD-4816-A1C4-77294EF43A8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1DF6-0A71-40E1-83D6-78326EF392E3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0F56-72C5-4249-9DC2-97F4382C2589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76F9-E6CB-4647-93A7-39EC966FD12A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F3B-EDCE-432C-AB15-05A686C5B86E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D7C-FC13-4A46-B8AE-589AA1023A5C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AFA9-9F65-4436-A9B2-8AB4BA37DFB1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9A-F13F-4478-875E-76CEDB19EC82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7ED-CCB1-4ADF-9D3E-AE98B8393664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7BE-D090-4A56-ACCF-525ADF60220C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7DE3-277E-469C-968A-E5587F8A2085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8CF9-6505-4D68-8ADE-34012231EA87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</a:t>
            </a:r>
            <a:r>
              <a:rPr lang="fr-FR" dirty="0" smtClean="0"/>
              <a:t>2016 </a:t>
            </a:r>
            <a:endParaRPr lang="fr-FR" dirty="0" smtClean="0"/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Bouete</a:t>
            </a:r>
            <a:r>
              <a:rPr lang="fr-FR" dirty="0" smtClean="0"/>
              <a:t>-Giraud – Guillaume Robert </a:t>
            </a:r>
            <a:r>
              <a:rPr lang="fr-FR" dirty="0" smtClean="0"/>
              <a:t>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343" t="36944" r="34682" b="29807"/>
          <a:stretch/>
        </p:blipFill>
        <p:spPr>
          <a:xfrm>
            <a:off x="2592925" y="2093719"/>
            <a:ext cx="3913975" cy="36646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06899" y="2898358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506899" y="3880366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506899" y="4862374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Contrat d’équipe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Tous les dimanches après-midi : </a:t>
            </a:r>
          </a:p>
          <a:p>
            <a:pPr lvl="1"/>
            <a:r>
              <a:rPr lang="fr-FR" dirty="0" smtClean="0"/>
              <a:t>Présentation de l’existant</a:t>
            </a:r>
          </a:p>
          <a:p>
            <a:pPr lvl="1"/>
            <a:r>
              <a:rPr lang="fr-FR" dirty="0" smtClean="0"/>
              <a:t>Mise en commun</a:t>
            </a:r>
          </a:p>
          <a:p>
            <a:pPr lvl="1"/>
            <a:r>
              <a:rPr lang="fr-FR" dirty="0"/>
              <a:t>Présence de tous les membres</a:t>
            </a:r>
          </a:p>
          <a:p>
            <a:pPr lvl="1"/>
            <a:r>
              <a:rPr lang="fr-FR" dirty="0"/>
              <a:t>Respect de la parole de chacun</a:t>
            </a:r>
          </a:p>
          <a:p>
            <a:pPr lvl="1"/>
            <a:r>
              <a:rPr lang="fr-FR" dirty="0"/>
              <a:t>Sérieux et rigueur lors des </a:t>
            </a:r>
            <a:r>
              <a:rPr lang="fr-FR" dirty="0" smtClean="0"/>
              <a:t>réunions</a:t>
            </a:r>
          </a:p>
          <a:p>
            <a:pPr lvl="1"/>
            <a:r>
              <a:rPr lang="fr-FR" dirty="0" smtClean="0"/>
              <a:t>Guillaume Robert chef de projet</a:t>
            </a:r>
          </a:p>
          <a:p>
            <a:pPr lvl="1"/>
            <a:r>
              <a:rPr lang="fr-FR" dirty="0" smtClean="0"/>
              <a:t>Rôles dynamiques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Eclipse</a:t>
            </a:r>
          </a:p>
          <a:p>
            <a:r>
              <a:rPr lang="fr-FR" dirty="0" smtClean="0"/>
              <a:t>Communication </a:t>
            </a:r>
          </a:p>
          <a:p>
            <a:pPr lvl="1"/>
            <a:r>
              <a:rPr lang="fr-FR" dirty="0" smtClean="0"/>
              <a:t>Skype</a:t>
            </a:r>
          </a:p>
          <a:p>
            <a:pPr lvl="1"/>
            <a:r>
              <a:rPr lang="fr-FR" dirty="0" smtClean="0"/>
              <a:t>Mails</a:t>
            </a:r>
          </a:p>
          <a:p>
            <a:pPr lvl="1"/>
            <a:r>
              <a:rPr lang="fr-FR" dirty="0" smtClean="0"/>
              <a:t>Réunion client/superviseur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398" y="2133600"/>
            <a:ext cx="1253214" cy="12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8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2045" y="140177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+mn-lt"/>
              </a:rPr>
              <a:t>Vous voulez générer des </a:t>
            </a:r>
            <a:r>
              <a:rPr lang="fr-FR" dirty="0" smtClean="0">
                <a:latin typeface="+mn-lt"/>
              </a:rPr>
              <a:t>grilles d’exercice </a:t>
            </a:r>
            <a:r>
              <a:rPr lang="fr-FR" dirty="0">
                <a:latin typeface="+mn-lt"/>
              </a:rPr>
              <a:t>pour </a:t>
            </a:r>
            <a:r>
              <a:rPr lang="fr-FR" dirty="0" smtClean="0">
                <a:latin typeface="+mn-lt"/>
              </a:rPr>
              <a:t>vos cours d’anglais ? </a:t>
            </a:r>
            <a:r>
              <a:rPr lang="fr-FR" dirty="0">
                <a:latin typeface="+mn-lt"/>
              </a:rPr>
              <a:t>Pourquoi ne pas utiliser notre application qui facilite cette tâche ?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/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/>
            </a:r>
            <a:br>
              <a:rPr lang="fr-FR" dirty="0">
                <a:latin typeface="+mn-lt"/>
              </a:rPr>
            </a:b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4" b="13297"/>
          <a:stretch/>
        </p:blipFill>
        <p:spPr>
          <a:xfrm>
            <a:off x="8453120" y="3532637"/>
            <a:ext cx="3576320" cy="3162803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  <a:p>
            <a:pPr lvl="1"/>
            <a:r>
              <a:rPr lang="fr-FR" dirty="0" smtClean="0"/>
              <a:t>Analyse de la demande du client</a:t>
            </a:r>
          </a:p>
          <a:p>
            <a:pPr lvl="1"/>
            <a:r>
              <a:rPr lang="fr-FR" dirty="0" smtClean="0"/>
              <a:t>Planning prévisionnel</a:t>
            </a:r>
          </a:p>
          <a:p>
            <a:pPr lvl="1"/>
            <a:r>
              <a:rPr lang="fr-FR" dirty="0" smtClean="0"/>
              <a:t>Documentation</a:t>
            </a:r>
          </a:p>
          <a:p>
            <a:pPr lvl="1"/>
            <a:r>
              <a:rPr lang="fr-FR" dirty="0" smtClean="0"/>
              <a:t>Contrat d’équipe</a:t>
            </a:r>
          </a:p>
          <a:p>
            <a:pPr lvl="1"/>
            <a:r>
              <a:rPr lang="fr-FR" dirty="0" smtClean="0"/>
              <a:t>Outils</a:t>
            </a:r>
          </a:p>
          <a:p>
            <a:r>
              <a:rPr lang="fr-FR" dirty="0" smtClean="0"/>
              <a:t>Solutions techniques </a:t>
            </a:r>
          </a:p>
          <a:p>
            <a:r>
              <a:rPr lang="fr-FR" dirty="0" smtClean="0"/>
              <a:t>Bilan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actuels</a:t>
            </a:r>
          </a:p>
          <a:p>
            <a:pPr lvl="1"/>
            <a:r>
              <a:rPr lang="fr-FR" dirty="0" smtClean="0"/>
              <a:t>Génération lente</a:t>
            </a:r>
          </a:p>
          <a:p>
            <a:pPr lvl="1"/>
            <a:r>
              <a:rPr lang="fr-FR" dirty="0" smtClean="0"/>
              <a:t>Modification impossible</a:t>
            </a:r>
          </a:p>
          <a:p>
            <a:pPr lvl="1"/>
            <a:r>
              <a:rPr lang="fr-FR" dirty="0" smtClean="0"/>
              <a:t>Pas de trace des anciennes grilles générées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pic>
        <p:nvPicPr>
          <p:cNvPr id="7" name="Picture 7"/>
          <p:cNvPicPr>
            <a:picLocks/>
          </p:cNvPicPr>
          <p:nvPr/>
        </p:nvPicPr>
        <p:blipFill rotWithShape="1">
          <a:blip r:embed="rId3"/>
          <a:srcRect l="36592" t="4139" r="10148" b="56675"/>
          <a:stretch/>
        </p:blipFill>
        <p:spPr bwMode="auto">
          <a:xfrm rot="16200000">
            <a:off x="7750607" y="2476659"/>
            <a:ext cx="4312438" cy="42090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9"/>
          <a:stretch/>
        </p:blipFill>
        <p:spPr>
          <a:xfrm>
            <a:off x="10376927" y="3271642"/>
            <a:ext cx="1634415" cy="30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projet répond à la demande de notre principal </a:t>
            </a:r>
            <a:r>
              <a:rPr lang="fr-FR" b="1" dirty="0" smtClean="0"/>
              <a:t>client</a:t>
            </a:r>
            <a:r>
              <a:rPr lang="fr-FR" dirty="0" smtClean="0"/>
              <a:t> qui est </a:t>
            </a:r>
            <a:r>
              <a:rPr lang="fr-FR" b="1" dirty="0" smtClean="0"/>
              <a:t>Isabelle Clavel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Application à destination </a:t>
            </a:r>
            <a:r>
              <a:rPr lang="fr-FR" dirty="0"/>
              <a:t>de tous les </a:t>
            </a:r>
            <a:r>
              <a:rPr lang="fr-FR" b="1" dirty="0"/>
              <a:t>professeurs</a:t>
            </a:r>
            <a:r>
              <a:rPr lang="fr-FR" dirty="0"/>
              <a:t> d’anglais de l’IUT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sujet de notre PTUT </a:t>
            </a:r>
            <a:r>
              <a:rPr lang="fr-FR" dirty="0" smtClean="0"/>
              <a:t>consiste à permettre au client de </a:t>
            </a:r>
            <a:r>
              <a:rPr lang="fr-FR" dirty="0"/>
              <a:t>générer une grille de mots de manière </a:t>
            </a:r>
            <a:r>
              <a:rPr lang="fr-FR" dirty="0" smtClean="0"/>
              <a:t>rapide, </a:t>
            </a:r>
            <a:r>
              <a:rPr lang="fr-FR" b="1" dirty="0"/>
              <a:t>simple</a:t>
            </a:r>
            <a:r>
              <a:rPr lang="fr-FR" dirty="0"/>
              <a:t> </a:t>
            </a:r>
            <a:r>
              <a:rPr lang="fr-FR" dirty="0" smtClean="0"/>
              <a:t>et intuitive.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7"/>
          <p:cNvPicPr>
            <a:picLocks noGrp="1"/>
          </p:cNvPicPr>
          <p:nvPr>
            <p:ph idx="1"/>
          </p:nvPr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6985930" y="1711982"/>
            <a:ext cx="5086394" cy="4964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959292" y="230538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Générer / Modifier / Importer / Imprimer</a:t>
            </a:r>
          </a:p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t Exporter une grille de ce type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50236" t="35552" r="746" b="29564"/>
          <a:stretch/>
        </p:blipFill>
        <p:spPr bwMode="auto">
          <a:xfrm>
            <a:off x="524379" y="3042303"/>
            <a:ext cx="11228061" cy="224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78730" t="37596" r="747" b="29564"/>
          <a:stretch/>
        </p:blipFill>
        <p:spPr bwMode="auto">
          <a:xfrm>
            <a:off x="2076116" y="2644856"/>
            <a:ext cx="7757080" cy="3490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2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 des sprints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14" t="37395" r="56311" b="12618"/>
          <a:stretch/>
        </p:blipFill>
        <p:spPr>
          <a:xfrm>
            <a:off x="2589212" y="2017172"/>
            <a:ext cx="2925909" cy="41186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840325" y="2528211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5840326" y="322950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5840326" y="397044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840324" y="4776043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5840326" y="5502940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</TotalTime>
  <Words>350</Words>
  <Application>Microsoft Office PowerPoint</Application>
  <PresentationFormat>Grand écran</PresentationFormat>
  <Paragraphs>85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Brin</vt:lpstr>
      <vt:lpstr>I HEAR I SAY </vt:lpstr>
      <vt:lpstr>Vous voulez générer des grilles d’exercice pour vos cours d’anglais ? Pourquoi ne pas utiliser notre application qui facilite cette tâche ?   </vt:lpstr>
      <vt:lpstr>Plan</vt:lpstr>
      <vt:lpstr>Problématique</vt:lpstr>
      <vt:lpstr>Analyse de la demande du client</vt:lpstr>
      <vt:lpstr>Analyse de la demande du client</vt:lpstr>
      <vt:lpstr>Planning prévisionnel</vt:lpstr>
      <vt:lpstr>Planning prévisionnel</vt:lpstr>
      <vt:lpstr>Prévision des sprints </vt:lpstr>
      <vt:lpstr>Documentation</vt:lpstr>
      <vt:lpstr>Contrat d’équipe </vt:lpstr>
      <vt:lpstr>Outils utilisés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40</cp:revision>
  <dcterms:created xsi:type="dcterms:W3CDTF">2016-11-28T07:16:00Z</dcterms:created>
  <dcterms:modified xsi:type="dcterms:W3CDTF">2016-12-01T10:58:59Z</dcterms:modified>
</cp:coreProperties>
</file>