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CA0-6EC9-462C-B70B-1CC3CBEF0819}" type="datetimeFigureOut">
              <a:rPr lang="fr-FR" smtClean="0"/>
              <a:t>04/12/2016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47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CA0-6EC9-462C-B70B-1CC3CBEF0819}" type="datetimeFigureOut">
              <a:rPr lang="fr-FR" smtClean="0"/>
              <a:t>04/12/2016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53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CA0-6EC9-462C-B70B-1CC3CBEF0819}" type="datetimeFigureOut">
              <a:rPr lang="fr-FR" smtClean="0"/>
              <a:t>04/12/2016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4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CA0-6EC9-462C-B70B-1CC3CBEF0819}" type="datetimeFigureOut">
              <a:rPr lang="fr-FR" smtClean="0"/>
              <a:t>04/12/2016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11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CA0-6EC9-462C-B70B-1CC3CBEF0819}" type="datetimeFigureOut">
              <a:rPr lang="fr-FR" smtClean="0"/>
              <a:t>04/12/2016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97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CA0-6EC9-462C-B70B-1CC3CBEF0819}" type="datetimeFigureOut">
              <a:rPr lang="fr-FR" smtClean="0"/>
              <a:t>04/12/2016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14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CA0-6EC9-462C-B70B-1CC3CBEF0819}" type="datetimeFigureOut">
              <a:rPr lang="fr-FR" smtClean="0"/>
              <a:t>04/12/2016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26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CA0-6EC9-462C-B70B-1CC3CBEF0819}" type="datetimeFigureOut">
              <a:rPr lang="fr-FR" smtClean="0"/>
              <a:t>04/12/2016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68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CA0-6EC9-462C-B70B-1CC3CBEF0819}" type="datetimeFigureOut">
              <a:rPr lang="fr-FR" smtClean="0"/>
              <a:t>04/12/2016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06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CA0-6EC9-462C-B70B-1CC3CBEF0819}" type="datetimeFigureOut">
              <a:rPr lang="fr-FR" smtClean="0"/>
              <a:t>04/12/2016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66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CA0-6EC9-462C-B70B-1CC3CBEF0819}" type="datetimeFigureOut">
              <a:rPr lang="fr-FR" smtClean="0"/>
              <a:t>04/12/2016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90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B2CA0-6EC9-462C-B70B-1CC3CBEF0819}" type="datetimeFigureOut">
              <a:rPr lang="fr-FR" smtClean="0"/>
              <a:t>04/12/2016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29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91632" y="607482"/>
            <a:ext cx="10422467" cy="540173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91632" y="582617"/>
            <a:ext cx="10422467" cy="1889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034867" y="863600"/>
            <a:ext cx="2959100" cy="48894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999066" y="863599"/>
            <a:ext cx="6828367" cy="48895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Grille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352367" y="1122363"/>
            <a:ext cx="2523067" cy="5487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352367" y="1806839"/>
            <a:ext cx="2523067" cy="5487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Importer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352367" y="2491315"/>
            <a:ext cx="2523067" cy="5487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Exporter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0875434" y="582617"/>
            <a:ext cx="338665" cy="18890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12109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Everstormz</dc:creator>
  <cp:lastModifiedBy>Everstormz</cp:lastModifiedBy>
  <cp:revision>3</cp:revision>
  <dcterms:created xsi:type="dcterms:W3CDTF">2016-12-04T17:57:40Z</dcterms:created>
  <dcterms:modified xsi:type="dcterms:W3CDTF">2016-12-04T18:16:36Z</dcterms:modified>
</cp:coreProperties>
</file>