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4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</a:t>
            </a:r>
            <a:r>
              <a:rPr lang="fr-FR" dirty="0" smtClean="0"/>
              <a:t>commun</a:t>
            </a:r>
          </a:p>
          <a:p>
            <a:pPr lvl="1"/>
            <a:r>
              <a:rPr lang="fr-FR" dirty="0"/>
              <a:t>Présence de tous les membres</a:t>
            </a:r>
          </a:p>
          <a:p>
            <a:pPr lvl="1"/>
            <a:r>
              <a:rPr lang="fr-FR" dirty="0"/>
              <a:t>Respect de la parole de chacun</a:t>
            </a:r>
          </a:p>
          <a:p>
            <a:pPr lvl="1"/>
            <a:r>
              <a:rPr lang="fr-FR" dirty="0"/>
              <a:t>Sérieux et rigueur lors des réunions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Vous voulez générer des grilles pour vos travaux ? Pourquoi ne pas utiliser notre application qui facilite cette tâche ?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Analyse de la demande du client</a:t>
            </a:r>
          </a:p>
          <a:p>
            <a:r>
              <a:rPr lang="fr-FR" dirty="0" smtClean="0"/>
              <a:t>Planning prévisionnel </a:t>
            </a:r>
          </a:p>
          <a:p>
            <a:pPr lvl="1"/>
            <a:r>
              <a:rPr lang="fr-FR" dirty="0" smtClean="0"/>
              <a:t>Gantt</a:t>
            </a:r>
          </a:p>
          <a:p>
            <a:pPr lvl="1"/>
            <a:r>
              <a:rPr lang="fr-FR" dirty="0" smtClean="0"/>
              <a:t>Sprints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Contrat d’équipe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projet répond à la demande de notre principal client qui est Isabelle Clavel. Cependant, </a:t>
            </a:r>
            <a:r>
              <a:rPr lang="fr-FR" dirty="0"/>
              <a:t>cette application est à destination de tous les professeurs d’anglais de l’IUT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Le but étant de faciliter la création d’une activité composant leur travail.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sujet de notre PTUT </a:t>
            </a:r>
            <a:r>
              <a:rPr lang="fr-FR" dirty="0" smtClean="0"/>
              <a:t>consiste à permettre au client de </a:t>
            </a:r>
            <a:r>
              <a:rPr lang="fr-FR" dirty="0"/>
              <a:t>générer une grille de mots de manière </a:t>
            </a:r>
            <a:r>
              <a:rPr lang="fr-FR" dirty="0" smtClean="0"/>
              <a:t>rapide, </a:t>
            </a:r>
            <a:r>
              <a:rPr lang="fr-FR" dirty="0"/>
              <a:t>simple </a:t>
            </a:r>
            <a:r>
              <a:rPr lang="fr-FR" dirty="0" smtClean="0"/>
              <a:t>et intuitive.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futurs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314</Words>
  <Application>Microsoft Office PowerPoint</Application>
  <PresentationFormat>Grand écran</PresentationFormat>
  <Paragraphs>66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I HEAR I SAY </vt:lpstr>
      <vt:lpstr>Vous voulez générer des grilles pour vos travaux ? Pourquoi ne pas utiliser notre application qui facilite cette tâche ?   </vt:lpstr>
      <vt:lpstr>Sommaire</vt:lpstr>
      <vt:lpstr>Problématique</vt:lpstr>
      <vt:lpstr>Analyse de la demande du client</vt:lpstr>
      <vt:lpstr>Analyse de la demande du client</vt:lpstr>
      <vt:lpstr>Planning prévisionnel</vt:lpstr>
      <vt:lpstr>Prévision des futurs sprints </vt:lpstr>
      <vt:lpstr>Documentation</vt:lpstr>
      <vt:lpstr>Contrat d’équipe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24</cp:revision>
  <dcterms:created xsi:type="dcterms:W3CDTF">2016-11-28T07:16:00Z</dcterms:created>
  <dcterms:modified xsi:type="dcterms:W3CDTF">2016-12-01T08:56:27Z</dcterms:modified>
</cp:coreProperties>
</file>