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4" r:id="rId6"/>
    <p:sldId id="263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21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1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76B-3AEE-4CCF-8309-4A51262BD39B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F287-9D13-4BBB-AD64-90A6F68DC437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CAF-6E0A-4BFA-A998-C23501319CEB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94E6-5E1F-487A-884E-33CB76F0F981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00-98E8-4354-BA0E-9DEB265BABD5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F833-05BD-4816-A1C4-77294EF43A85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1DF6-0A71-40E1-83D6-78326EF392E3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0F56-72C5-4249-9DC2-97F4382C2589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76F9-E6CB-4647-93A7-39EC966FD12A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F3B-EDCE-432C-AB15-05A686C5B86E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DD7C-FC13-4A46-B8AE-589AA1023A5C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AFA9-9F65-4436-A9B2-8AB4BA37DFB1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9A-F13F-4478-875E-76CEDB19EC82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7ED-CCB1-4ADF-9D3E-AE98B8393664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97BE-D090-4A56-ACCF-525ADF60220C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7DE3-277E-469C-968A-E5587F8A2085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8CF9-6505-4D68-8ADE-34012231EA87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PTUT </a:t>
            </a:r>
            <a:r>
              <a:rPr lang="fr-FR" dirty="0" smtClean="0"/>
              <a:t>2016 </a:t>
            </a:r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Bouete</a:t>
            </a:r>
            <a:r>
              <a:rPr lang="fr-FR" dirty="0" smtClean="0"/>
              <a:t>-Giraud – Guillaume Robert 1A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Contrat d’équipe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Tous les dimanches après-midi : </a:t>
            </a:r>
          </a:p>
          <a:p>
            <a:pPr lvl="1"/>
            <a:r>
              <a:rPr lang="fr-FR" dirty="0" smtClean="0"/>
              <a:t>Présentation de l’existant</a:t>
            </a:r>
          </a:p>
          <a:p>
            <a:pPr lvl="1"/>
            <a:r>
              <a:rPr lang="fr-FR" dirty="0" smtClean="0"/>
              <a:t>Mise en commun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2045" y="140177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dirty="0"/>
              <a:t>Vous voulez générer des grilles pour vos travaux ? Pourquoi ne pas utiliser notre application qui facilite cette tâche ?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4" b="13297"/>
          <a:stretch/>
        </p:blipFill>
        <p:spPr>
          <a:xfrm>
            <a:off x="8453120" y="3532637"/>
            <a:ext cx="3576320" cy="3162803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 smtClean="0"/>
          </a:p>
          <a:p>
            <a:r>
              <a:rPr lang="fr-FR" dirty="0" smtClean="0"/>
              <a:t>Analyse de la demande du client</a:t>
            </a:r>
          </a:p>
          <a:p>
            <a:r>
              <a:rPr lang="fr-FR" dirty="0" smtClean="0"/>
              <a:t>Planning prévisionnel et </a:t>
            </a:r>
            <a:endParaRPr lang="fr-FR" dirty="0" smtClean="0"/>
          </a:p>
          <a:p>
            <a:pPr lvl="1"/>
            <a:r>
              <a:rPr lang="fr-FR" dirty="0" smtClean="0"/>
              <a:t>Gantt</a:t>
            </a:r>
            <a:endParaRPr lang="fr-FR" dirty="0" smtClean="0"/>
          </a:p>
          <a:p>
            <a:pPr lvl="1"/>
            <a:r>
              <a:rPr lang="fr-FR" dirty="0" smtClean="0"/>
              <a:t>Sprints</a:t>
            </a:r>
          </a:p>
          <a:p>
            <a:pPr lvl="1"/>
            <a:r>
              <a:rPr lang="fr-FR" dirty="0" smtClean="0"/>
              <a:t>Documentation</a:t>
            </a:r>
          </a:p>
          <a:p>
            <a:pPr lvl="1"/>
            <a:r>
              <a:rPr lang="fr-FR" dirty="0" smtClean="0"/>
              <a:t>Contrat d’équipe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actuels</a:t>
            </a:r>
          </a:p>
          <a:p>
            <a:pPr lvl="1"/>
            <a:r>
              <a:rPr lang="fr-FR" dirty="0" smtClean="0"/>
              <a:t>Génération lente</a:t>
            </a:r>
          </a:p>
          <a:p>
            <a:pPr lvl="1"/>
            <a:r>
              <a:rPr lang="fr-FR" dirty="0" smtClean="0"/>
              <a:t>Modification impossible</a:t>
            </a:r>
          </a:p>
          <a:p>
            <a:pPr lvl="1"/>
            <a:r>
              <a:rPr lang="fr-FR" dirty="0" smtClean="0"/>
              <a:t>Pas de trace des anciennes grilles générées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projet répond à la demande de notre </a:t>
            </a:r>
            <a:r>
              <a:rPr lang="fr-FR" dirty="0" smtClean="0"/>
              <a:t>principal client qui est Isabelle Clavel. Cependant, </a:t>
            </a:r>
            <a:r>
              <a:rPr lang="fr-FR" dirty="0"/>
              <a:t>cette application est à destination de tous les professeurs d’anglais de l’IUT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Le </a:t>
            </a:r>
            <a:r>
              <a:rPr lang="fr-FR" dirty="0" smtClean="0"/>
              <a:t>but étant de faciliter </a:t>
            </a:r>
            <a:r>
              <a:rPr lang="fr-FR" dirty="0" smtClean="0"/>
              <a:t>leur travail.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sujet de notre PTUT </a:t>
            </a:r>
            <a:r>
              <a:rPr lang="fr-FR" dirty="0" smtClean="0"/>
              <a:t>consiste à permettre au client de </a:t>
            </a:r>
            <a:r>
              <a:rPr lang="fr-FR" dirty="0"/>
              <a:t>générer une grille de mots de manière </a:t>
            </a:r>
            <a:r>
              <a:rPr lang="fr-FR" dirty="0" smtClean="0"/>
              <a:t>rapide, </a:t>
            </a:r>
            <a:r>
              <a:rPr lang="fr-FR" dirty="0"/>
              <a:t>simple </a:t>
            </a:r>
            <a:r>
              <a:rPr lang="fr-FR" dirty="0" smtClean="0"/>
              <a:t>et intuitive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7"/>
          <p:cNvPicPr>
            <a:picLocks noGrp="1"/>
          </p:cNvPicPr>
          <p:nvPr>
            <p:ph idx="1"/>
          </p:nvPr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6985930" y="1711982"/>
            <a:ext cx="5086394" cy="4964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1959292" y="2305385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Générer / Modifier / Importer / Imprimer</a:t>
            </a:r>
          </a:p>
          <a:p>
            <a:pPr marL="0" indent="0">
              <a:buNone/>
            </a:pPr>
            <a:r>
              <a:rPr lang="fr-FR" dirty="0"/>
              <a:t>e</a:t>
            </a:r>
            <a:r>
              <a:rPr lang="fr-FR" dirty="0" smtClean="0"/>
              <a:t>t Exporter une grille de ce type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50236" t="35552" r="746" b="29564"/>
          <a:stretch/>
        </p:blipFill>
        <p:spPr bwMode="auto">
          <a:xfrm>
            <a:off x="524379" y="3042303"/>
            <a:ext cx="11228061" cy="2247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Prévision des futurs sprints 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14" t="37395" r="56311" b="12618"/>
          <a:stretch/>
        </p:blipFill>
        <p:spPr>
          <a:xfrm>
            <a:off x="2589212" y="2017172"/>
            <a:ext cx="2925909" cy="41186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840325" y="2528211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5840326" y="3229502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5840326" y="3970442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840324" y="4776043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5840326" y="5502940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343" t="36944" r="34682" b="29807"/>
          <a:stretch/>
        </p:blipFill>
        <p:spPr>
          <a:xfrm>
            <a:off x="2592925" y="2093719"/>
            <a:ext cx="3913975" cy="36646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506899" y="2898358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506899" y="3880366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6506899" y="4862374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293</Words>
  <Application>Microsoft Office PowerPoint</Application>
  <PresentationFormat>Grand écran</PresentationFormat>
  <Paragraphs>63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Brin</vt:lpstr>
      <vt:lpstr>I HEAR I SAY </vt:lpstr>
      <vt:lpstr>Vous voulez générer des grilles pour vos travaux ? Pourquoi ne pas utiliser notre application qui facilite cette tâche ?   </vt:lpstr>
      <vt:lpstr>Sommaire</vt:lpstr>
      <vt:lpstr>Problématique</vt:lpstr>
      <vt:lpstr>Analyse de la demande du client</vt:lpstr>
      <vt:lpstr>Analyse de la demande du client</vt:lpstr>
      <vt:lpstr>Planning prévisionnel</vt:lpstr>
      <vt:lpstr>Prévision des futurs sprints </vt:lpstr>
      <vt:lpstr>Documentation</vt:lpstr>
      <vt:lpstr>Contrat d’équipe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Guillaume Robert</cp:lastModifiedBy>
  <cp:revision>20</cp:revision>
  <dcterms:created xsi:type="dcterms:W3CDTF">2016-11-28T07:16:00Z</dcterms:created>
  <dcterms:modified xsi:type="dcterms:W3CDTF">2016-11-29T09:53:17Z</dcterms:modified>
</cp:coreProperties>
</file>