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3" r:id="rId7"/>
    <p:sldId id="259" r:id="rId8"/>
    <p:sldId id="267" r:id="rId9"/>
    <p:sldId id="260" r:id="rId10"/>
    <p:sldId id="261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69EE499F-C0D4-419C-84DD-D99FD46CB122}" type="presOf" srcId="{68E789BA-346D-43BD-9465-734B217059F0}" destId="{1AA5F17D-B47A-4297-B5BB-8C6B99E6C5DA}" srcOrd="0" destOrd="0" presId="urn:microsoft.com/office/officeart/2005/8/layout/chevron1"/>
    <dgm:cxn modelId="{E60D4607-38F6-4377-BB22-E37E85381BB4}" type="presOf" srcId="{6C099256-A3F1-42A6-931A-474918379EC3}" destId="{1F6056EB-C534-4970-B58E-AD722CC6900E}" srcOrd="0" destOrd="0" presId="urn:microsoft.com/office/officeart/2005/8/layout/chevron1"/>
    <dgm:cxn modelId="{A61C3F85-C378-488F-98CA-BD12AD0D156C}" type="presOf" srcId="{2A76A016-75FB-4EB8-A025-6ACD7A3F5B7D}" destId="{2DFC64A5-769C-4372-9615-1FA4B1491470}" srcOrd="0" destOrd="0" presId="urn:microsoft.com/office/officeart/2005/8/layout/chevron1"/>
    <dgm:cxn modelId="{9D4CA5C7-710E-43B8-BB34-B0CCDDEC9A5C}" type="presOf" srcId="{0259D84A-4796-4366-BA60-D7065EA96C71}" destId="{DF757741-D2C4-47CD-B81F-0494B81FB4EA}" srcOrd="0" destOrd="0" presId="urn:microsoft.com/office/officeart/2005/8/layout/chevron1"/>
    <dgm:cxn modelId="{0DED889F-2CB6-4767-915E-62CE13E3D7E3}" type="presParOf" srcId="{2DFC64A5-769C-4372-9615-1FA4B1491470}" destId="{1F6056EB-C534-4970-B58E-AD722CC6900E}" srcOrd="0" destOrd="0" presId="urn:microsoft.com/office/officeart/2005/8/layout/chevron1"/>
    <dgm:cxn modelId="{A53C081E-D0BC-4F80-9AD3-0CF4953D1DFB}" type="presParOf" srcId="{2DFC64A5-769C-4372-9615-1FA4B1491470}" destId="{C077A35C-7EC3-45E8-86F1-4EB37DB15503}" srcOrd="1" destOrd="0" presId="urn:microsoft.com/office/officeart/2005/8/layout/chevron1"/>
    <dgm:cxn modelId="{C70D3058-B3DB-48D6-A648-EA205B32BC17}" type="presParOf" srcId="{2DFC64A5-769C-4372-9615-1FA4B1491470}" destId="{1AA5F17D-B47A-4297-B5BB-8C6B99E6C5DA}" srcOrd="2" destOrd="0" presId="urn:microsoft.com/office/officeart/2005/8/layout/chevron1"/>
    <dgm:cxn modelId="{C638C1B4-8CC3-47FA-956E-CD2E5D96C0E8}" type="presParOf" srcId="{2DFC64A5-769C-4372-9615-1FA4B1491470}" destId="{4AB4D21E-58BB-49F4-9B51-BB842C62FFF9}" srcOrd="3" destOrd="0" presId="urn:microsoft.com/office/officeart/2005/8/layout/chevron1"/>
    <dgm:cxn modelId="{AE66C247-40FC-4AAB-B1BB-07DD6256DE70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C5642DE-DCEA-48CF-AE22-F5A16FFC4DAF}" type="presOf" srcId="{68E789BA-346D-43BD-9465-734B217059F0}" destId="{1AA5F17D-B47A-4297-B5BB-8C6B99E6C5DA}" srcOrd="0" destOrd="0" presId="urn:microsoft.com/office/officeart/2005/8/layout/chevron1"/>
    <dgm:cxn modelId="{9D9E5301-042E-4675-B9B9-229009F384B7}" type="presOf" srcId="{2A76A016-75FB-4EB8-A025-6ACD7A3F5B7D}" destId="{2DFC64A5-769C-4372-9615-1FA4B1491470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3EB899FA-3EBB-4CCE-AB42-B72CD2EC0BF8}" type="presOf" srcId="{0259D84A-4796-4366-BA60-D7065EA96C71}" destId="{DF757741-D2C4-47CD-B81F-0494B81FB4EA}" srcOrd="0" destOrd="0" presId="urn:microsoft.com/office/officeart/2005/8/layout/chevron1"/>
    <dgm:cxn modelId="{0CD6FD9C-A023-4193-9925-AD607D912219}" type="presOf" srcId="{6C099256-A3F1-42A6-931A-474918379EC3}" destId="{1F6056EB-C534-4970-B58E-AD722CC6900E}" srcOrd="0" destOrd="0" presId="urn:microsoft.com/office/officeart/2005/8/layout/chevron1"/>
    <dgm:cxn modelId="{B447623B-7F1D-4188-B34C-0CC93F7FF636}" type="presParOf" srcId="{2DFC64A5-769C-4372-9615-1FA4B1491470}" destId="{1F6056EB-C534-4970-B58E-AD722CC6900E}" srcOrd="0" destOrd="0" presId="urn:microsoft.com/office/officeart/2005/8/layout/chevron1"/>
    <dgm:cxn modelId="{477D12C6-BE4A-4512-A9C5-A64C3D108CA1}" type="presParOf" srcId="{2DFC64A5-769C-4372-9615-1FA4B1491470}" destId="{C077A35C-7EC3-45E8-86F1-4EB37DB15503}" srcOrd="1" destOrd="0" presId="urn:microsoft.com/office/officeart/2005/8/layout/chevron1"/>
    <dgm:cxn modelId="{AF6C0E5E-14B7-460A-A432-D62E7D8ED0D1}" type="presParOf" srcId="{2DFC64A5-769C-4372-9615-1FA4B1491470}" destId="{1AA5F17D-B47A-4297-B5BB-8C6B99E6C5DA}" srcOrd="2" destOrd="0" presId="urn:microsoft.com/office/officeart/2005/8/layout/chevron1"/>
    <dgm:cxn modelId="{C84F4422-0972-4E91-9FE1-B0C6B10A3B6D}" type="presParOf" srcId="{2DFC64A5-769C-4372-9615-1FA4B1491470}" destId="{4AB4D21E-58BB-49F4-9B51-BB842C62FFF9}" srcOrd="3" destOrd="0" presId="urn:microsoft.com/office/officeart/2005/8/layout/chevron1"/>
    <dgm:cxn modelId="{FD506998-4926-4446-8C7F-8C18BF603F31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5817D9-8755-471E-A70F-696378DBE8E1}" type="presOf" srcId="{6C099256-A3F1-42A6-931A-474918379EC3}" destId="{1F6056EB-C534-4970-B58E-AD722CC6900E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02FE2813-8EF8-4B53-B882-CC2788498665}" type="presOf" srcId="{2A76A016-75FB-4EB8-A025-6ACD7A3F5B7D}" destId="{2DFC64A5-769C-4372-9615-1FA4B1491470}" srcOrd="0" destOrd="0" presId="urn:microsoft.com/office/officeart/2005/8/layout/chevron1"/>
    <dgm:cxn modelId="{6449AE9C-71AB-4584-BECA-F44BE72C3687}" type="presOf" srcId="{68E789BA-346D-43BD-9465-734B217059F0}" destId="{1AA5F17D-B47A-4297-B5BB-8C6B99E6C5D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8D613FA4-66ED-4354-A4C4-E4E2FB65B42B}" type="presOf" srcId="{0259D84A-4796-4366-BA60-D7065EA96C71}" destId="{DF757741-D2C4-47CD-B81F-0494B81FB4EA}" srcOrd="0" destOrd="0" presId="urn:microsoft.com/office/officeart/2005/8/layout/chevron1"/>
    <dgm:cxn modelId="{7E6CCF74-B513-482B-ADF6-127678592B7E}" type="presParOf" srcId="{2DFC64A5-769C-4372-9615-1FA4B1491470}" destId="{1F6056EB-C534-4970-B58E-AD722CC6900E}" srcOrd="0" destOrd="0" presId="urn:microsoft.com/office/officeart/2005/8/layout/chevron1"/>
    <dgm:cxn modelId="{83BF33DF-228C-4FD7-977F-6CF80BBAECE9}" type="presParOf" srcId="{2DFC64A5-769C-4372-9615-1FA4B1491470}" destId="{C077A35C-7EC3-45E8-86F1-4EB37DB15503}" srcOrd="1" destOrd="0" presId="urn:microsoft.com/office/officeart/2005/8/layout/chevron1"/>
    <dgm:cxn modelId="{5D99DA36-699E-422F-AA80-510ED0287DD4}" type="presParOf" srcId="{2DFC64A5-769C-4372-9615-1FA4B1491470}" destId="{1AA5F17D-B47A-4297-B5BB-8C6B99E6C5DA}" srcOrd="2" destOrd="0" presId="urn:microsoft.com/office/officeart/2005/8/layout/chevron1"/>
    <dgm:cxn modelId="{0E10D69F-FD60-47D0-BCEE-EBC2CFCACC38}" type="presParOf" srcId="{2DFC64A5-769C-4372-9615-1FA4B1491470}" destId="{4AB4D21E-58BB-49F4-9B51-BB842C62FFF9}" srcOrd="3" destOrd="0" presId="urn:microsoft.com/office/officeart/2005/8/layout/chevron1"/>
    <dgm:cxn modelId="{4CB433A7-664F-4733-951D-ED291468BC01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0E94A6C7-3823-457B-BE31-0BC56F6DF1FA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2BFF1775-9827-4879-99FD-2104989FED54}" type="presOf" srcId="{2A76A016-75FB-4EB8-A025-6ACD7A3F5B7D}" destId="{2DFC64A5-769C-4372-9615-1FA4B1491470}" srcOrd="0" destOrd="0" presId="urn:microsoft.com/office/officeart/2005/8/layout/chevron1"/>
    <dgm:cxn modelId="{228E53B0-15FD-463D-9938-B88D4BD6CCCA}" type="presOf" srcId="{6C099256-A3F1-42A6-931A-474918379EC3}" destId="{1F6056EB-C534-4970-B58E-AD722CC6900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ABA00093-D90A-4FCA-A5B8-6C37A5204415}" type="presOf" srcId="{68E789BA-346D-43BD-9465-734B217059F0}" destId="{1AA5F17D-B47A-4297-B5BB-8C6B99E6C5DA}" srcOrd="0" destOrd="0" presId="urn:microsoft.com/office/officeart/2005/8/layout/chevron1"/>
    <dgm:cxn modelId="{FA7709FB-7E95-47FA-94F7-E97092957906}" type="presParOf" srcId="{2DFC64A5-769C-4372-9615-1FA4B1491470}" destId="{1F6056EB-C534-4970-B58E-AD722CC6900E}" srcOrd="0" destOrd="0" presId="urn:microsoft.com/office/officeart/2005/8/layout/chevron1"/>
    <dgm:cxn modelId="{3B931E21-3BF8-41DB-A6CB-40DB066D649F}" type="presParOf" srcId="{2DFC64A5-769C-4372-9615-1FA4B1491470}" destId="{C077A35C-7EC3-45E8-86F1-4EB37DB15503}" srcOrd="1" destOrd="0" presId="urn:microsoft.com/office/officeart/2005/8/layout/chevron1"/>
    <dgm:cxn modelId="{29B9FEBE-EDD5-4010-9529-6C24250AC06E}" type="presParOf" srcId="{2DFC64A5-769C-4372-9615-1FA4B1491470}" destId="{1AA5F17D-B47A-4297-B5BB-8C6B99E6C5DA}" srcOrd="2" destOrd="0" presId="urn:microsoft.com/office/officeart/2005/8/layout/chevron1"/>
    <dgm:cxn modelId="{0A7F1859-11A7-47B4-838C-71B81491C822}" type="presParOf" srcId="{2DFC64A5-769C-4372-9615-1FA4B1491470}" destId="{4AB4D21E-58BB-49F4-9B51-BB842C62FFF9}" srcOrd="3" destOrd="0" presId="urn:microsoft.com/office/officeart/2005/8/layout/chevron1"/>
    <dgm:cxn modelId="{E75489B8-E4C2-4893-AAF9-328D3D6A42E2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CE8AC41-3474-45F4-B7DD-332C248E77D3}" type="presOf" srcId="{6C099256-A3F1-42A6-931A-474918379EC3}" destId="{1F6056EB-C534-4970-B58E-AD722CC6900E}" srcOrd="0" destOrd="0" presId="urn:microsoft.com/office/officeart/2005/8/layout/chevron1"/>
    <dgm:cxn modelId="{C6B8EA7B-3D70-47D8-94F7-D77637B9BBDD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B9CF4883-86EB-4630-8FC3-8423E091D53D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FC00FD81-5CAC-45EC-B361-38E07B3BDAA1}" type="presOf" srcId="{68E789BA-346D-43BD-9465-734B217059F0}" destId="{1AA5F17D-B47A-4297-B5BB-8C6B99E6C5D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57EAE8DB-B3BF-4A84-AF44-CD2C59415A48}" type="presParOf" srcId="{2DFC64A5-769C-4372-9615-1FA4B1491470}" destId="{1F6056EB-C534-4970-B58E-AD722CC6900E}" srcOrd="0" destOrd="0" presId="urn:microsoft.com/office/officeart/2005/8/layout/chevron1"/>
    <dgm:cxn modelId="{823E9DC8-CC33-4269-AF6D-C05F53674192}" type="presParOf" srcId="{2DFC64A5-769C-4372-9615-1FA4B1491470}" destId="{C077A35C-7EC3-45E8-86F1-4EB37DB15503}" srcOrd="1" destOrd="0" presId="urn:microsoft.com/office/officeart/2005/8/layout/chevron1"/>
    <dgm:cxn modelId="{AA817BF6-A631-4401-901E-6734E8B20819}" type="presParOf" srcId="{2DFC64A5-769C-4372-9615-1FA4B1491470}" destId="{1AA5F17D-B47A-4297-B5BB-8C6B99E6C5DA}" srcOrd="2" destOrd="0" presId="urn:microsoft.com/office/officeart/2005/8/layout/chevron1"/>
    <dgm:cxn modelId="{D019D34D-E4C3-4C2E-8E4F-7E15B628AFAE}" type="presParOf" srcId="{2DFC64A5-769C-4372-9615-1FA4B1491470}" destId="{4AB4D21E-58BB-49F4-9B51-BB842C62FFF9}" srcOrd="3" destOrd="0" presId="urn:microsoft.com/office/officeart/2005/8/layout/chevron1"/>
    <dgm:cxn modelId="{80E6F1E2-C678-41A0-98A0-3BD6C5279CC6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7EB580BD-E996-4540-A053-82D9226A4E5F}" type="presOf" srcId="{2A76A016-75FB-4EB8-A025-6ACD7A3F5B7D}" destId="{2DFC64A5-769C-4372-9615-1FA4B1491470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BD16DDB9-3C4C-4967-B663-E54366C41CD6}" type="presOf" srcId="{68E789BA-346D-43BD-9465-734B217059F0}" destId="{1AA5F17D-B47A-4297-B5BB-8C6B99E6C5DA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0C9B429B-88E3-45CE-8EC1-633D9D1004D1}" type="presOf" srcId="{6C099256-A3F1-42A6-931A-474918379EC3}" destId="{1F6056EB-C534-4970-B58E-AD722CC6900E}" srcOrd="0" destOrd="0" presId="urn:microsoft.com/office/officeart/2005/8/layout/chevron1"/>
    <dgm:cxn modelId="{167D7661-3C60-4FD9-8412-C5BD220010C9}" type="presOf" srcId="{0259D84A-4796-4366-BA60-D7065EA96C71}" destId="{DF757741-D2C4-47CD-B81F-0494B81FB4EA}" srcOrd="0" destOrd="0" presId="urn:microsoft.com/office/officeart/2005/8/layout/chevron1"/>
    <dgm:cxn modelId="{A7FB2FB5-F20C-45DC-8216-3D1BD9E78E59}" type="presParOf" srcId="{2DFC64A5-769C-4372-9615-1FA4B1491470}" destId="{1F6056EB-C534-4970-B58E-AD722CC6900E}" srcOrd="0" destOrd="0" presId="urn:microsoft.com/office/officeart/2005/8/layout/chevron1"/>
    <dgm:cxn modelId="{52DFE2A0-F8AA-4B04-BE7A-BC306485030B}" type="presParOf" srcId="{2DFC64A5-769C-4372-9615-1FA4B1491470}" destId="{C077A35C-7EC3-45E8-86F1-4EB37DB15503}" srcOrd="1" destOrd="0" presId="urn:microsoft.com/office/officeart/2005/8/layout/chevron1"/>
    <dgm:cxn modelId="{B3F7AC8F-B562-447E-96E1-8035EA18DEF2}" type="presParOf" srcId="{2DFC64A5-769C-4372-9615-1FA4B1491470}" destId="{1AA5F17D-B47A-4297-B5BB-8C6B99E6C5DA}" srcOrd="2" destOrd="0" presId="urn:microsoft.com/office/officeart/2005/8/layout/chevron1"/>
    <dgm:cxn modelId="{567302BF-5988-470D-92CC-4BAEDB090CB7}" type="presParOf" srcId="{2DFC64A5-769C-4372-9615-1FA4B1491470}" destId="{4AB4D21E-58BB-49F4-9B51-BB842C62FFF9}" srcOrd="3" destOrd="0" presId="urn:microsoft.com/office/officeart/2005/8/layout/chevron1"/>
    <dgm:cxn modelId="{7273C2C5-952F-4534-B4D5-4C031344D5EF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2974F88C-212D-4E44-9FAC-62D3A70CEAB1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37674243-8EFC-4F56-A552-76BD930E94C7}" type="presOf" srcId="{68E789BA-346D-43BD-9465-734B217059F0}" destId="{1AA5F17D-B47A-4297-B5BB-8C6B99E6C5DA}" srcOrd="0" destOrd="0" presId="urn:microsoft.com/office/officeart/2005/8/layout/chevron1"/>
    <dgm:cxn modelId="{210DFFDE-DA84-4069-A1B9-221B93D90FDB}" type="presOf" srcId="{2A76A016-75FB-4EB8-A025-6ACD7A3F5B7D}" destId="{2DFC64A5-769C-4372-9615-1FA4B1491470}" srcOrd="0" destOrd="0" presId="urn:microsoft.com/office/officeart/2005/8/layout/chevron1"/>
    <dgm:cxn modelId="{9E842443-E3C4-43F4-AB6A-2E6707F17354}" type="presOf" srcId="{6C099256-A3F1-42A6-931A-474918379EC3}" destId="{1F6056EB-C534-4970-B58E-AD722CC6900E}" srcOrd="0" destOrd="0" presId="urn:microsoft.com/office/officeart/2005/8/layout/chevron1"/>
    <dgm:cxn modelId="{E1551C4F-4543-42DE-B599-6798889C8A15}" type="presParOf" srcId="{2DFC64A5-769C-4372-9615-1FA4B1491470}" destId="{1F6056EB-C534-4970-B58E-AD722CC6900E}" srcOrd="0" destOrd="0" presId="urn:microsoft.com/office/officeart/2005/8/layout/chevron1"/>
    <dgm:cxn modelId="{649939FD-24AC-495B-948C-827B0587C144}" type="presParOf" srcId="{2DFC64A5-769C-4372-9615-1FA4B1491470}" destId="{C077A35C-7EC3-45E8-86F1-4EB37DB15503}" srcOrd="1" destOrd="0" presId="urn:microsoft.com/office/officeart/2005/8/layout/chevron1"/>
    <dgm:cxn modelId="{E15EE4ED-59AC-4EE0-A665-E9FBFA11A5DC}" type="presParOf" srcId="{2DFC64A5-769C-4372-9615-1FA4B1491470}" destId="{1AA5F17D-B47A-4297-B5BB-8C6B99E6C5DA}" srcOrd="2" destOrd="0" presId="urn:microsoft.com/office/officeart/2005/8/layout/chevron1"/>
    <dgm:cxn modelId="{DC6047DB-780B-4E52-A5ED-C6C9EDA215D6}" type="presParOf" srcId="{2DFC64A5-769C-4372-9615-1FA4B1491470}" destId="{4AB4D21E-58BB-49F4-9B51-BB842C62FFF9}" srcOrd="3" destOrd="0" presId="urn:microsoft.com/office/officeart/2005/8/layout/chevron1"/>
    <dgm:cxn modelId="{FA34EEDD-E41D-47BF-A53D-ABC6972DC3E5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886A166B-8EAA-4606-9E79-D5F36E5C5D11}" type="presOf" srcId="{2A76A016-75FB-4EB8-A025-6ACD7A3F5B7D}" destId="{2DFC64A5-769C-4372-9615-1FA4B1491470}" srcOrd="0" destOrd="0" presId="urn:microsoft.com/office/officeart/2005/8/layout/chevron1"/>
    <dgm:cxn modelId="{FCCC2055-2367-482D-8019-E9CBBBD8C69C}" type="presOf" srcId="{68E789BA-346D-43BD-9465-734B217059F0}" destId="{1AA5F17D-B47A-4297-B5BB-8C6B99E6C5DA}" srcOrd="0" destOrd="0" presId="urn:microsoft.com/office/officeart/2005/8/layout/chevron1"/>
    <dgm:cxn modelId="{F0152640-BAAF-4118-8D9B-7F7EE8878D15}" type="presOf" srcId="{0259D84A-4796-4366-BA60-D7065EA96C71}" destId="{DF757741-D2C4-47CD-B81F-0494B81FB4EA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A400F2D0-4CB6-498A-AB3A-3050270B5C04}" type="presOf" srcId="{6C099256-A3F1-42A6-931A-474918379EC3}" destId="{1F6056EB-C534-4970-B58E-AD722CC6900E}" srcOrd="0" destOrd="0" presId="urn:microsoft.com/office/officeart/2005/8/layout/chevron1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B2B4E89E-CFAC-488D-A126-AD511D398946}" type="presParOf" srcId="{2DFC64A5-769C-4372-9615-1FA4B1491470}" destId="{1F6056EB-C534-4970-B58E-AD722CC6900E}" srcOrd="0" destOrd="0" presId="urn:microsoft.com/office/officeart/2005/8/layout/chevron1"/>
    <dgm:cxn modelId="{F4600573-166E-4BB3-BD7F-628637128912}" type="presParOf" srcId="{2DFC64A5-769C-4372-9615-1FA4B1491470}" destId="{C077A35C-7EC3-45E8-86F1-4EB37DB15503}" srcOrd="1" destOrd="0" presId="urn:microsoft.com/office/officeart/2005/8/layout/chevron1"/>
    <dgm:cxn modelId="{A911DDA7-0EB8-4DED-A0DF-FB4CA91C02B6}" type="presParOf" srcId="{2DFC64A5-769C-4372-9615-1FA4B1491470}" destId="{1AA5F17D-B47A-4297-B5BB-8C6B99E6C5DA}" srcOrd="2" destOrd="0" presId="urn:microsoft.com/office/officeart/2005/8/layout/chevron1"/>
    <dgm:cxn modelId="{FC8DD5B2-B719-406B-A8A4-3A34C6E11B65}" type="presParOf" srcId="{2DFC64A5-769C-4372-9615-1FA4B1491470}" destId="{4AB4D21E-58BB-49F4-9B51-BB842C62FFF9}" srcOrd="3" destOrd="0" presId="urn:microsoft.com/office/officeart/2005/8/layout/chevron1"/>
    <dgm:cxn modelId="{6506BD8E-4273-4288-BD54-C4C926F98356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76A016-75FB-4EB8-A025-6ACD7A3F5B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59D84A-4796-4366-BA60-D7065EA96C71}">
      <dgm:prSet phldrT="[Texte]"/>
      <dgm:spPr/>
      <dgm:t>
        <a:bodyPr/>
        <a:lstStyle/>
        <a:p>
          <a:r>
            <a:rPr lang="fr-FR" dirty="0" smtClean="0"/>
            <a:t>Bilan</a:t>
          </a:r>
          <a:endParaRPr lang="fr-FR" dirty="0"/>
        </a:p>
      </dgm:t>
    </dgm:pt>
    <dgm:pt modelId="{CA49B43B-3BCA-497E-B500-5523E9DB4D6C}" type="sibTrans" cxnId="{6C3F1AC4-298B-4D68-A3B6-46A3E4B5E6DC}">
      <dgm:prSet/>
      <dgm:spPr/>
      <dgm:t>
        <a:bodyPr/>
        <a:lstStyle/>
        <a:p>
          <a:endParaRPr lang="fr-FR"/>
        </a:p>
      </dgm:t>
    </dgm:pt>
    <dgm:pt modelId="{2844B534-BEBF-43CF-B484-5CFCA8900E85}" type="parTrans" cxnId="{6C3F1AC4-298B-4D68-A3B6-46A3E4B5E6DC}">
      <dgm:prSet/>
      <dgm:spPr/>
      <dgm:t>
        <a:bodyPr/>
        <a:lstStyle/>
        <a:p>
          <a:endParaRPr lang="fr-FR"/>
        </a:p>
      </dgm:t>
    </dgm:pt>
    <dgm:pt modelId="{68E789BA-346D-43BD-9465-734B217059F0}">
      <dgm:prSet phldrT="[Texte]"/>
      <dgm:spPr/>
      <dgm:t>
        <a:bodyPr/>
        <a:lstStyle/>
        <a:p>
          <a:r>
            <a:rPr lang="fr-FR" dirty="0" smtClean="0"/>
            <a:t>Technique</a:t>
          </a:r>
          <a:endParaRPr lang="fr-FR" dirty="0"/>
        </a:p>
      </dgm:t>
    </dgm:pt>
    <dgm:pt modelId="{C9B12BE5-522A-43A8-A491-AC2795BA9602}" type="sibTrans" cxnId="{54CD1257-05B7-4992-90E1-19728B5A48CD}">
      <dgm:prSet/>
      <dgm:spPr/>
      <dgm:t>
        <a:bodyPr/>
        <a:lstStyle/>
        <a:p>
          <a:endParaRPr lang="fr-FR"/>
        </a:p>
      </dgm:t>
    </dgm:pt>
    <dgm:pt modelId="{BFCF06E6-B9DC-4E18-9537-7296BC3BCBA2}" type="parTrans" cxnId="{54CD1257-05B7-4992-90E1-19728B5A48CD}">
      <dgm:prSet/>
      <dgm:spPr/>
      <dgm:t>
        <a:bodyPr/>
        <a:lstStyle/>
        <a:p>
          <a:endParaRPr lang="fr-FR"/>
        </a:p>
      </dgm:t>
    </dgm:pt>
    <dgm:pt modelId="{6C099256-A3F1-42A6-931A-474918379EC3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148C0DA2-0218-4FFE-8809-25F2D2ED809C}" type="sibTrans" cxnId="{469C87CF-F5DF-49FE-99F1-2B80000E8C7F}">
      <dgm:prSet/>
      <dgm:spPr/>
      <dgm:t>
        <a:bodyPr/>
        <a:lstStyle/>
        <a:p>
          <a:endParaRPr lang="fr-FR"/>
        </a:p>
      </dgm:t>
    </dgm:pt>
    <dgm:pt modelId="{7AC3B3FF-A9FA-4238-87B0-F8A658AD7018}" type="parTrans" cxnId="{469C87CF-F5DF-49FE-99F1-2B80000E8C7F}">
      <dgm:prSet/>
      <dgm:spPr/>
      <dgm:t>
        <a:bodyPr/>
        <a:lstStyle/>
        <a:p>
          <a:endParaRPr lang="fr-FR"/>
        </a:p>
      </dgm:t>
    </dgm:pt>
    <dgm:pt modelId="{2DFC64A5-769C-4372-9615-1FA4B1491470}" type="pres">
      <dgm:prSet presAssocID="{2A76A016-75FB-4EB8-A025-6ACD7A3F5B7D}" presName="Name0" presStyleCnt="0">
        <dgm:presLayoutVars>
          <dgm:dir/>
          <dgm:animLvl val="lvl"/>
          <dgm:resizeHandles val="exact"/>
        </dgm:presLayoutVars>
      </dgm:prSet>
      <dgm:spPr/>
    </dgm:pt>
    <dgm:pt modelId="{1F6056EB-C534-4970-B58E-AD722CC6900E}" type="pres">
      <dgm:prSet presAssocID="{6C099256-A3F1-42A6-931A-474918379E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77A35C-7EC3-45E8-86F1-4EB37DB15503}" type="pres">
      <dgm:prSet presAssocID="{148C0DA2-0218-4FFE-8809-25F2D2ED809C}" presName="parTxOnlySpace" presStyleCnt="0"/>
      <dgm:spPr/>
    </dgm:pt>
    <dgm:pt modelId="{1AA5F17D-B47A-4297-B5BB-8C6B99E6C5DA}" type="pres">
      <dgm:prSet presAssocID="{68E789BA-346D-43BD-9465-734B217059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B4D21E-58BB-49F4-9B51-BB842C62FFF9}" type="pres">
      <dgm:prSet presAssocID="{C9B12BE5-522A-43A8-A491-AC2795BA9602}" presName="parTxOnlySpace" presStyleCnt="0"/>
      <dgm:spPr/>
    </dgm:pt>
    <dgm:pt modelId="{DF757741-D2C4-47CD-B81F-0494B81FB4EA}" type="pres">
      <dgm:prSet presAssocID="{0259D84A-4796-4366-BA60-D7065EA96C7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224FE2-1517-45A1-A2A6-05E921C391EB}" type="presOf" srcId="{0259D84A-4796-4366-BA60-D7065EA96C71}" destId="{DF757741-D2C4-47CD-B81F-0494B81FB4EA}" srcOrd="0" destOrd="0" presId="urn:microsoft.com/office/officeart/2005/8/layout/chevron1"/>
    <dgm:cxn modelId="{6C3F1AC4-298B-4D68-A3B6-46A3E4B5E6DC}" srcId="{2A76A016-75FB-4EB8-A025-6ACD7A3F5B7D}" destId="{0259D84A-4796-4366-BA60-D7065EA96C71}" srcOrd="2" destOrd="0" parTransId="{2844B534-BEBF-43CF-B484-5CFCA8900E85}" sibTransId="{CA49B43B-3BCA-497E-B500-5523E9DB4D6C}"/>
    <dgm:cxn modelId="{3DFC32F6-21C6-4AD3-BF29-13683B346018}" type="presOf" srcId="{68E789BA-346D-43BD-9465-734B217059F0}" destId="{1AA5F17D-B47A-4297-B5BB-8C6B99E6C5DA}" srcOrd="0" destOrd="0" presId="urn:microsoft.com/office/officeart/2005/8/layout/chevron1"/>
    <dgm:cxn modelId="{6EFD3D75-9521-4EC0-ADDE-42760A4C96D1}" type="presOf" srcId="{6C099256-A3F1-42A6-931A-474918379EC3}" destId="{1F6056EB-C534-4970-B58E-AD722CC6900E}" srcOrd="0" destOrd="0" presId="urn:microsoft.com/office/officeart/2005/8/layout/chevron1"/>
    <dgm:cxn modelId="{54CD1257-05B7-4992-90E1-19728B5A48CD}" srcId="{2A76A016-75FB-4EB8-A025-6ACD7A3F5B7D}" destId="{68E789BA-346D-43BD-9465-734B217059F0}" srcOrd="1" destOrd="0" parTransId="{BFCF06E6-B9DC-4E18-9537-7296BC3BCBA2}" sibTransId="{C9B12BE5-522A-43A8-A491-AC2795BA9602}"/>
    <dgm:cxn modelId="{469C87CF-F5DF-49FE-99F1-2B80000E8C7F}" srcId="{2A76A016-75FB-4EB8-A025-6ACD7A3F5B7D}" destId="{6C099256-A3F1-42A6-931A-474918379EC3}" srcOrd="0" destOrd="0" parTransId="{7AC3B3FF-A9FA-4238-87B0-F8A658AD7018}" sibTransId="{148C0DA2-0218-4FFE-8809-25F2D2ED809C}"/>
    <dgm:cxn modelId="{9B1E9F69-36B8-42B5-ADBE-2A1C087638F7}" type="presOf" srcId="{2A76A016-75FB-4EB8-A025-6ACD7A3F5B7D}" destId="{2DFC64A5-769C-4372-9615-1FA4B1491470}" srcOrd="0" destOrd="0" presId="urn:microsoft.com/office/officeart/2005/8/layout/chevron1"/>
    <dgm:cxn modelId="{4959FDCE-1304-4250-812C-380B796109EC}" type="presParOf" srcId="{2DFC64A5-769C-4372-9615-1FA4B1491470}" destId="{1F6056EB-C534-4970-B58E-AD722CC6900E}" srcOrd="0" destOrd="0" presId="urn:microsoft.com/office/officeart/2005/8/layout/chevron1"/>
    <dgm:cxn modelId="{AB9A8627-F1F7-4899-838B-A95CACE1A5D5}" type="presParOf" srcId="{2DFC64A5-769C-4372-9615-1FA4B1491470}" destId="{C077A35C-7EC3-45E8-86F1-4EB37DB15503}" srcOrd="1" destOrd="0" presId="urn:microsoft.com/office/officeart/2005/8/layout/chevron1"/>
    <dgm:cxn modelId="{220EA2AF-575C-4BF4-A7D0-D7A563AFB98A}" type="presParOf" srcId="{2DFC64A5-769C-4372-9615-1FA4B1491470}" destId="{1AA5F17D-B47A-4297-B5BB-8C6B99E6C5DA}" srcOrd="2" destOrd="0" presId="urn:microsoft.com/office/officeart/2005/8/layout/chevron1"/>
    <dgm:cxn modelId="{7E2FAF8D-455F-4FF2-ABD9-919ED3A3AC03}" type="presParOf" srcId="{2DFC64A5-769C-4372-9615-1FA4B1491470}" destId="{4AB4D21E-58BB-49F4-9B51-BB842C62FFF9}" srcOrd="3" destOrd="0" presId="urn:microsoft.com/office/officeart/2005/8/layout/chevron1"/>
    <dgm:cxn modelId="{C5335D32-858F-4696-A874-343E3E06D217}" type="presParOf" srcId="{2DFC64A5-769C-4372-9615-1FA4B1491470}" destId="{DF757741-D2C4-47CD-B81F-0494B81FB4E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056EB-C534-4970-B58E-AD722CC6900E}">
      <dsp:nvSpPr>
        <dsp:cNvPr id="0" name=""/>
        <dsp:cNvSpPr/>
      </dsp:nvSpPr>
      <dsp:spPr>
        <a:xfrm>
          <a:off x="1673" y="0"/>
          <a:ext cx="2039194" cy="410198"/>
        </a:xfrm>
        <a:prstGeom prst="chevron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Introduction</a:t>
          </a:r>
          <a:endParaRPr lang="fr-FR" sz="2000" kern="1200" dirty="0"/>
        </a:p>
      </dsp:txBody>
      <dsp:txXfrm>
        <a:off x="206772" y="0"/>
        <a:ext cx="1628996" cy="410198"/>
      </dsp:txXfrm>
    </dsp:sp>
    <dsp:sp modelId="{1AA5F17D-B47A-4297-B5BB-8C6B99E6C5DA}">
      <dsp:nvSpPr>
        <dsp:cNvPr id="0" name=""/>
        <dsp:cNvSpPr/>
      </dsp:nvSpPr>
      <dsp:spPr>
        <a:xfrm>
          <a:off x="1836948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Technique</a:t>
          </a:r>
          <a:endParaRPr lang="fr-FR" sz="2000" kern="1200" dirty="0"/>
        </a:p>
      </dsp:txBody>
      <dsp:txXfrm>
        <a:off x="2042047" y="0"/>
        <a:ext cx="1628996" cy="410198"/>
      </dsp:txXfrm>
    </dsp:sp>
    <dsp:sp modelId="{DF757741-D2C4-47CD-B81F-0494B81FB4EA}">
      <dsp:nvSpPr>
        <dsp:cNvPr id="0" name=""/>
        <dsp:cNvSpPr/>
      </dsp:nvSpPr>
      <dsp:spPr>
        <a:xfrm>
          <a:off x="3672223" y="0"/>
          <a:ext cx="2039194" cy="4101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fr-FR" sz="2000" kern="1200" dirty="0"/>
        </a:p>
      </dsp:txBody>
      <dsp:txXfrm>
        <a:off x="3877322" y="0"/>
        <a:ext cx="1628996" cy="410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73947-CED3-4729-B2B6-FDB8EDD0C21A}" type="datetimeFigureOut">
              <a:rPr lang="fr-FR" smtClean="0"/>
              <a:t>06/12/2016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6200-88C1-4553-AAFD-7D9FCEE8B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3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2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26200-88C1-4553-AAFD-7D9FCEE8BD2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1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076B-3AEE-4CCF-8309-4A51262BD39B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EF287-9D13-4BBB-AD64-90A6F68DC437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ACAF-6E0A-4BFA-A998-C23501319CEB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94E6-5E1F-487A-884E-33CB76F0F981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F500-98E8-4354-BA0E-9DEB265BABD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F833-05BD-4816-A1C4-77294EF43A8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1DF6-0A71-40E1-83D6-78326EF392E3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0F56-72C5-4249-9DC2-97F4382C2589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76F9-E6CB-4647-93A7-39EC966FD12A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1F3B-EDCE-432C-AB15-05A686C5B86E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DD7C-FC13-4A46-B8AE-589AA1023A5C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AFA9-9F65-4436-A9B2-8AB4BA37DFB1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F39A-F13F-4478-875E-76CEDB19EC82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7ED-CCB1-4ADF-9D3E-AE98B8393664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97BE-D090-4A56-ACCF-525ADF60220C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7DE3-277E-469C-968A-E5587F8A2085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8CF9-6505-4D68-8ADE-34012231EA87}" type="datetime1">
              <a:rPr lang="en-US" smtClean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2" y="1061815"/>
            <a:ext cx="8915399" cy="2262781"/>
          </a:xfrm>
        </p:spPr>
        <p:txBody>
          <a:bodyPr/>
          <a:lstStyle/>
          <a:p>
            <a:r>
              <a:rPr lang="fr-FR" dirty="0" smtClean="0"/>
              <a:t>I HEAR I SAY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22524"/>
          </a:xfrm>
        </p:spPr>
        <p:txBody>
          <a:bodyPr/>
          <a:lstStyle/>
          <a:p>
            <a:r>
              <a:rPr lang="fr-FR" dirty="0" smtClean="0"/>
              <a:t>PTUT 2016 </a:t>
            </a:r>
          </a:p>
          <a:p>
            <a:r>
              <a:rPr lang="fr-FR" dirty="0" smtClean="0"/>
              <a:t>Yoann </a:t>
            </a:r>
            <a:r>
              <a:rPr lang="fr-FR" dirty="0" err="1" smtClean="0"/>
              <a:t>Gathignol</a:t>
            </a:r>
            <a:r>
              <a:rPr lang="fr-FR" dirty="0" smtClean="0"/>
              <a:t> – </a:t>
            </a:r>
            <a:r>
              <a:rPr lang="fr-FR" dirty="0" err="1" smtClean="0"/>
              <a:t>Titouan</a:t>
            </a:r>
            <a:r>
              <a:rPr lang="fr-FR" dirty="0" smtClean="0"/>
              <a:t> </a:t>
            </a:r>
            <a:r>
              <a:rPr lang="fr-FR" dirty="0" err="1" smtClean="0"/>
              <a:t>Bouete</a:t>
            </a:r>
            <a:r>
              <a:rPr lang="fr-FR" dirty="0" smtClean="0"/>
              <a:t>-Giraud – Guillaume Robert 1A</a:t>
            </a:r>
          </a:p>
          <a:p>
            <a:r>
              <a:rPr lang="fr-FR" dirty="0" smtClean="0"/>
              <a:t>Superviseur : Laurence Redon</a:t>
            </a:r>
          </a:p>
          <a:p>
            <a:r>
              <a:rPr lang="fr-FR" dirty="0" smtClean="0"/>
              <a:t>Client : Isabelle Clavel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04" y="69689"/>
            <a:ext cx="3169926" cy="19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343" t="36944" r="34682" b="29807"/>
          <a:stretch/>
        </p:blipFill>
        <p:spPr>
          <a:xfrm>
            <a:off x="2592925" y="2093719"/>
            <a:ext cx="3913975" cy="36646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506899" y="2898358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6506899" y="3880366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6899" y="4862374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Intégration continu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7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Contrat d’équipe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Tous les dimanches après-midi : </a:t>
            </a:r>
          </a:p>
          <a:p>
            <a:pPr lvl="1"/>
            <a:r>
              <a:rPr lang="fr-FR" dirty="0" smtClean="0"/>
              <a:t>Présentation de l’existant</a:t>
            </a:r>
          </a:p>
          <a:p>
            <a:pPr lvl="1"/>
            <a:r>
              <a:rPr lang="fr-FR" dirty="0" smtClean="0"/>
              <a:t>Mise en commun</a:t>
            </a:r>
          </a:p>
          <a:p>
            <a:pPr lvl="1"/>
            <a:r>
              <a:rPr lang="fr-FR" dirty="0"/>
              <a:t>Présence de tous les membres</a:t>
            </a:r>
          </a:p>
          <a:p>
            <a:pPr lvl="1"/>
            <a:r>
              <a:rPr lang="fr-FR" dirty="0"/>
              <a:t>Respect de la parole de chacun</a:t>
            </a:r>
          </a:p>
          <a:p>
            <a:pPr lvl="1"/>
            <a:r>
              <a:rPr lang="fr-FR" dirty="0"/>
              <a:t>Sérieux et rigueur lors des </a:t>
            </a:r>
            <a:r>
              <a:rPr lang="fr-FR" dirty="0" smtClean="0"/>
              <a:t>réunions</a:t>
            </a:r>
          </a:p>
          <a:p>
            <a:pPr lvl="1"/>
            <a:r>
              <a:rPr lang="fr-FR" dirty="0" smtClean="0"/>
              <a:t>Guillaume Robert chef de projet</a:t>
            </a:r>
          </a:p>
          <a:p>
            <a:pPr lvl="1"/>
            <a:r>
              <a:rPr lang="fr-FR" dirty="0" smtClean="0"/>
              <a:t>Rôles dynamiques</a:t>
            </a:r>
            <a:endParaRPr lang="fr-FR" dirty="0"/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59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Technique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smtClean="0"/>
              <a:t>Eclipse</a:t>
            </a:r>
          </a:p>
          <a:p>
            <a:r>
              <a:rPr lang="fr-FR" dirty="0" smtClean="0"/>
              <a:t>Communication </a:t>
            </a:r>
          </a:p>
          <a:p>
            <a:pPr lvl="1"/>
            <a:r>
              <a:rPr lang="fr-FR" dirty="0" smtClean="0"/>
              <a:t>Skype</a:t>
            </a:r>
          </a:p>
          <a:p>
            <a:pPr lvl="1"/>
            <a:r>
              <a:rPr lang="fr-FR" dirty="0" smtClean="0"/>
              <a:t>Mails</a:t>
            </a:r>
          </a:p>
          <a:p>
            <a:pPr lvl="1"/>
            <a:r>
              <a:rPr lang="fr-FR" dirty="0" smtClean="0"/>
              <a:t>Réunion client/superviseur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398" y="2133600"/>
            <a:ext cx="1253214" cy="1253214"/>
          </a:xfrm>
          <a:prstGeom prst="rect">
            <a:avLst/>
          </a:prstGeom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23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02045" y="1401776"/>
            <a:ext cx="8911687" cy="2130861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+mn-lt"/>
              </a:rPr>
              <a:t>Accroche?????</a:t>
            </a:r>
            <a:endParaRPr lang="fr-FR" dirty="0"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4" b="13297"/>
          <a:stretch/>
        </p:blipFill>
        <p:spPr>
          <a:xfrm>
            <a:off x="8453120" y="3532637"/>
            <a:ext cx="3576320" cy="3162803"/>
          </a:xfrm>
          <a:prstGeom prst="rect">
            <a:avLst/>
          </a:prstGeom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  <a:p>
            <a:pPr lvl="1"/>
            <a:r>
              <a:rPr lang="fr-FR" dirty="0" smtClean="0"/>
              <a:t>Analyse de la demande du client</a:t>
            </a:r>
          </a:p>
          <a:p>
            <a:pPr lvl="1"/>
            <a:r>
              <a:rPr lang="fr-FR" dirty="0" smtClean="0"/>
              <a:t>Planning prévisionnel</a:t>
            </a:r>
          </a:p>
          <a:p>
            <a:pPr lvl="1"/>
            <a:r>
              <a:rPr lang="fr-FR" dirty="0" smtClean="0"/>
              <a:t>Contrat d’équipe et outils</a:t>
            </a:r>
          </a:p>
          <a:p>
            <a:r>
              <a:rPr lang="fr-FR" dirty="0" smtClean="0"/>
              <a:t>Solutions </a:t>
            </a:r>
            <a:r>
              <a:rPr lang="fr-FR" dirty="0" smtClean="0"/>
              <a:t>techniques </a:t>
            </a:r>
          </a:p>
          <a:p>
            <a:r>
              <a:rPr lang="fr-FR" dirty="0" smtClean="0"/>
              <a:t>Bilan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actuels</a:t>
            </a:r>
          </a:p>
          <a:p>
            <a:pPr lvl="1"/>
            <a:r>
              <a:rPr lang="fr-FR" dirty="0" smtClean="0"/>
              <a:t>Génération lente</a:t>
            </a:r>
          </a:p>
          <a:p>
            <a:pPr lvl="1"/>
            <a:r>
              <a:rPr lang="fr-FR" dirty="0" smtClean="0"/>
              <a:t>Modification impossible</a:t>
            </a:r>
          </a:p>
          <a:p>
            <a:pPr lvl="1"/>
            <a:r>
              <a:rPr lang="fr-FR" dirty="0" smtClean="0"/>
              <a:t>Pas de trace des anciennes grilles générées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pic>
        <p:nvPicPr>
          <p:cNvPr id="7" name="Picture 7"/>
          <p:cNvPicPr>
            <a:picLocks/>
          </p:cNvPicPr>
          <p:nvPr/>
        </p:nvPicPr>
        <p:blipFill rotWithShape="1">
          <a:blip r:embed="rId3"/>
          <a:srcRect l="36592" t="4139" r="10148" b="56675"/>
          <a:stretch/>
        </p:blipFill>
        <p:spPr bwMode="auto">
          <a:xfrm rot="16200000">
            <a:off x="7750607" y="2476659"/>
            <a:ext cx="4312438" cy="4209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9"/>
          <a:stretch/>
        </p:blipFill>
        <p:spPr>
          <a:xfrm>
            <a:off x="10376927" y="3271642"/>
            <a:ext cx="1634415" cy="3052666"/>
          </a:xfrm>
          <a:prstGeom prst="rect">
            <a:avLst/>
          </a:prstGeom>
        </p:spPr>
      </p:pic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35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projet répond à la demande de notre principal </a:t>
            </a:r>
            <a:r>
              <a:rPr lang="fr-FR" b="1" dirty="0" smtClean="0"/>
              <a:t>client</a:t>
            </a:r>
            <a:r>
              <a:rPr lang="fr-FR" dirty="0" smtClean="0"/>
              <a:t> qui est </a:t>
            </a:r>
            <a:r>
              <a:rPr lang="fr-FR" b="1" dirty="0" smtClean="0"/>
              <a:t>Isabelle Clavel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Application à destination </a:t>
            </a:r>
            <a:r>
              <a:rPr lang="fr-FR" dirty="0"/>
              <a:t>de tous les </a:t>
            </a:r>
            <a:r>
              <a:rPr lang="fr-FR" b="1" dirty="0"/>
              <a:t>professeurs</a:t>
            </a:r>
            <a:r>
              <a:rPr lang="fr-FR" dirty="0"/>
              <a:t> d’anglais de l’IUT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sujet de notre PTUT </a:t>
            </a:r>
            <a:r>
              <a:rPr lang="fr-FR" dirty="0" smtClean="0"/>
              <a:t>consiste à permettre au client de </a:t>
            </a:r>
            <a:r>
              <a:rPr lang="fr-FR" dirty="0"/>
              <a:t>générer une grille de mots de manière </a:t>
            </a:r>
            <a:r>
              <a:rPr lang="fr-FR" dirty="0" smtClean="0"/>
              <a:t>rapide, </a:t>
            </a:r>
            <a:r>
              <a:rPr lang="fr-FR" b="1" dirty="0"/>
              <a:t>simple</a:t>
            </a:r>
            <a:r>
              <a:rPr lang="fr-FR" dirty="0"/>
              <a:t> </a:t>
            </a:r>
            <a:r>
              <a:rPr lang="fr-FR" dirty="0" smtClean="0"/>
              <a:t>et intuitive.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22" name="Diagramme 21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7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demande du client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7"/>
          <p:cNvPicPr>
            <a:picLocks noGrp="1"/>
          </p:cNvPicPr>
          <p:nvPr>
            <p:ph idx="1"/>
          </p:nvPr>
        </p:nvPicPr>
        <p:blipFill rotWithShape="1">
          <a:blip r:embed="rId2"/>
          <a:srcRect l="36592" t="4139" r="10148" b="56675"/>
          <a:stretch/>
        </p:blipFill>
        <p:spPr bwMode="auto">
          <a:xfrm rot="16200000">
            <a:off x="6985930" y="1711982"/>
            <a:ext cx="5086394" cy="4964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1959292" y="23053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Générer / Modifier / Importer / Imprimer</a:t>
            </a:r>
          </a:p>
          <a:p>
            <a:pPr marL="0" indent="0">
              <a:buNone/>
            </a:pPr>
            <a:r>
              <a:rPr lang="fr-FR" dirty="0"/>
              <a:t>e</a:t>
            </a:r>
            <a:r>
              <a:rPr lang="fr-FR" dirty="0" smtClean="0"/>
              <a:t>t Exporter une grille de ce type :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966544108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26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50236" t="35552" r="746" b="29564"/>
          <a:stretch/>
        </p:blipFill>
        <p:spPr bwMode="auto">
          <a:xfrm>
            <a:off x="524379" y="3042303"/>
            <a:ext cx="11228061" cy="2247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4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 prévisionnel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/>
          <a:srcRect l="78730" t="37596" r="747" b="29564"/>
          <a:stretch/>
        </p:blipFill>
        <p:spPr bwMode="auto">
          <a:xfrm>
            <a:off x="2076116" y="2644856"/>
            <a:ext cx="7757080" cy="3490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592925" y="190500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Gantt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72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Prévision des sprints 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14" t="37395" r="56311" b="12618"/>
          <a:stretch/>
        </p:blipFill>
        <p:spPr>
          <a:xfrm>
            <a:off x="2589212" y="2017172"/>
            <a:ext cx="2925909" cy="411863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840325" y="2528211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5840326" y="322950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5840326" y="3970442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840324" y="4776043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840326" y="5502940"/>
            <a:ext cx="311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Semaine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 smtClean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Yoann Gathignol - Titouan Bouete-Giraud - Guillaume Robert - 1A</a:t>
            </a:r>
            <a:endParaRPr lang="en-US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734391953"/>
              </p:ext>
            </p:extLst>
          </p:nvPr>
        </p:nvGraphicFramePr>
        <p:xfrm>
          <a:off x="6298250" y="111096"/>
          <a:ext cx="5713091" cy="41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1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318</TotalTime>
  <Words>357</Words>
  <Application>Microsoft Office PowerPoint</Application>
  <PresentationFormat>Grand écran</PresentationFormat>
  <Paragraphs>110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Brin</vt:lpstr>
      <vt:lpstr>I HEAR I SAY </vt:lpstr>
      <vt:lpstr>Accroche?????</vt:lpstr>
      <vt:lpstr>Plan</vt:lpstr>
      <vt:lpstr>Problématique</vt:lpstr>
      <vt:lpstr>Analyse de la demande du client</vt:lpstr>
      <vt:lpstr>Analyse de la demande du client</vt:lpstr>
      <vt:lpstr>Planning prévisionnel</vt:lpstr>
      <vt:lpstr>Planning prévisionnel</vt:lpstr>
      <vt:lpstr>Prévision des sprints </vt:lpstr>
      <vt:lpstr>Documentation</vt:lpstr>
      <vt:lpstr>Contrat d’équipe </vt:lpstr>
      <vt:lpstr>Outils utilisés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HEAR I SAY</dc:title>
  <dc:creator>Guillaume Robert</dc:creator>
  <cp:lastModifiedBy>Guillaume Robert</cp:lastModifiedBy>
  <cp:revision>45</cp:revision>
  <dcterms:created xsi:type="dcterms:W3CDTF">2016-11-28T07:16:00Z</dcterms:created>
  <dcterms:modified xsi:type="dcterms:W3CDTF">2016-12-06T10:02:09Z</dcterms:modified>
</cp:coreProperties>
</file>