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400" autoAdjust="0"/>
  </p:normalViewPr>
  <p:slideViewPr>
    <p:cSldViewPr snapToGrid="0">
      <p:cViewPr>
        <p:scale>
          <a:sx n="75" d="100"/>
          <a:sy n="75" d="100"/>
        </p:scale>
        <p:origin x="989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1C8E920F-3E67-4106-8FE2-1E5D1954B351}" type="presOf" srcId="{0259D84A-4796-4366-BA60-D7065EA96C71}" destId="{DF757741-D2C4-47CD-B81F-0494B81FB4EA}" srcOrd="0" destOrd="0" presId="urn:microsoft.com/office/officeart/2005/8/layout/chevron1"/>
    <dgm:cxn modelId="{A663C2AA-C216-4373-A6FB-09EE1CB7DF99}" type="presOf" srcId="{6C099256-A3F1-42A6-931A-474918379EC3}" destId="{1F6056EB-C534-4970-B58E-AD722CC6900E}" srcOrd="0" destOrd="0" presId="urn:microsoft.com/office/officeart/2005/8/layout/chevron1"/>
    <dgm:cxn modelId="{F172F72A-C297-494D-AD24-0ACCF2DF1F3F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74322C5-BE29-43A4-BC08-83572494658B}" type="presOf" srcId="{68E789BA-346D-43BD-9465-734B217059F0}" destId="{1AA5F17D-B47A-4297-B5BB-8C6B99E6C5DA}" srcOrd="0" destOrd="0" presId="urn:microsoft.com/office/officeart/2005/8/layout/chevron1"/>
    <dgm:cxn modelId="{472CD096-AF22-4577-AF13-26F614C7D8BD}" type="presParOf" srcId="{2DFC64A5-769C-4372-9615-1FA4B1491470}" destId="{1F6056EB-C534-4970-B58E-AD722CC6900E}" srcOrd="0" destOrd="0" presId="urn:microsoft.com/office/officeart/2005/8/layout/chevron1"/>
    <dgm:cxn modelId="{515E1623-1B87-4229-A88E-136340EE0069}" type="presParOf" srcId="{2DFC64A5-769C-4372-9615-1FA4B1491470}" destId="{C077A35C-7EC3-45E8-86F1-4EB37DB15503}" srcOrd="1" destOrd="0" presId="urn:microsoft.com/office/officeart/2005/8/layout/chevron1"/>
    <dgm:cxn modelId="{E281A004-3773-4290-B95A-B12C64A22DED}" type="presParOf" srcId="{2DFC64A5-769C-4372-9615-1FA4B1491470}" destId="{1AA5F17D-B47A-4297-B5BB-8C6B99E6C5DA}" srcOrd="2" destOrd="0" presId="urn:microsoft.com/office/officeart/2005/8/layout/chevron1"/>
    <dgm:cxn modelId="{BCB65718-D33B-4469-9E6F-C487FF84D1EE}" type="presParOf" srcId="{2DFC64A5-769C-4372-9615-1FA4B1491470}" destId="{4AB4D21E-58BB-49F4-9B51-BB842C62FFF9}" srcOrd="3" destOrd="0" presId="urn:microsoft.com/office/officeart/2005/8/layout/chevron1"/>
    <dgm:cxn modelId="{4E240B94-6EAC-4606-8981-F31C62F9B86C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955482D-0293-4C1A-8047-864B70FA2BE6}" type="presOf" srcId="{0259D84A-4796-4366-BA60-D7065EA96C71}" destId="{DF757741-D2C4-47CD-B81F-0494B81FB4EA}" srcOrd="0" destOrd="0" presId="urn:microsoft.com/office/officeart/2005/8/layout/chevron1"/>
    <dgm:cxn modelId="{A8DF0559-FF8A-4241-BE0C-DE18289B151D}" type="presOf" srcId="{2A76A016-75FB-4EB8-A025-6ACD7A3F5B7D}" destId="{2DFC64A5-769C-4372-9615-1FA4B1491470}" srcOrd="0" destOrd="0" presId="urn:microsoft.com/office/officeart/2005/8/layout/chevron1"/>
    <dgm:cxn modelId="{EC528B39-6B63-45D1-B091-B5344EFAE5DE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0AA7331-5642-4E75-A5EE-A914D842C1F5}" type="presOf" srcId="{6C099256-A3F1-42A6-931A-474918379EC3}" destId="{1F6056EB-C534-4970-B58E-AD722CC6900E}" srcOrd="0" destOrd="0" presId="urn:microsoft.com/office/officeart/2005/8/layout/chevron1"/>
    <dgm:cxn modelId="{B8799C14-3CDC-4140-861D-FD19D30CA740}" type="presParOf" srcId="{2DFC64A5-769C-4372-9615-1FA4B1491470}" destId="{1F6056EB-C534-4970-B58E-AD722CC6900E}" srcOrd="0" destOrd="0" presId="urn:microsoft.com/office/officeart/2005/8/layout/chevron1"/>
    <dgm:cxn modelId="{CCA86D0B-1D26-41B3-9BC0-7D7792093E7D}" type="presParOf" srcId="{2DFC64A5-769C-4372-9615-1FA4B1491470}" destId="{C077A35C-7EC3-45E8-86F1-4EB37DB15503}" srcOrd="1" destOrd="0" presId="urn:microsoft.com/office/officeart/2005/8/layout/chevron1"/>
    <dgm:cxn modelId="{3C56F8AB-DFE4-4E4E-8F6D-5B06B22C2E4E}" type="presParOf" srcId="{2DFC64A5-769C-4372-9615-1FA4B1491470}" destId="{1AA5F17D-B47A-4297-B5BB-8C6B99E6C5DA}" srcOrd="2" destOrd="0" presId="urn:microsoft.com/office/officeart/2005/8/layout/chevron1"/>
    <dgm:cxn modelId="{20580AFF-47A4-4B2A-9FA0-3A4AC2CF70C2}" type="presParOf" srcId="{2DFC64A5-769C-4372-9615-1FA4B1491470}" destId="{4AB4D21E-58BB-49F4-9B51-BB842C62FFF9}" srcOrd="3" destOrd="0" presId="urn:microsoft.com/office/officeart/2005/8/layout/chevron1"/>
    <dgm:cxn modelId="{4F7BD1AF-A1A7-4C9F-BF02-C024A4AB2CB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74A42B25-9470-4961-9C4D-E5E908150EEC}" type="presOf" srcId="{2A76A016-75FB-4EB8-A025-6ACD7A3F5B7D}" destId="{2DFC64A5-769C-4372-9615-1FA4B1491470}" srcOrd="0" destOrd="0" presId="urn:microsoft.com/office/officeart/2005/8/layout/chevron1"/>
    <dgm:cxn modelId="{14C7CBD0-29DD-4404-946A-6677E9962793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0AB9CBB5-05B8-4168-AF01-386E2C00C44D}" type="presOf" srcId="{6C099256-A3F1-42A6-931A-474918379EC3}" destId="{1F6056EB-C534-4970-B58E-AD722CC6900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31820F1-F5FD-4EB2-8C7B-6B7EB69B4996}" type="presOf" srcId="{0259D84A-4796-4366-BA60-D7065EA96C71}" destId="{DF757741-D2C4-47CD-B81F-0494B81FB4EA}" srcOrd="0" destOrd="0" presId="urn:microsoft.com/office/officeart/2005/8/layout/chevron1"/>
    <dgm:cxn modelId="{40DEF2EF-8C23-45D9-A58D-4CA7B65487F5}" type="presParOf" srcId="{2DFC64A5-769C-4372-9615-1FA4B1491470}" destId="{1F6056EB-C534-4970-B58E-AD722CC6900E}" srcOrd="0" destOrd="0" presId="urn:microsoft.com/office/officeart/2005/8/layout/chevron1"/>
    <dgm:cxn modelId="{8816DF28-E148-4467-87BC-4DBD33BF1D4B}" type="presParOf" srcId="{2DFC64A5-769C-4372-9615-1FA4B1491470}" destId="{C077A35C-7EC3-45E8-86F1-4EB37DB15503}" srcOrd="1" destOrd="0" presId="urn:microsoft.com/office/officeart/2005/8/layout/chevron1"/>
    <dgm:cxn modelId="{CB43D038-459E-49E7-AF3E-CF19F544DC29}" type="presParOf" srcId="{2DFC64A5-769C-4372-9615-1FA4B1491470}" destId="{1AA5F17D-B47A-4297-B5BB-8C6B99E6C5DA}" srcOrd="2" destOrd="0" presId="urn:microsoft.com/office/officeart/2005/8/layout/chevron1"/>
    <dgm:cxn modelId="{126DE4EF-AA20-475B-9694-8E218C301854}" type="presParOf" srcId="{2DFC64A5-769C-4372-9615-1FA4B1491470}" destId="{4AB4D21E-58BB-49F4-9B51-BB842C62FFF9}" srcOrd="3" destOrd="0" presId="urn:microsoft.com/office/officeart/2005/8/layout/chevron1"/>
    <dgm:cxn modelId="{E3063761-CEFA-49DE-A3E5-594CB2274B2C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C8954DA0-1728-4792-9DD7-47321D34CA6B}" type="presOf" srcId="{0259D84A-4796-4366-BA60-D7065EA96C71}" destId="{DF757741-D2C4-47CD-B81F-0494B81FB4EA}" srcOrd="0" destOrd="0" presId="urn:microsoft.com/office/officeart/2005/8/layout/chevron1"/>
    <dgm:cxn modelId="{A56F3C85-C253-43B6-9463-6B378B1D16DB}" type="presOf" srcId="{68E789BA-346D-43BD-9465-734B217059F0}" destId="{1AA5F17D-B47A-4297-B5BB-8C6B99E6C5DA}" srcOrd="0" destOrd="0" presId="urn:microsoft.com/office/officeart/2005/8/layout/chevron1"/>
    <dgm:cxn modelId="{4E3FA3C5-E077-416F-BA9C-C0777BCC3338}" type="presOf" srcId="{2A76A016-75FB-4EB8-A025-6ACD7A3F5B7D}" destId="{2DFC64A5-769C-4372-9615-1FA4B1491470}" srcOrd="0" destOrd="0" presId="urn:microsoft.com/office/officeart/2005/8/layout/chevron1"/>
    <dgm:cxn modelId="{87C87ABA-AEA8-4809-971D-562E3C0DF47B}" type="presOf" srcId="{6C099256-A3F1-42A6-931A-474918379EC3}" destId="{1F6056EB-C534-4970-B58E-AD722CC6900E}" srcOrd="0" destOrd="0" presId="urn:microsoft.com/office/officeart/2005/8/layout/chevron1"/>
    <dgm:cxn modelId="{631C8914-DE2D-4D56-9C6C-768FFE685484}" type="presParOf" srcId="{2DFC64A5-769C-4372-9615-1FA4B1491470}" destId="{1F6056EB-C534-4970-B58E-AD722CC6900E}" srcOrd="0" destOrd="0" presId="urn:microsoft.com/office/officeart/2005/8/layout/chevron1"/>
    <dgm:cxn modelId="{4D9B9354-FE92-44ED-9055-693A697FF839}" type="presParOf" srcId="{2DFC64A5-769C-4372-9615-1FA4B1491470}" destId="{C077A35C-7EC3-45E8-86F1-4EB37DB15503}" srcOrd="1" destOrd="0" presId="urn:microsoft.com/office/officeart/2005/8/layout/chevron1"/>
    <dgm:cxn modelId="{0F52ECE8-B4C5-487C-992D-4682B265BCE6}" type="presParOf" srcId="{2DFC64A5-769C-4372-9615-1FA4B1491470}" destId="{1AA5F17D-B47A-4297-B5BB-8C6B99E6C5DA}" srcOrd="2" destOrd="0" presId="urn:microsoft.com/office/officeart/2005/8/layout/chevron1"/>
    <dgm:cxn modelId="{CC4D4AA5-441B-405D-A225-91A171CA37D5}" type="presParOf" srcId="{2DFC64A5-769C-4372-9615-1FA4B1491470}" destId="{4AB4D21E-58BB-49F4-9B51-BB842C62FFF9}" srcOrd="3" destOrd="0" presId="urn:microsoft.com/office/officeart/2005/8/layout/chevron1"/>
    <dgm:cxn modelId="{06C6CCF1-4712-4CFC-93F7-AAA285C0E1CA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9D8AC0-C31E-444D-BFA2-80BF53B9BE7A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EF8B8C3D-3B3D-420B-BB63-E46BFF2D529F}" type="presOf" srcId="{6C099256-A3F1-42A6-931A-474918379EC3}" destId="{1F6056EB-C534-4970-B58E-AD722CC6900E}" srcOrd="0" destOrd="0" presId="urn:microsoft.com/office/officeart/2005/8/layout/chevron1"/>
    <dgm:cxn modelId="{E4BBE322-DB19-4A72-BAFA-2442333F56D2}" type="presOf" srcId="{0259D84A-4796-4366-BA60-D7065EA96C71}" destId="{DF757741-D2C4-47CD-B81F-0494B81FB4EA}" srcOrd="0" destOrd="0" presId="urn:microsoft.com/office/officeart/2005/8/layout/chevron1"/>
    <dgm:cxn modelId="{FCCB12D5-1E18-400D-9C71-93FB647D6474}" type="presOf" srcId="{68E789BA-346D-43BD-9465-734B217059F0}" destId="{1AA5F17D-B47A-4297-B5BB-8C6B99E6C5DA}" srcOrd="0" destOrd="0" presId="urn:microsoft.com/office/officeart/2005/8/layout/chevron1"/>
    <dgm:cxn modelId="{A60A16AF-053F-45F5-9DFA-F7B3A9569731}" type="presParOf" srcId="{2DFC64A5-769C-4372-9615-1FA4B1491470}" destId="{1F6056EB-C534-4970-B58E-AD722CC6900E}" srcOrd="0" destOrd="0" presId="urn:microsoft.com/office/officeart/2005/8/layout/chevron1"/>
    <dgm:cxn modelId="{FE0D8E2F-1BD3-4B0F-ABF9-214073C5D704}" type="presParOf" srcId="{2DFC64A5-769C-4372-9615-1FA4B1491470}" destId="{C077A35C-7EC3-45E8-86F1-4EB37DB15503}" srcOrd="1" destOrd="0" presId="urn:microsoft.com/office/officeart/2005/8/layout/chevron1"/>
    <dgm:cxn modelId="{BEF90946-265E-4A14-8DD5-32099D3E5DA6}" type="presParOf" srcId="{2DFC64A5-769C-4372-9615-1FA4B1491470}" destId="{1AA5F17D-B47A-4297-B5BB-8C6B99E6C5DA}" srcOrd="2" destOrd="0" presId="urn:microsoft.com/office/officeart/2005/8/layout/chevron1"/>
    <dgm:cxn modelId="{6DBBA104-45DD-4BD9-84D3-4D3F20760CA2}" type="presParOf" srcId="{2DFC64A5-769C-4372-9615-1FA4B1491470}" destId="{4AB4D21E-58BB-49F4-9B51-BB842C62FFF9}" srcOrd="3" destOrd="0" presId="urn:microsoft.com/office/officeart/2005/8/layout/chevron1"/>
    <dgm:cxn modelId="{88A8798F-D505-40DD-9B36-7FBA20872163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E2E39A1F-1F04-4668-9FFC-67A0B8A66EC5}" type="presOf" srcId="{68E789BA-346D-43BD-9465-734B217059F0}" destId="{1AA5F17D-B47A-4297-B5BB-8C6B99E6C5DA}" srcOrd="0" destOrd="0" presId="urn:microsoft.com/office/officeart/2005/8/layout/chevron1"/>
    <dgm:cxn modelId="{A59D6ED1-7143-44FA-96CF-180A36D4861D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FF504879-5A0C-46E7-8710-7423B6C24908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CBEE8E24-168F-49C0-8DEB-93D9D3CD9360}" type="presOf" srcId="{6C099256-A3F1-42A6-931A-474918379EC3}" destId="{1F6056EB-C534-4970-B58E-AD722CC6900E}" srcOrd="0" destOrd="0" presId="urn:microsoft.com/office/officeart/2005/8/layout/chevron1"/>
    <dgm:cxn modelId="{5540CBB8-5817-4DF6-89C7-F243F3EDD774}" type="presParOf" srcId="{2DFC64A5-769C-4372-9615-1FA4B1491470}" destId="{1F6056EB-C534-4970-B58E-AD722CC6900E}" srcOrd="0" destOrd="0" presId="urn:microsoft.com/office/officeart/2005/8/layout/chevron1"/>
    <dgm:cxn modelId="{9F5D2755-E9EE-4C83-BA81-2CB58B728DD6}" type="presParOf" srcId="{2DFC64A5-769C-4372-9615-1FA4B1491470}" destId="{C077A35C-7EC3-45E8-86F1-4EB37DB15503}" srcOrd="1" destOrd="0" presId="urn:microsoft.com/office/officeart/2005/8/layout/chevron1"/>
    <dgm:cxn modelId="{07C419A4-89D0-416C-ACD8-7D2A26345698}" type="presParOf" srcId="{2DFC64A5-769C-4372-9615-1FA4B1491470}" destId="{1AA5F17D-B47A-4297-B5BB-8C6B99E6C5DA}" srcOrd="2" destOrd="0" presId="urn:microsoft.com/office/officeart/2005/8/layout/chevron1"/>
    <dgm:cxn modelId="{ADAF6BF4-865B-4A6E-B3DC-AFFD8918AB85}" type="presParOf" srcId="{2DFC64A5-769C-4372-9615-1FA4B1491470}" destId="{4AB4D21E-58BB-49F4-9B51-BB842C62FFF9}" srcOrd="3" destOrd="0" presId="urn:microsoft.com/office/officeart/2005/8/layout/chevron1"/>
    <dgm:cxn modelId="{37B175FB-D1F6-4641-A5C9-040FAB09DC15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D426C7-A28B-4856-A3C9-CFA5B15E7319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FA2B5029-D7DC-4D36-9033-276CC3F1BA63}" type="presOf" srcId="{68E789BA-346D-43BD-9465-734B217059F0}" destId="{1AA5F17D-B47A-4297-B5BB-8C6B99E6C5DA}" srcOrd="0" destOrd="0" presId="urn:microsoft.com/office/officeart/2005/8/layout/chevron1"/>
    <dgm:cxn modelId="{3CE40C12-C462-4401-B142-1B611EA54CC6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8026B2F-B06F-485E-910E-18C1D164A312}" type="presOf" srcId="{0259D84A-4796-4366-BA60-D7065EA96C71}" destId="{DF757741-D2C4-47CD-B81F-0494B81FB4EA}" srcOrd="0" destOrd="0" presId="urn:microsoft.com/office/officeart/2005/8/layout/chevron1"/>
    <dgm:cxn modelId="{FAC13651-BAB6-4648-9C5E-44A031F46CB4}" type="presParOf" srcId="{2DFC64A5-769C-4372-9615-1FA4B1491470}" destId="{1F6056EB-C534-4970-B58E-AD722CC6900E}" srcOrd="0" destOrd="0" presId="urn:microsoft.com/office/officeart/2005/8/layout/chevron1"/>
    <dgm:cxn modelId="{104A890E-4BAB-497C-8C55-FE7490A15727}" type="presParOf" srcId="{2DFC64A5-769C-4372-9615-1FA4B1491470}" destId="{C077A35C-7EC3-45E8-86F1-4EB37DB15503}" srcOrd="1" destOrd="0" presId="urn:microsoft.com/office/officeart/2005/8/layout/chevron1"/>
    <dgm:cxn modelId="{9698123A-320D-4B38-ADCD-DDE3864F8F19}" type="presParOf" srcId="{2DFC64A5-769C-4372-9615-1FA4B1491470}" destId="{1AA5F17D-B47A-4297-B5BB-8C6B99E6C5DA}" srcOrd="2" destOrd="0" presId="urn:microsoft.com/office/officeart/2005/8/layout/chevron1"/>
    <dgm:cxn modelId="{9942515D-6A83-46AB-8C5E-247031108A8A}" type="presParOf" srcId="{2DFC64A5-769C-4372-9615-1FA4B1491470}" destId="{4AB4D21E-58BB-49F4-9B51-BB842C62FFF9}" srcOrd="3" destOrd="0" presId="urn:microsoft.com/office/officeart/2005/8/layout/chevron1"/>
    <dgm:cxn modelId="{868E0233-5341-463A-BDDA-4FE4A67438F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648826F5-2316-47BF-A346-10E83ECCE585}" type="presOf" srcId="{2A76A016-75FB-4EB8-A025-6ACD7A3F5B7D}" destId="{2DFC64A5-769C-4372-9615-1FA4B1491470}" srcOrd="0" destOrd="0" presId="urn:microsoft.com/office/officeart/2005/8/layout/chevron1"/>
    <dgm:cxn modelId="{F8CB08BF-C393-4A30-94E9-2BA1F405B96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708F42A7-5008-404E-9322-26848C3C91AC}" type="presOf" srcId="{6C099256-A3F1-42A6-931A-474918379EC3}" destId="{1F6056EB-C534-4970-B58E-AD722CC6900E}" srcOrd="0" destOrd="0" presId="urn:microsoft.com/office/officeart/2005/8/layout/chevron1"/>
    <dgm:cxn modelId="{77FAF754-A492-46BB-B3D6-D02A2263C7C1}" type="presOf" srcId="{0259D84A-4796-4366-BA60-D7065EA96C71}" destId="{DF757741-D2C4-47CD-B81F-0494B81FB4EA}" srcOrd="0" destOrd="0" presId="urn:microsoft.com/office/officeart/2005/8/layout/chevron1"/>
    <dgm:cxn modelId="{F7BE3396-F3A9-4FAA-9D06-90D1DA67D79C}" type="presParOf" srcId="{2DFC64A5-769C-4372-9615-1FA4B1491470}" destId="{1F6056EB-C534-4970-B58E-AD722CC6900E}" srcOrd="0" destOrd="0" presId="urn:microsoft.com/office/officeart/2005/8/layout/chevron1"/>
    <dgm:cxn modelId="{C860C471-F4F8-468C-A4C9-A52EBE8FCAAA}" type="presParOf" srcId="{2DFC64A5-769C-4372-9615-1FA4B1491470}" destId="{C077A35C-7EC3-45E8-86F1-4EB37DB15503}" srcOrd="1" destOrd="0" presId="urn:microsoft.com/office/officeart/2005/8/layout/chevron1"/>
    <dgm:cxn modelId="{0F847273-4A7B-49E4-BB25-071DC0846F2A}" type="presParOf" srcId="{2DFC64A5-769C-4372-9615-1FA4B1491470}" destId="{1AA5F17D-B47A-4297-B5BB-8C6B99E6C5DA}" srcOrd="2" destOrd="0" presId="urn:microsoft.com/office/officeart/2005/8/layout/chevron1"/>
    <dgm:cxn modelId="{23E8FF2C-27CD-4A11-A92C-CA72E1AE8F7E}" type="presParOf" srcId="{2DFC64A5-769C-4372-9615-1FA4B1491470}" destId="{4AB4D21E-58BB-49F4-9B51-BB842C62FFF9}" srcOrd="3" destOrd="0" presId="urn:microsoft.com/office/officeart/2005/8/layout/chevron1"/>
    <dgm:cxn modelId="{3CF0BD46-7294-4970-8731-8A8804439F8E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Importer / Exporter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07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74798027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llipse 7"/>
          <p:cNvSpPr/>
          <p:nvPr/>
        </p:nvSpPr>
        <p:spPr>
          <a:xfrm>
            <a:off x="3982340" y="1198367"/>
            <a:ext cx="1495514" cy="783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230574">
            <a:off x="5728573" y="-113842"/>
            <a:ext cx="3279963" cy="582606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8196800" y="1340328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10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Présentation de l’existant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6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2589212" y="1537531"/>
            <a:ext cx="8154824" cy="5105014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677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2030612"/>
            <a:ext cx="8915400" cy="3777622"/>
          </a:xfrm>
        </p:spPr>
        <p:txBody>
          <a:bodyPr/>
          <a:lstStyle/>
          <a:p>
            <a:r>
              <a:rPr lang="fr-FR" dirty="0" smtClean="0"/>
              <a:t>Mise en forme</a:t>
            </a:r>
          </a:p>
          <a:p>
            <a:r>
              <a:rPr lang="fr-FR" dirty="0" smtClean="0"/>
              <a:t>Remplir les cases</a:t>
            </a:r>
          </a:p>
          <a:p>
            <a:r>
              <a:rPr lang="fr-FR" dirty="0" smtClean="0"/>
              <a:t>Imprimer</a:t>
            </a:r>
          </a:p>
          <a:p>
            <a:endParaRPr lang="fr-FR" dirty="0"/>
          </a:p>
          <a:p>
            <a:r>
              <a:rPr lang="fr-FR" dirty="0" smtClean="0"/>
              <a:t>Modification compliquée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3896718" y="1469904"/>
            <a:ext cx="7513367" cy="4703455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9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Choix techniques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AWT/Swing</a:t>
            </a:r>
          </a:p>
          <a:p>
            <a:pPr lvl="1"/>
            <a:r>
              <a:rPr lang="fr-FR" dirty="0" smtClean="0"/>
              <a:t>Librairies Interfaces (code existant)</a:t>
            </a:r>
          </a:p>
          <a:p>
            <a:pPr lvl="1"/>
            <a:r>
              <a:rPr lang="fr-FR" dirty="0" smtClean="0"/>
              <a:t>(//aisance avec le langage)</a:t>
            </a:r>
          </a:p>
          <a:p>
            <a:endParaRPr lang="fr-FR" dirty="0" smtClean="0"/>
          </a:p>
          <a:p>
            <a:r>
              <a:rPr lang="fr-FR" dirty="0" smtClean="0"/>
              <a:t>Format .CSV </a:t>
            </a:r>
          </a:p>
          <a:p>
            <a:pPr lvl="1"/>
            <a:r>
              <a:rPr lang="fr-FR" dirty="0" smtClean="0"/>
              <a:t>Stockage de données</a:t>
            </a:r>
          </a:p>
          <a:p>
            <a:pPr lvl="1"/>
            <a:r>
              <a:rPr lang="fr-FR" dirty="0" smtClean="0"/>
              <a:t>Facilement utilisable en java (//points virgules)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5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3085" y="693329"/>
            <a:ext cx="8911687" cy="128089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9372" y="2202819"/>
            <a:ext cx="8915400" cy="377762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64917" y="623740"/>
            <a:ext cx="10422467" cy="54017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664917" y="598875"/>
            <a:ext cx="10422467" cy="1889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908152" y="879858"/>
            <a:ext cx="2959100" cy="48894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872352" y="879857"/>
            <a:ext cx="5427370" cy="4889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132517" y="1138621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132517" y="1823097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132517" y="2507573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748719" y="598875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121935" y="3962399"/>
            <a:ext cx="2523067" cy="1635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grilles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973476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256395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982179" y="1524662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238988" y="1534049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2620"/>
              </p:ext>
            </p:extLst>
          </p:nvPr>
        </p:nvGraphicFramePr>
        <p:xfrm>
          <a:off x="1982179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623032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5905951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55534"/>
              </p:ext>
            </p:extLst>
          </p:nvPr>
        </p:nvGraphicFramePr>
        <p:xfrm>
          <a:off x="4631735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Diagramme 39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/>
          <p:cNvSpPr/>
          <p:nvPr/>
        </p:nvSpPr>
        <p:spPr>
          <a:xfrm>
            <a:off x="9132517" y="3234986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58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DSS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86" y="1615441"/>
            <a:ext cx="6212196" cy="42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9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221</Words>
  <Application>Microsoft Office PowerPoint</Application>
  <PresentationFormat>Grand écran</PresentationFormat>
  <Paragraphs>78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I HEAR I SAY </vt:lpstr>
      <vt:lpstr>Présentation PowerPoint</vt:lpstr>
      <vt:lpstr>Présentation de l’existant  </vt:lpstr>
      <vt:lpstr>Présentation de l’existant</vt:lpstr>
      <vt:lpstr>Présentation de l’existant</vt:lpstr>
      <vt:lpstr>Choix techniques </vt:lpstr>
      <vt:lpstr>Choix techniques </vt:lpstr>
      <vt:lpstr>Présentation PowerPoint</vt:lpstr>
      <vt:lpstr>Créer / modifier grille</vt:lpstr>
      <vt:lpstr>Importer / Exporter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51</cp:revision>
  <dcterms:created xsi:type="dcterms:W3CDTF">2016-11-28T07:16:00Z</dcterms:created>
  <dcterms:modified xsi:type="dcterms:W3CDTF">2016-12-06T10:01:33Z</dcterms:modified>
</cp:coreProperties>
</file>