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9" d="100"/>
          <a:sy n="89" d="100"/>
        </p:scale>
        <p:origin x="38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B2CA0-6EC9-462C-B70B-1CC3CBEF0819}" type="datetimeFigureOut">
              <a:rPr lang="fr-FR" smtClean="0"/>
              <a:t>06/12/2016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47802-2315-4865-B65B-8E8FA40B46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8470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B2CA0-6EC9-462C-B70B-1CC3CBEF0819}" type="datetimeFigureOut">
              <a:rPr lang="fr-FR" smtClean="0"/>
              <a:t>06/12/2016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47802-2315-4865-B65B-8E8FA40B46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5535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B2CA0-6EC9-462C-B70B-1CC3CBEF0819}" type="datetimeFigureOut">
              <a:rPr lang="fr-FR" smtClean="0"/>
              <a:t>06/12/2016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47802-2315-4865-B65B-8E8FA40B46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041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B2CA0-6EC9-462C-B70B-1CC3CBEF0819}" type="datetimeFigureOut">
              <a:rPr lang="fr-FR" smtClean="0"/>
              <a:t>06/12/2016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47802-2315-4865-B65B-8E8FA40B46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5110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B2CA0-6EC9-462C-B70B-1CC3CBEF0819}" type="datetimeFigureOut">
              <a:rPr lang="fr-FR" smtClean="0"/>
              <a:t>06/12/2016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47802-2315-4865-B65B-8E8FA40B46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9975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B2CA0-6EC9-462C-B70B-1CC3CBEF0819}" type="datetimeFigureOut">
              <a:rPr lang="fr-FR" smtClean="0"/>
              <a:t>06/12/2016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47802-2315-4865-B65B-8E8FA40B46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5140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B2CA0-6EC9-462C-B70B-1CC3CBEF0819}" type="datetimeFigureOut">
              <a:rPr lang="fr-FR" smtClean="0"/>
              <a:t>06/12/2016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47802-2315-4865-B65B-8E8FA40B46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0262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B2CA0-6EC9-462C-B70B-1CC3CBEF0819}" type="datetimeFigureOut">
              <a:rPr lang="fr-FR" smtClean="0"/>
              <a:t>06/12/2016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47802-2315-4865-B65B-8E8FA40B46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3684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B2CA0-6EC9-462C-B70B-1CC3CBEF0819}" type="datetimeFigureOut">
              <a:rPr lang="fr-FR" smtClean="0"/>
              <a:t>06/12/2016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47802-2315-4865-B65B-8E8FA40B46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1066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B2CA0-6EC9-462C-B70B-1CC3CBEF0819}" type="datetimeFigureOut">
              <a:rPr lang="fr-FR" smtClean="0"/>
              <a:t>06/12/2016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47802-2315-4865-B65B-8E8FA40B46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7664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B2CA0-6EC9-462C-B70B-1CC3CBEF0819}" type="datetimeFigureOut">
              <a:rPr lang="fr-FR" smtClean="0"/>
              <a:t>06/12/2016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47802-2315-4865-B65B-8E8FA40B46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1909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4B2CA0-6EC9-462C-B70B-1CC3CBEF0819}" type="datetimeFigureOut">
              <a:rPr lang="fr-FR" smtClean="0"/>
              <a:t>06/12/2016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547802-2315-4865-B65B-8E8FA40B46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2299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791632" y="607482"/>
            <a:ext cx="10422467" cy="540173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791632" y="582617"/>
            <a:ext cx="10422467" cy="18890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8034867" y="863600"/>
            <a:ext cx="2959100" cy="488949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999067" y="863599"/>
            <a:ext cx="5427370" cy="48895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8259232" y="1122363"/>
            <a:ext cx="2523067" cy="54874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Créer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8259232" y="1806839"/>
            <a:ext cx="2523067" cy="54874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Importer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8259232" y="2491315"/>
            <a:ext cx="2523067" cy="54874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Exporter</a:t>
            </a:r>
            <a:endParaRPr lang="fr-FR" dirty="0"/>
          </a:p>
        </p:txBody>
      </p:sp>
      <p:sp>
        <p:nvSpPr>
          <p:cNvPr id="11" name="Rectangle 10"/>
          <p:cNvSpPr/>
          <p:nvPr/>
        </p:nvSpPr>
        <p:spPr>
          <a:xfrm>
            <a:off x="10875434" y="582617"/>
            <a:ext cx="338665" cy="188908"/>
          </a:xfrm>
          <a:prstGeom prst="rect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x</a:t>
            </a:r>
            <a:endParaRPr lang="fr-FR" dirty="0"/>
          </a:p>
        </p:txBody>
      </p:sp>
      <p:sp>
        <p:nvSpPr>
          <p:cNvPr id="12" name="Rectangle 11"/>
          <p:cNvSpPr/>
          <p:nvPr/>
        </p:nvSpPr>
        <p:spPr>
          <a:xfrm>
            <a:off x="8248650" y="3211365"/>
            <a:ext cx="2523067" cy="237043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Liste des grilles</a:t>
            </a:r>
            <a:endParaRPr lang="fr-FR" dirty="0"/>
          </a:p>
        </p:txBody>
      </p:sp>
      <p:sp>
        <p:nvSpPr>
          <p:cNvPr id="16" name="Rectangle 15"/>
          <p:cNvSpPr/>
          <p:nvPr/>
        </p:nvSpPr>
        <p:spPr>
          <a:xfrm>
            <a:off x="1100191" y="939798"/>
            <a:ext cx="1282919" cy="57280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I </a:t>
            </a:r>
            <a:r>
              <a:rPr lang="fr-FR" dirty="0" err="1" smtClean="0"/>
              <a:t>Hear</a:t>
            </a:r>
            <a:endParaRPr lang="fr-FR" dirty="0"/>
          </a:p>
        </p:txBody>
      </p:sp>
      <p:sp>
        <p:nvSpPr>
          <p:cNvPr id="18" name="Rectangle 17"/>
          <p:cNvSpPr/>
          <p:nvPr/>
        </p:nvSpPr>
        <p:spPr>
          <a:xfrm>
            <a:off x="2383110" y="939798"/>
            <a:ext cx="1246260" cy="57280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I Say</a:t>
            </a:r>
            <a:endParaRPr lang="fr-FR" dirty="0"/>
          </a:p>
        </p:txBody>
      </p:sp>
      <p:sp>
        <p:nvSpPr>
          <p:cNvPr id="19" name="Rectangle 18"/>
          <p:cNvSpPr/>
          <p:nvPr/>
        </p:nvSpPr>
        <p:spPr>
          <a:xfrm>
            <a:off x="1108894" y="1508404"/>
            <a:ext cx="1256809" cy="416849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0" name="Rectangle 19"/>
          <p:cNvSpPr/>
          <p:nvPr/>
        </p:nvSpPr>
        <p:spPr>
          <a:xfrm>
            <a:off x="2365703" y="1517791"/>
            <a:ext cx="1256809" cy="416849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aphicFrame>
        <p:nvGraphicFramePr>
          <p:cNvPr id="24" name="Tableau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0955641"/>
              </p:ext>
            </p:extLst>
          </p:nvPr>
        </p:nvGraphicFramePr>
        <p:xfrm>
          <a:off x="1108894" y="1517791"/>
          <a:ext cx="2505660" cy="41684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2830"/>
                <a:gridCol w="1252830"/>
              </a:tblGrid>
              <a:tr h="694749">
                <a:tc>
                  <a:txBody>
                    <a:bodyPr/>
                    <a:lstStyle/>
                    <a:p>
                      <a:endParaRPr lang="fr-FR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694749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694749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694749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694749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694749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5" name="Rectangle 24"/>
          <p:cNvSpPr/>
          <p:nvPr/>
        </p:nvSpPr>
        <p:spPr>
          <a:xfrm>
            <a:off x="3749747" y="939798"/>
            <a:ext cx="1282919" cy="57280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I </a:t>
            </a:r>
            <a:r>
              <a:rPr lang="fr-FR" dirty="0" err="1" smtClean="0"/>
              <a:t>Hear</a:t>
            </a:r>
            <a:endParaRPr lang="fr-FR" dirty="0"/>
          </a:p>
        </p:txBody>
      </p:sp>
      <p:sp>
        <p:nvSpPr>
          <p:cNvPr id="26" name="Rectangle 25"/>
          <p:cNvSpPr/>
          <p:nvPr/>
        </p:nvSpPr>
        <p:spPr>
          <a:xfrm>
            <a:off x="5032666" y="939798"/>
            <a:ext cx="1246260" cy="57280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I Say</a:t>
            </a:r>
            <a:endParaRPr lang="fr-FR" dirty="0"/>
          </a:p>
        </p:txBody>
      </p:sp>
      <p:graphicFrame>
        <p:nvGraphicFramePr>
          <p:cNvPr id="27" name="Tableau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8895778"/>
              </p:ext>
            </p:extLst>
          </p:nvPr>
        </p:nvGraphicFramePr>
        <p:xfrm>
          <a:off x="3758450" y="1517791"/>
          <a:ext cx="2505660" cy="41684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2830"/>
                <a:gridCol w="1252830"/>
              </a:tblGrid>
              <a:tr h="694749">
                <a:tc>
                  <a:txBody>
                    <a:bodyPr/>
                    <a:lstStyle/>
                    <a:p>
                      <a:endParaRPr lang="fr-FR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694749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694749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694749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694749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694749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121091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15</Words>
  <Application>Microsoft Office PowerPoint</Application>
  <PresentationFormat>Grand écran</PresentationFormat>
  <Paragraphs>9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Everstormz</dc:creator>
  <cp:lastModifiedBy>Guillaume Robert</cp:lastModifiedBy>
  <cp:revision>7</cp:revision>
  <dcterms:created xsi:type="dcterms:W3CDTF">2016-12-04T17:57:40Z</dcterms:created>
  <dcterms:modified xsi:type="dcterms:W3CDTF">2016-12-06T10:02:04Z</dcterms:modified>
</cp:coreProperties>
</file>