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6" r:id="rId5"/>
    <p:sldId id="264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EA-70F0-419C-9314-72C96F2D674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C93E-0D16-4B72-B7AA-1CC62DA185AA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A6EA-F6CC-46BB-B8FD-DC5F6256773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0D5-BA37-42EA-823F-0C36F593D1CF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9A27-99D6-49D6-89E0-A23F6055ADA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E11-1569-427C-8024-56DFEC14E389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2BE5-D89D-41D0-9629-9C91EDAA92CC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962-2503-4727-A71A-01DE0D39A4ED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27B-9C77-4A1E-A1B5-845B88F9762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6B0B-A846-4BA5-9A5B-A2BF637AAE9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AA46-DC0C-4BEC-81E2-71321F4DB44F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709-1ECB-40DB-89EB-7AEC4AE75E7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1B9B-8124-47F3-B0B7-F66A8161F5DE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EED-0090-433B-83A8-BD4DABECDAFF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0051-CA9F-40E5-A036-3B785FBDB0EB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C9AF-4E6A-484A-8039-ADEC26217F11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2902-A8E0-4F89-A115-2DEEC16FF348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commun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de la demande du client</a:t>
            </a:r>
          </a:p>
          <a:p>
            <a:r>
              <a:rPr lang="fr-FR" dirty="0" smtClean="0"/>
              <a:t>Planning prévisionnel et Gantt</a:t>
            </a:r>
          </a:p>
          <a:p>
            <a:pPr lvl="1"/>
            <a:r>
              <a:rPr lang="fr-FR" dirty="0" smtClean="0"/>
              <a:t>Sprints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Contrat d’équipe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Vous voulez générer des grilles pour vos travaux ? Pourquoi ne pas utiliser notre application qui facilite cette tâche ?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projet répond à la demande de notre </a:t>
            </a:r>
            <a:r>
              <a:rPr lang="fr-FR" dirty="0" smtClean="0"/>
              <a:t>principal client qui est Isabelle Clavel. Cependant, </a:t>
            </a:r>
            <a:r>
              <a:rPr lang="fr-FR" dirty="0"/>
              <a:t>cette application est à destination de tous les professeurs d’anglais de l’IUT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Le </a:t>
            </a:r>
            <a:r>
              <a:rPr lang="fr-FR" dirty="0" smtClean="0"/>
              <a:t>but étant de faciliter </a:t>
            </a:r>
            <a:r>
              <a:rPr lang="fr-FR" dirty="0" smtClean="0"/>
              <a:t>leur travail.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sujet de notre PTUT </a:t>
            </a:r>
            <a:r>
              <a:rPr lang="fr-FR" dirty="0" smtClean="0"/>
              <a:t>consiste à permettre au client de </a:t>
            </a:r>
            <a:r>
              <a:rPr lang="fr-FR" dirty="0"/>
              <a:t>générer une grille de mots de manière </a:t>
            </a:r>
            <a:r>
              <a:rPr lang="fr-FR" dirty="0" smtClean="0"/>
              <a:t>rapide, </a:t>
            </a:r>
            <a:r>
              <a:rPr lang="fr-FR" dirty="0"/>
              <a:t>simple </a:t>
            </a:r>
            <a:r>
              <a:rPr lang="fr-FR" dirty="0" smtClean="0"/>
              <a:t>et intuitive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</p:txBody>
      </p:sp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futurs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92925" y="1632246"/>
            <a:ext cx="3520867" cy="49561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13792" y="231519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6113792" y="318706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6113792" y="405736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113792" y="487620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6113792" y="579797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189</Words>
  <Application>Microsoft Office PowerPoint</Application>
  <PresentationFormat>Grand écran</PresentationFormat>
  <Paragraphs>48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I HEAR I SAY </vt:lpstr>
      <vt:lpstr>Sommaire</vt:lpstr>
      <vt:lpstr>Vous voulez générer des grilles pour vos travaux ? Pourquoi ne pas utiliser notre application qui facilite cette tâche ?   </vt:lpstr>
      <vt:lpstr>Problématique</vt:lpstr>
      <vt:lpstr>Analyse de la demande du client</vt:lpstr>
      <vt:lpstr>Analyse de la demande du client</vt:lpstr>
      <vt:lpstr>Planning prévisionnel</vt:lpstr>
      <vt:lpstr>Prévision des futurs sprints </vt:lpstr>
      <vt:lpstr>Documentation</vt:lpstr>
      <vt:lpstr>Contrat d’équipe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14</cp:revision>
  <dcterms:created xsi:type="dcterms:W3CDTF">2016-11-28T07:16:00Z</dcterms:created>
  <dcterms:modified xsi:type="dcterms:W3CDTF">2016-11-29T08:52:33Z</dcterms:modified>
</cp:coreProperties>
</file>