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8" r:id="rId4"/>
    <p:sldId id="281" r:id="rId5"/>
    <p:sldId id="267" r:id="rId6"/>
    <p:sldId id="276" r:id="rId7"/>
    <p:sldId id="275" r:id="rId8"/>
    <p:sldId id="271" r:id="rId9"/>
    <p:sldId id="260" r:id="rId10"/>
    <p:sldId id="269" r:id="rId11"/>
    <p:sldId id="263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stormz" initials="E" lastIdx="1" clrIdx="0">
    <p:extLst>
      <p:ext uri="{19B8F6BF-5375-455C-9EA6-DF929625EA0E}">
        <p15:presenceInfo xmlns:p15="http://schemas.microsoft.com/office/powerpoint/2012/main" userId="Everstorm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485" autoAdjust="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4E81627-C521-4E24-BE64-A214B74119A0}" type="presOf" srcId="{DD0D8DD9-4191-4FC1-A26D-449BF9D9A786}" destId="{6C143154-07D3-4E59-82E8-19A05DCBA13F}" srcOrd="0" destOrd="0" presId="urn:microsoft.com/office/officeart/2005/8/layout/chevron1"/>
    <dgm:cxn modelId="{96C62D34-6A07-4E0C-B051-EA252438EE74}" type="presOf" srcId="{6D25C8EF-83C7-4A95-A977-B26A30C3D7D8}" destId="{1CDE8902-EAE1-4633-9A12-AA6C6036B1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235E517A-9475-4B34-AF47-B50F78EC54DE}" type="presOf" srcId="{B311DFB7-B845-434F-8D77-3FC0BD08DC7F}" destId="{FBB2542C-499A-4E5D-B179-5389E562ACE6}" srcOrd="0" destOrd="0" presId="urn:microsoft.com/office/officeart/2005/8/layout/chevron1"/>
    <dgm:cxn modelId="{23762C7F-2E56-4626-8F73-01447AB651A8}" type="presOf" srcId="{D8FE1F33-9D60-4B12-AF5C-6F5E6641DAAA}" destId="{E5F67A2B-BC5E-45CA-A54C-64F38F7542AA}" srcOrd="0" destOrd="0" presId="urn:microsoft.com/office/officeart/2005/8/layout/chevron1"/>
    <dgm:cxn modelId="{8F5ECA9B-A990-447D-BBC3-8E8A33A4AC2D}" type="presOf" srcId="{B42D296B-1B1D-4696-ADBE-D1380A94AD2E}" destId="{11D68FBA-00DF-4890-A532-D4283C1129ED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3B9FDC1-5296-4F19-A795-1FFD78E05B95}" type="presOf" srcId="{7FB0DD14-595B-4E19-ADBE-0F7EE5B082D8}" destId="{E705A0BF-53A3-4705-8EC7-8B330F477F3D}" srcOrd="0" destOrd="0" presId="urn:microsoft.com/office/officeart/2005/8/layout/chevron1"/>
    <dgm:cxn modelId="{E9F9D6DD-1925-4021-819F-D843B7B72CBA}" type="presOf" srcId="{B1F5A788-E4DD-44B5-8AAF-E8755AFC0F1D}" destId="{DDE7BBCF-0114-4EAF-97EB-7B1F6D5BF394}" srcOrd="0" destOrd="0" presId="urn:microsoft.com/office/officeart/2005/8/layout/chevron1"/>
    <dgm:cxn modelId="{FC3560ED-D318-488A-9E2F-12AEE3208049}" type="presOf" srcId="{0D50FE57-3871-47C9-91F2-FC9AEC2898B6}" destId="{7683EB31-29B2-4622-87F7-53F752C057FF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0A44EFDB-CCAF-46E5-A873-9BE0BBC05F23}" type="presParOf" srcId="{E705A0BF-53A3-4705-8EC7-8B330F477F3D}" destId="{DDE7BBCF-0114-4EAF-97EB-7B1F6D5BF394}" srcOrd="0" destOrd="0" presId="urn:microsoft.com/office/officeart/2005/8/layout/chevron1"/>
    <dgm:cxn modelId="{830EF358-D570-40E6-9C83-EF2EC06509D1}" type="presParOf" srcId="{E705A0BF-53A3-4705-8EC7-8B330F477F3D}" destId="{3AF84886-0769-4EDC-B8CD-0249AB03C320}" srcOrd="1" destOrd="0" presId="urn:microsoft.com/office/officeart/2005/8/layout/chevron1"/>
    <dgm:cxn modelId="{8FF64A5B-50D4-4E06-A66E-D472F511787C}" type="presParOf" srcId="{E705A0BF-53A3-4705-8EC7-8B330F477F3D}" destId="{1CDE8902-EAE1-4633-9A12-AA6C6036B1E6}" srcOrd="2" destOrd="0" presId="urn:microsoft.com/office/officeart/2005/8/layout/chevron1"/>
    <dgm:cxn modelId="{77405035-D8A4-436D-A834-9D15CB0AB75A}" type="presParOf" srcId="{E705A0BF-53A3-4705-8EC7-8B330F477F3D}" destId="{F483769F-1EE1-4C51-BB75-304463DC308B}" srcOrd="3" destOrd="0" presId="urn:microsoft.com/office/officeart/2005/8/layout/chevron1"/>
    <dgm:cxn modelId="{1E970371-DA8A-439A-AA06-B1CBA7C3A372}" type="presParOf" srcId="{E705A0BF-53A3-4705-8EC7-8B330F477F3D}" destId="{E5F67A2B-BC5E-45CA-A54C-64F38F7542AA}" srcOrd="4" destOrd="0" presId="urn:microsoft.com/office/officeart/2005/8/layout/chevron1"/>
    <dgm:cxn modelId="{BD4F4B9B-DC5C-4B41-9E61-2AF9EEFC53EB}" type="presParOf" srcId="{E705A0BF-53A3-4705-8EC7-8B330F477F3D}" destId="{97FA42B3-8445-4A99-B73D-A43DAE4A71E8}" srcOrd="5" destOrd="0" presId="urn:microsoft.com/office/officeart/2005/8/layout/chevron1"/>
    <dgm:cxn modelId="{844CC151-E6E7-4FC8-A07B-FBD9662BE7C0}" type="presParOf" srcId="{E705A0BF-53A3-4705-8EC7-8B330F477F3D}" destId="{11D68FBA-00DF-4890-A532-D4283C1129ED}" srcOrd="6" destOrd="0" presId="urn:microsoft.com/office/officeart/2005/8/layout/chevron1"/>
    <dgm:cxn modelId="{E5544BDD-FAE9-46F9-81BA-CF81311D96F3}" type="presParOf" srcId="{E705A0BF-53A3-4705-8EC7-8B330F477F3D}" destId="{80CA387A-8BA5-4B85-8322-BE8F917A3EEA}" srcOrd="7" destOrd="0" presId="urn:microsoft.com/office/officeart/2005/8/layout/chevron1"/>
    <dgm:cxn modelId="{D3AEEAD7-6632-4B09-A19D-609E2A77882B}" type="presParOf" srcId="{E705A0BF-53A3-4705-8EC7-8B330F477F3D}" destId="{7683EB31-29B2-4622-87F7-53F752C057FF}" srcOrd="8" destOrd="0" presId="urn:microsoft.com/office/officeart/2005/8/layout/chevron1"/>
    <dgm:cxn modelId="{9D55192D-414A-4F0D-913D-63AD4344097B}" type="presParOf" srcId="{E705A0BF-53A3-4705-8EC7-8B330F477F3D}" destId="{DE556C8E-BA87-4D54-AF88-E51C420D3F7F}" srcOrd="9" destOrd="0" presId="urn:microsoft.com/office/officeart/2005/8/layout/chevron1"/>
    <dgm:cxn modelId="{54646CAA-36CC-40D4-961D-B4E4119D4D93}" type="presParOf" srcId="{E705A0BF-53A3-4705-8EC7-8B330F477F3D}" destId="{FBB2542C-499A-4E5D-B179-5389E562ACE6}" srcOrd="10" destOrd="0" presId="urn:microsoft.com/office/officeart/2005/8/layout/chevron1"/>
    <dgm:cxn modelId="{3574F494-FBB7-427B-A898-B02E5666EDCF}" type="presParOf" srcId="{E705A0BF-53A3-4705-8EC7-8B330F477F3D}" destId="{F69AC311-4504-466A-A620-D7FF45317525}" srcOrd="11" destOrd="0" presId="urn:microsoft.com/office/officeart/2005/8/layout/chevron1"/>
    <dgm:cxn modelId="{D687C5A9-3653-44D7-9CEE-61F51D04E9F1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48F80B6E-9C90-4CC3-B3A6-73DB9B35A9D1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96C2326A-4DEA-485B-BEB4-E80A41BDD610}" type="parTrans" cxnId="{B022C2E0-D625-480C-8814-88CE2BC518AE}">
      <dgm:prSet/>
      <dgm:spPr/>
      <dgm:t>
        <a:bodyPr/>
        <a:lstStyle/>
        <a:p>
          <a:endParaRPr lang="fr-FR"/>
        </a:p>
      </dgm:t>
    </dgm:pt>
    <dgm:pt modelId="{A135D198-5CAB-4403-ADAB-5CEBCF33EE35}" type="sibTrans" cxnId="{B022C2E0-D625-480C-8814-88CE2BC518AE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F476435F-B08E-4186-8759-45431FA7E817}" type="pres">
      <dgm:prSet presAssocID="{48F80B6E-9C90-4CC3-B3A6-73DB9B35A9D1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58173199-A531-4139-B475-57EE2644EA34}" type="pres">
      <dgm:prSet presAssocID="{A135D198-5CAB-4403-ADAB-5CEBCF33EE3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FA13205-C136-40CB-B06D-9F140F261978}" type="presOf" srcId="{D8FE1F33-9D60-4B12-AF5C-6F5E6641DAAA}" destId="{E5F67A2B-BC5E-45CA-A54C-64F38F7542AA}" srcOrd="0" destOrd="0" presId="urn:microsoft.com/office/officeart/2005/8/layout/chevron1"/>
    <dgm:cxn modelId="{58D9ED0C-4841-4D82-847F-F2082B2A7402}" type="presOf" srcId="{6D25C8EF-83C7-4A95-A977-B26A30C3D7D8}" destId="{1CDE8902-EAE1-4633-9A12-AA6C6036B1E6}" srcOrd="0" destOrd="0" presId="urn:microsoft.com/office/officeart/2005/8/layout/chevron1"/>
    <dgm:cxn modelId="{D1679624-0CA6-49C6-814C-2487A6CEAAD5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0DDADF87-ADB8-4EB3-A38B-0705B95F57C7}" type="presOf" srcId="{B42D296B-1B1D-4696-ADBE-D1380A94AD2E}" destId="{11D68FBA-00DF-4890-A532-D4283C1129ED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45D15EB5-1BD4-491C-88AA-A5A6B2F0627F}" type="presOf" srcId="{7FB0DD14-595B-4E19-ADBE-0F7EE5B082D8}" destId="{E705A0BF-53A3-4705-8EC7-8B330F477F3D}" srcOrd="0" destOrd="0" presId="urn:microsoft.com/office/officeart/2005/8/layout/chevron1"/>
    <dgm:cxn modelId="{A7DBB7B7-B5BD-48D6-AD7A-97D7F300C1B3}" type="presOf" srcId="{48F80B6E-9C90-4CC3-B3A6-73DB9B35A9D1}" destId="{F476435F-B08E-4186-8759-45431FA7E817}" srcOrd="0" destOrd="0" presId="urn:microsoft.com/office/officeart/2005/8/layout/chevron1"/>
    <dgm:cxn modelId="{6B2ECBD9-EED7-4282-B8CA-E2BF0D190FDF}" type="presOf" srcId="{0D50FE57-3871-47C9-91F2-FC9AEC2898B6}" destId="{7683EB31-29B2-4622-87F7-53F752C057FF}" srcOrd="0" destOrd="0" presId="urn:microsoft.com/office/officeart/2005/8/layout/chevron1"/>
    <dgm:cxn modelId="{B022C2E0-D625-480C-8814-88CE2BC518AE}" srcId="{7FB0DD14-595B-4E19-ADBE-0F7EE5B082D8}" destId="{48F80B6E-9C90-4CC3-B3A6-73DB9B35A9D1}" srcOrd="0" destOrd="0" parTransId="{96C2326A-4DEA-485B-BEB4-E80A41BDD610}" sibTransId="{A135D198-5CAB-4403-ADAB-5CEBCF33EE35}"/>
    <dgm:cxn modelId="{627C95F4-7889-4F59-8861-49139A694CD5}" type="presOf" srcId="{B311DFB7-B845-434F-8D77-3FC0BD08DC7F}" destId="{FBB2542C-499A-4E5D-B179-5389E562ACE6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AC1ED86D-7AF8-473F-AAC2-683A4D3C77D7}" type="presParOf" srcId="{E705A0BF-53A3-4705-8EC7-8B330F477F3D}" destId="{F476435F-B08E-4186-8759-45431FA7E817}" srcOrd="0" destOrd="0" presId="urn:microsoft.com/office/officeart/2005/8/layout/chevron1"/>
    <dgm:cxn modelId="{B1800506-585D-4260-8F00-D57AB6F13A05}" type="presParOf" srcId="{E705A0BF-53A3-4705-8EC7-8B330F477F3D}" destId="{58173199-A531-4139-B475-57EE2644EA34}" srcOrd="1" destOrd="0" presId="urn:microsoft.com/office/officeart/2005/8/layout/chevron1"/>
    <dgm:cxn modelId="{CBFFEC01-DE9D-49E4-8E55-BD36B2120479}" type="presParOf" srcId="{E705A0BF-53A3-4705-8EC7-8B330F477F3D}" destId="{1CDE8902-EAE1-4633-9A12-AA6C6036B1E6}" srcOrd="2" destOrd="0" presId="urn:microsoft.com/office/officeart/2005/8/layout/chevron1"/>
    <dgm:cxn modelId="{DBA85F99-6F34-4617-AEF1-6E48A5F45E55}" type="presParOf" srcId="{E705A0BF-53A3-4705-8EC7-8B330F477F3D}" destId="{F483769F-1EE1-4C51-BB75-304463DC308B}" srcOrd="3" destOrd="0" presId="urn:microsoft.com/office/officeart/2005/8/layout/chevron1"/>
    <dgm:cxn modelId="{3CE55C33-F7C4-44E0-96AF-2CEF3EF50799}" type="presParOf" srcId="{E705A0BF-53A3-4705-8EC7-8B330F477F3D}" destId="{E5F67A2B-BC5E-45CA-A54C-64F38F7542AA}" srcOrd="4" destOrd="0" presId="urn:microsoft.com/office/officeart/2005/8/layout/chevron1"/>
    <dgm:cxn modelId="{0E687DF8-6111-4229-B0A2-3A12C0785D2F}" type="presParOf" srcId="{E705A0BF-53A3-4705-8EC7-8B330F477F3D}" destId="{97FA42B3-8445-4A99-B73D-A43DAE4A71E8}" srcOrd="5" destOrd="0" presId="urn:microsoft.com/office/officeart/2005/8/layout/chevron1"/>
    <dgm:cxn modelId="{AD676B02-EE7C-45F9-B50C-F5F56648C6C8}" type="presParOf" srcId="{E705A0BF-53A3-4705-8EC7-8B330F477F3D}" destId="{11D68FBA-00DF-4890-A532-D4283C1129ED}" srcOrd="6" destOrd="0" presId="urn:microsoft.com/office/officeart/2005/8/layout/chevron1"/>
    <dgm:cxn modelId="{66E878E1-16A9-4D2E-9678-DCB090C2C7E3}" type="presParOf" srcId="{E705A0BF-53A3-4705-8EC7-8B330F477F3D}" destId="{80CA387A-8BA5-4B85-8322-BE8F917A3EEA}" srcOrd="7" destOrd="0" presId="urn:microsoft.com/office/officeart/2005/8/layout/chevron1"/>
    <dgm:cxn modelId="{174C500E-56AC-42A1-B72C-93E2E2D34D95}" type="presParOf" srcId="{E705A0BF-53A3-4705-8EC7-8B330F477F3D}" destId="{7683EB31-29B2-4622-87F7-53F752C057FF}" srcOrd="8" destOrd="0" presId="urn:microsoft.com/office/officeart/2005/8/layout/chevron1"/>
    <dgm:cxn modelId="{E30E4525-BD6F-4E03-BC6D-5DE7730B1A72}" type="presParOf" srcId="{E705A0BF-53A3-4705-8EC7-8B330F477F3D}" destId="{DE556C8E-BA87-4D54-AF88-E51C420D3F7F}" srcOrd="9" destOrd="0" presId="urn:microsoft.com/office/officeart/2005/8/layout/chevron1"/>
    <dgm:cxn modelId="{4F50F322-CD51-4E9F-998C-1B8250710111}" type="presParOf" srcId="{E705A0BF-53A3-4705-8EC7-8B330F477F3D}" destId="{FBB2542C-499A-4E5D-B179-5389E562ACE6}" srcOrd="10" destOrd="0" presId="urn:microsoft.com/office/officeart/2005/8/layout/chevron1"/>
    <dgm:cxn modelId="{FEA498E2-967D-423E-92A3-0A94188647E7}" type="presParOf" srcId="{E705A0BF-53A3-4705-8EC7-8B330F477F3D}" destId="{F69AC311-4504-466A-A620-D7FF45317525}" srcOrd="11" destOrd="0" presId="urn:microsoft.com/office/officeart/2005/8/layout/chevron1"/>
    <dgm:cxn modelId="{DD8F0CF4-1C2A-4A97-87A8-7A4AD5E40AAB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4E81627-C521-4E24-BE64-A214B74119A0}" type="presOf" srcId="{DD0D8DD9-4191-4FC1-A26D-449BF9D9A786}" destId="{6C143154-07D3-4E59-82E8-19A05DCBA13F}" srcOrd="0" destOrd="0" presId="urn:microsoft.com/office/officeart/2005/8/layout/chevron1"/>
    <dgm:cxn modelId="{96C62D34-6A07-4E0C-B051-EA252438EE74}" type="presOf" srcId="{6D25C8EF-83C7-4A95-A977-B26A30C3D7D8}" destId="{1CDE8902-EAE1-4633-9A12-AA6C6036B1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235E517A-9475-4B34-AF47-B50F78EC54DE}" type="presOf" srcId="{B311DFB7-B845-434F-8D77-3FC0BD08DC7F}" destId="{FBB2542C-499A-4E5D-B179-5389E562ACE6}" srcOrd="0" destOrd="0" presId="urn:microsoft.com/office/officeart/2005/8/layout/chevron1"/>
    <dgm:cxn modelId="{23762C7F-2E56-4626-8F73-01447AB651A8}" type="presOf" srcId="{D8FE1F33-9D60-4B12-AF5C-6F5E6641DAAA}" destId="{E5F67A2B-BC5E-45CA-A54C-64F38F7542AA}" srcOrd="0" destOrd="0" presId="urn:microsoft.com/office/officeart/2005/8/layout/chevron1"/>
    <dgm:cxn modelId="{8F5ECA9B-A990-447D-BBC3-8E8A33A4AC2D}" type="presOf" srcId="{B42D296B-1B1D-4696-ADBE-D1380A94AD2E}" destId="{11D68FBA-00DF-4890-A532-D4283C1129ED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3B9FDC1-5296-4F19-A795-1FFD78E05B95}" type="presOf" srcId="{7FB0DD14-595B-4E19-ADBE-0F7EE5B082D8}" destId="{E705A0BF-53A3-4705-8EC7-8B330F477F3D}" srcOrd="0" destOrd="0" presId="urn:microsoft.com/office/officeart/2005/8/layout/chevron1"/>
    <dgm:cxn modelId="{E9F9D6DD-1925-4021-819F-D843B7B72CBA}" type="presOf" srcId="{B1F5A788-E4DD-44B5-8AAF-E8755AFC0F1D}" destId="{DDE7BBCF-0114-4EAF-97EB-7B1F6D5BF394}" srcOrd="0" destOrd="0" presId="urn:microsoft.com/office/officeart/2005/8/layout/chevron1"/>
    <dgm:cxn modelId="{FC3560ED-D318-488A-9E2F-12AEE3208049}" type="presOf" srcId="{0D50FE57-3871-47C9-91F2-FC9AEC2898B6}" destId="{7683EB31-29B2-4622-87F7-53F752C057FF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0A44EFDB-CCAF-46E5-A873-9BE0BBC05F23}" type="presParOf" srcId="{E705A0BF-53A3-4705-8EC7-8B330F477F3D}" destId="{DDE7BBCF-0114-4EAF-97EB-7B1F6D5BF394}" srcOrd="0" destOrd="0" presId="urn:microsoft.com/office/officeart/2005/8/layout/chevron1"/>
    <dgm:cxn modelId="{830EF358-D570-40E6-9C83-EF2EC06509D1}" type="presParOf" srcId="{E705A0BF-53A3-4705-8EC7-8B330F477F3D}" destId="{3AF84886-0769-4EDC-B8CD-0249AB03C320}" srcOrd="1" destOrd="0" presId="urn:microsoft.com/office/officeart/2005/8/layout/chevron1"/>
    <dgm:cxn modelId="{8FF64A5B-50D4-4E06-A66E-D472F511787C}" type="presParOf" srcId="{E705A0BF-53A3-4705-8EC7-8B330F477F3D}" destId="{1CDE8902-EAE1-4633-9A12-AA6C6036B1E6}" srcOrd="2" destOrd="0" presId="urn:microsoft.com/office/officeart/2005/8/layout/chevron1"/>
    <dgm:cxn modelId="{77405035-D8A4-436D-A834-9D15CB0AB75A}" type="presParOf" srcId="{E705A0BF-53A3-4705-8EC7-8B330F477F3D}" destId="{F483769F-1EE1-4C51-BB75-304463DC308B}" srcOrd="3" destOrd="0" presId="urn:microsoft.com/office/officeart/2005/8/layout/chevron1"/>
    <dgm:cxn modelId="{1E970371-DA8A-439A-AA06-B1CBA7C3A372}" type="presParOf" srcId="{E705A0BF-53A3-4705-8EC7-8B330F477F3D}" destId="{E5F67A2B-BC5E-45CA-A54C-64F38F7542AA}" srcOrd="4" destOrd="0" presId="urn:microsoft.com/office/officeart/2005/8/layout/chevron1"/>
    <dgm:cxn modelId="{BD4F4B9B-DC5C-4B41-9E61-2AF9EEFC53EB}" type="presParOf" srcId="{E705A0BF-53A3-4705-8EC7-8B330F477F3D}" destId="{97FA42B3-8445-4A99-B73D-A43DAE4A71E8}" srcOrd="5" destOrd="0" presId="urn:microsoft.com/office/officeart/2005/8/layout/chevron1"/>
    <dgm:cxn modelId="{844CC151-E6E7-4FC8-A07B-FBD9662BE7C0}" type="presParOf" srcId="{E705A0BF-53A3-4705-8EC7-8B330F477F3D}" destId="{11D68FBA-00DF-4890-A532-D4283C1129ED}" srcOrd="6" destOrd="0" presId="urn:microsoft.com/office/officeart/2005/8/layout/chevron1"/>
    <dgm:cxn modelId="{E5544BDD-FAE9-46F9-81BA-CF81311D96F3}" type="presParOf" srcId="{E705A0BF-53A3-4705-8EC7-8B330F477F3D}" destId="{80CA387A-8BA5-4B85-8322-BE8F917A3EEA}" srcOrd="7" destOrd="0" presId="urn:microsoft.com/office/officeart/2005/8/layout/chevron1"/>
    <dgm:cxn modelId="{D3AEEAD7-6632-4B09-A19D-609E2A77882B}" type="presParOf" srcId="{E705A0BF-53A3-4705-8EC7-8B330F477F3D}" destId="{7683EB31-29B2-4622-87F7-53F752C057FF}" srcOrd="8" destOrd="0" presId="urn:microsoft.com/office/officeart/2005/8/layout/chevron1"/>
    <dgm:cxn modelId="{9D55192D-414A-4F0D-913D-63AD4344097B}" type="presParOf" srcId="{E705A0BF-53A3-4705-8EC7-8B330F477F3D}" destId="{DE556C8E-BA87-4D54-AF88-E51C420D3F7F}" srcOrd="9" destOrd="0" presId="urn:microsoft.com/office/officeart/2005/8/layout/chevron1"/>
    <dgm:cxn modelId="{54646CAA-36CC-40D4-961D-B4E4119D4D93}" type="presParOf" srcId="{E705A0BF-53A3-4705-8EC7-8B330F477F3D}" destId="{FBB2542C-499A-4E5D-B179-5389E562ACE6}" srcOrd="10" destOrd="0" presId="urn:microsoft.com/office/officeart/2005/8/layout/chevron1"/>
    <dgm:cxn modelId="{3574F494-FBB7-427B-A898-B02E5666EDCF}" type="presParOf" srcId="{E705A0BF-53A3-4705-8EC7-8B330F477F3D}" destId="{F69AC311-4504-466A-A620-D7FF45317525}" srcOrd="11" destOrd="0" presId="urn:microsoft.com/office/officeart/2005/8/layout/chevron1"/>
    <dgm:cxn modelId="{D687C5A9-3653-44D7-9CEE-61F51D04E9F1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0D9050C-1FDE-4261-B53F-B6847622307A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B255CD3F-FFEE-4B78-BFD2-4C4F53B49758}" type="presOf" srcId="{B311DFB7-B845-434F-8D77-3FC0BD08DC7F}" destId="{FBB2542C-499A-4E5D-B179-5389E562ACE6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C816DA77-9A3C-4B71-A40B-42BBD2DA5AF2}" type="presOf" srcId="{B1F5A788-E4DD-44B5-8AAF-E8755AFC0F1D}" destId="{DDE7BBCF-0114-4EAF-97EB-7B1F6D5BF394}" srcOrd="0" destOrd="0" presId="urn:microsoft.com/office/officeart/2005/8/layout/chevron1"/>
    <dgm:cxn modelId="{0A1B62A2-D1C7-45E0-A5A2-7924F5CD0B0C}" type="presOf" srcId="{D8FE1F33-9D60-4B12-AF5C-6F5E6641DAAA}" destId="{E5F67A2B-BC5E-45CA-A54C-64F38F7542AA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D83EC3B8-3DD5-4662-9D65-6066CC567CAC}" type="presOf" srcId="{DD0D8DD9-4191-4FC1-A26D-449BF9D9A786}" destId="{6C143154-07D3-4E59-82E8-19A05DCBA13F}" srcOrd="0" destOrd="0" presId="urn:microsoft.com/office/officeart/2005/8/layout/chevron1"/>
    <dgm:cxn modelId="{66A0CEC3-5D12-4F63-B835-58E6C4B95B14}" type="presOf" srcId="{6D25C8EF-83C7-4A95-A977-B26A30C3D7D8}" destId="{1CDE8902-EAE1-4633-9A12-AA6C6036B1E6}" srcOrd="0" destOrd="0" presId="urn:microsoft.com/office/officeart/2005/8/layout/chevron1"/>
    <dgm:cxn modelId="{5AE7D8C6-9EC7-473A-9528-BA69906ACDC3}" type="presOf" srcId="{7FB0DD14-595B-4E19-ADBE-0F7EE5B082D8}" destId="{E705A0BF-53A3-4705-8EC7-8B330F477F3D}" srcOrd="0" destOrd="0" presId="urn:microsoft.com/office/officeart/2005/8/layout/chevron1"/>
    <dgm:cxn modelId="{9A59A7C7-3E29-4CD2-946B-592D621B5EB2}" type="presOf" srcId="{B42D296B-1B1D-4696-ADBE-D1380A94AD2E}" destId="{11D68FBA-00DF-4890-A532-D4283C1129E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1E3D5616-7F70-45AD-B24E-3A86687A480C}" type="presParOf" srcId="{E705A0BF-53A3-4705-8EC7-8B330F477F3D}" destId="{DDE7BBCF-0114-4EAF-97EB-7B1F6D5BF394}" srcOrd="0" destOrd="0" presId="urn:microsoft.com/office/officeart/2005/8/layout/chevron1"/>
    <dgm:cxn modelId="{8AC195B3-493D-4B17-B6A0-157B8630A325}" type="presParOf" srcId="{E705A0BF-53A3-4705-8EC7-8B330F477F3D}" destId="{3AF84886-0769-4EDC-B8CD-0249AB03C320}" srcOrd="1" destOrd="0" presId="urn:microsoft.com/office/officeart/2005/8/layout/chevron1"/>
    <dgm:cxn modelId="{B31033F1-AAB3-487C-962A-078BF0B94387}" type="presParOf" srcId="{E705A0BF-53A3-4705-8EC7-8B330F477F3D}" destId="{1CDE8902-EAE1-4633-9A12-AA6C6036B1E6}" srcOrd="2" destOrd="0" presId="urn:microsoft.com/office/officeart/2005/8/layout/chevron1"/>
    <dgm:cxn modelId="{B4FBB546-BB59-4D0B-A3DF-B3656AD56172}" type="presParOf" srcId="{E705A0BF-53A3-4705-8EC7-8B330F477F3D}" destId="{F483769F-1EE1-4C51-BB75-304463DC308B}" srcOrd="3" destOrd="0" presId="urn:microsoft.com/office/officeart/2005/8/layout/chevron1"/>
    <dgm:cxn modelId="{3844A702-971B-4EB0-97A4-9BF5693A3A2E}" type="presParOf" srcId="{E705A0BF-53A3-4705-8EC7-8B330F477F3D}" destId="{E5F67A2B-BC5E-45CA-A54C-64F38F7542AA}" srcOrd="4" destOrd="0" presId="urn:microsoft.com/office/officeart/2005/8/layout/chevron1"/>
    <dgm:cxn modelId="{6E7BA625-37E4-4FA9-8D27-E3AB60967F2C}" type="presParOf" srcId="{E705A0BF-53A3-4705-8EC7-8B330F477F3D}" destId="{97FA42B3-8445-4A99-B73D-A43DAE4A71E8}" srcOrd="5" destOrd="0" presId="urn:microsoft.com/office/officeart/2005/8/layout/chevron1"/>
    <dgm:cxn modelId="{6E1A1F4D-4234-4E01-8730-BFFBD4357482}" type="presParOf" srcId="{E705A0BF-53A3-4705-8EC7-8B330F477F3D}" destId="{11D68FBA-00DF-4890-A532-D4283C1129ED}" srcOrd="6" destOrd="0" presId="urn:microsoft.com/office/officeart/2005/8/layout/chevron1"/>
    <dgm:cxn modelId="{CA33632A-3C8F-4602-9A6C-2ADAC70C981D}" type="presParOf" srcId="{E705A0BF-53A3-4705-8EC7-8B330F477F3D}" destId="{80CA387A-8BA5-4B85-8322-BE8F917A3EEA}" srcOrd="7" destOrd="0" presId="urn:microsoft.com/office/officeart/2005/8/layout/chevron1"/>
    <dgm:cxn modelId="{0DE10EF7-616B-48E4-A465-C9937862EB17}" type="presParOf" srcId="{E705A0BF-53A3-4705-8EC7-8B330F477F3D}" destId="{7683EB31-29B2-4622-87F7-53F752C057FF}" srcOrd="8" destOrd="0" presId="urn:microsoft.com/office/officeart/2005/8/layout/chevron1"/>
    <dgm:cxn modelId="{19D11F24-E925-4FEB-AE98-7B29C0E04601}" type="presParOf" srcId="{E705A0BF-53A3-4705-8EC7-8B330F477F3D}" destId="{DE556C8E-BA87-4D54-AF88-E51C420D3F7F}" srcOrd="9" destOrd="0" presId="urn:microsoft.com/office/officeart/2005/8/layout/chevron1"/>
    <dgm:cxn modelId="{4BC7F5FC-90FF-4FFB-818C-4E32FE8F0028}" type="presParOf" srcId="{E705A0BF-53A3-4705-8EC7-8B330F477F3D}" destId="{FBB2542C-499A-4E5D-B179-5389E562ACE6}" srcOrd="10" destOrd="0" presId="urn:microsoft.com/office/officeart/2005/8/layout/chevron1"/>
    <dgm:cxn modelId="{274198A6-6DA9-488D-A806-B79BDDE0A56E}" type="presParOf" srcId="{E705A0BF-53A3-4705-8EC7-8B330F477F3D}" destId="{F69AC311-4504-466A-A620-D7FF45317525}" srcOrd="11" destOrd="0" presId="urn:microsoft.com/office/officeart/2005/8/layout/chevron1"/>
    <dgm:cxn modelId="{299382A4-D071-4283-BE41-B70D1A777BE4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B1F5A788-E4DD-44B5-8AAF-E8755AFC0F1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DAB92A95-4222-48FC-AC67-8B8F8BB49463}" type="parTrans" cxnId="{7A46DD6A-0BAA-4898-933A-F7FBB16A1F92}">
      <dgm:prSet/>
      <dgm:spPr/>
      <dgm:t>
        <a:bodyPr/>
        <a:lstStyle/>
        <a:p>
          <a:endParaRPr lang="fr-FR"/>
        </a:p>
      </dgm:t>
    </dgm:pt>
    <dgm:pt modelId="{1C8FAC4E-6B67-4CFA-A4FF-F62DF65E4AD5}" type="sibTrans" cxnId="{7A46DD6A-0BAA-4898-933A-F7FBB16A1F9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DDE7BBCF-0114-4EAF-97EB-7B1F6D5BF394}" type="pres">
      <dgm:prSet presAssocID="{B1F5A788-E4DD-44B5-8AAF-E8755AFC0F1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AF84886-0769-4EDC-B8CD-0249AB03C320}" type="pres">
      <dgm:prSet presAssocID="{1C8FAC4E-6B67-4CFA-A4FF-F62DF65E4AD5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0DD7B28-CE72-4AD0-8F8A-74DC6BF87DB7}" type="presOf" srcId="{7FB0DD14-595B-4E19-ADBE-0F7EE5B082D8}" destId="{E705A0BF-53A3-4705-8EC7-8B330F477F3D}" srcOrd="0" destOrd="0" presId="urn:microsoft.com/office/officeart/2005/8/layout/chevron1"/>
    <dgm:cxn modelId="{48B3503B-DA42-42BB-BC17-415B936DBBD6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7A46DD6A-0BAA-4898-933A-F7FBB16A1F92}" srcId="{7FB0DD14-595B-4E19-ADBE-0F7EE5B082D8}" destId="{B1F5A788-E4DD-44B5-8AAF-E8755AFC0F1D}" srcOrd="0" destOrd="0" parTransId="{DAB92A95-4222-48FC-AC67-8B8F8BB49463}" sibTransId="{1C8FAC4E-6B67-4CFA-A4FF-F62DF65E4AD5}"/>
    <dgm:cxn modelId="{1872B284-22C7-41D5-BBD7-3D1733E52FED}" type="presOf" srcId="{6D25C8EF-83C7-4A95-A977-B26A30C3D7D8}" destId="{1CDE8902-EAE1-4633-9A12-AA6C6036B1E6}" srcOrd="0" destOrd="0" presId="urn:microsoft.com/office/officeart/2005/8/layout/chevron1"/>
    <dgm:cxn modelId="{2E603AA1-2DC0-4265-8279-D0A3696F8C5C}" type="presOf" srcId="{B311DFB7-B845-434F-8D77-3FC0BD08DC7F}" destId="{FBB2542C-499A-4E5D-B179-5389E562ACE6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684717AA-45AC-450B-8133-424B3038C27B}" type="presOf" srcId="{0D50FE57-3871-47C9-91F2-FC9AEC2898B6}" destId="{7683EB31-29B2-4622-87F7-53F752C057FF}" srcOrd="0" destOrd="0" presId="urn:microsoft.com/office/officeart/2005/8/layout/chevron1"/>
    <dgm:cxn modelId="{10C787BD-7B29-4D32-9B65-BBB66CD31773}" type="presOf" srcId="{DD0D8DD9-4191-4FC1-A26D-449BF9D9A786}" destId="{6C143154-07D3-4E59-82E8-19A05DCBA13F}" srcOrd="0" destOrd="0" presId="urn:microsoft.com/office/officeart/2005/8/layout/chevron1"/>
    <dgm:cxn modelId="{C471E3C9-02F2-44A5-968F-80CB26B7D769}" type="presOf" srcId="{B1F5A788-E4DD-44B5-8AAF-E8755AFC0F1D}" destId="{DDE7BBCF-0114-4EAF-97EB-7B1F6D5BF394}" srcOrd="0" destOrd="0" presId="urn:microsoft.com/office/officeart/2005/8/layout/chevron1"/>
    <dgm:cxn modelId="{140EF4D6-1BF5-4C09-84FB-EE1479D44614}" type="presOf" srcId="{D8FE1F33-9D60-4B12-AF5C-6F5E6641DAAA}" destId="{E5F67A2B-BC5E-45CA-A54C-64F38F7542AA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5499248-2EB1-499C-8393-2367F7C948B5}" type="presParOf" srcId="{E705A0BF-53A3-4705-8EC7-8B330F477F3D}" destId="{DDE7BBCF-0114-4EAF-97EB-7B1F6D5BF394}" srcOrd="0" destOrd="0" presId="urn:microsoft.com/office/officeart/2005/8/layout/chevron1"/>
    <dgm:cxn modelId="{D2C57336-031E-471B-A1AE-05972BAF7A73}" type="presParOf" srcId="{E705A0BF-53A3-4705-8EC7-8B330F477F3D}" destId="{3AF84886-0769-4EDC-B8CD-0249AB03C320}" srcOrd="1" destOrd="0" presId="urn:microsoft.com/office/officeart/2005/8/layout/chevron1"/>
    <dgm:cxn modelId="{80A1CAA0-6DBB-4BD0-8379-7568257102A8}" type="presParOf" srcId="{E705A0BF-53A3-4705-8EC7-8B330F477F3D}" destId="{1CDE8902-EAE1-4633-9A12-AA6C6036B1E6}" srcOrd="2" destOrd="0" presId="urn:microsoft.com/office/officeart/2005/8/layout/chevron1"/>
    <dgm:cxn modelId="{F841FC56-9A7D-4ABD-917F-97B17524E5BA}" type="presParOf" srcId="{E705A0BF-53A3-4705-8EC7-8B330F477F3D}" destId="{F483769F-1EE1-4C51-BB75-304463DC308B}" srcOrd="3" destOrd="0" presId="urn:microsoft.com/office/officeart/2005/8/layout/chevron1"/>
    <dgm:cxn modelId="{FE05C5C1-ED7E-4CEB-B60A-28FF1D1DF59D}" type="presParOf" srcId="{E705A0BF-53A3-4705-8EC7-8B330F477F3D}" destId="{E5F67A2B-BC5E-45CA-A54C-64F38F7542AA}" srcOrd="4" destOrd="0" presId="urn:microsoft.com/office/officeart/2005/8/layout/chevron1"/>
    <dgm:cxn modelId="{65297F25-CC12-49AF-9427-BEEB3519EC39}" type="presParOf" srcId="{E705A0BF-53A3-4705-8EC7-8B330F477F3D}" destId="{97FA42B3-8445-4A99-B73D-A43DAE4A71E8}" srcOrd="5" destOrd="0" presId="urn:microsoft.com/office/officeart/2005/8/layout/chevron1"/>
    <dgm:cxn modelId="{BC18213D-4933-4B26-B15C-7B7C6018E2B0}" type="presParOf" srcId="{E705A0BF-53A3-4705-8EC7-8B330F477F3D}" destId="{11D68FBA-00DF-4890-A532-D4283C1129ED}" srcOrd="6" destOrd="0" presId="urn:microsoft.com/office/officeart/2005/8/layout/chevron1"/>
    <dgm:cxn modelId="{7A7734FD-528F-4F06-86A3-6E4BEB20B04B}" type="presParOf" srcId="{E705A0BF-53A3-4705-8EC7-8B330F477F3D}" destId="{80CA387A-8BA5-4B85-8322-BE8F917A3EEA}" srcOrd="7" destOrd="0" presId="urn:microsoft.com/office/officeart/2005/8/layout/chevron1"/>
    <dgm:cxn modelId="{810F49FB-74E6-49ED-9844-1E9E63116F4C}" type="presParOf" srcId="{E705A0BF-53A3-4705-8EC7-8B330F477F3D}" destId="{7683EB31-29B2-4622-87F7-53F752C057FF}" srcOrd="8" destOrd="0" presId="urn:microsoft.com/office/officeart/2005/8/layout/chevron1"/>
    <dgm:cxn modelId="{D25C0487-94F9-4482-9E9C-94E1E7A5C8BC}" type="presParOf" srcId="{E705A0BF-53A3-4705-8EC7-8B330F477F3D}" destId="{DE556C8E-BA87-4D54-AF88-E51C420D3F7F}" srcOrd="9" destOrd="0" presId="urn:microsoft.com/office/officeart/2005/8/layout/chevron1"/>
    <dgm:cxn modelId="{88FD6D29-255D-466F-818D-45C2A9C25E84}" type="presParOf" srcId="{E705A0BF-53A3-4705-8EC7-8B330F477F3D}" destId="{FBB2542C-499A-4E5D-B179-5389E562ACE6}" srcOrd="10" destOrd="0" presId="urn:microsoft.com/office/officeart/2005/8/layout/chevron1"/>
    <dgm:cxn modelId="{F966BB68-106A-49F0-B071-68AAEE7670F2}" type="presParOf" srcId="{E705A0BF-53A3-4705-8EC7-8B330F477F3D}" destId="{F69AC311-4504-466A-A620-D7FF45317525}" srcOrd="11" destOrd="0" presId="urn:microsoft.com/office/officeart/2005/8/layout/chevron1"/>
    <dgm:cxn modelId="{4827CA8F-F322-4A85-832F-7A72223D38D8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6936CB39-EF12-4F5E-94C9-E40335E4E5C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2FAECF1B-78AD-4043-97D7-290C0367F691}" type="parTrans" cxnId="{525FC197-A2F2-4A4F-BEAC-E24CA262EBD2}">
      <dgm:prSet/>
      <dgm:spPr/>
      <dgm:t>
        <a:bodyPr/>
        <a:lstStyle/>
        <a:p>
          <a:endParaRPr lang="fr-FR"/>
        </a:p>
      </dgm:t>
    </dgm:pt>
    <dgm:pt modelId="{1BC3D61B-EC34-4739-B6E2-29B6237F114D}" type="sibTrans" cxnId="{525FC197-A2F2-4A4F-BEAC-E24CA262EBD2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09DD5310-5B61-40E9-A1B1-5F25C1EABB6C}" type="pres">
      <dgm:prSet presAssocID="{6936CB39-EF12-4F5E-94C9-E40335E4E5C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F4234E2-56B5-4641-9C54-CCD91F1ACEC2}" type="pres">
      <dgm:prSet presAssocID="{1BC3D61B-EC34-4739-B6E2-29B6237F114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5E1DD916-A42B-4681-8E1F-2A90207890A6}" type="presOf" srcId="{D8FE1F33-9D60-4B12-AF5C-6F5E6641DAAA}" destId="{E5F67A2B-BC5E-45CA-A54C-64F38F7542AA}" srcOrd="0" destOrd="0" presId="urn:microsoft.com/office/officeart/2005/8/layout/chevron1"/>
    <dgm:cxn modelId="{08F7A923-C679-4B06-8779-C2CD9CA44A38}" type="presOf" srcId="{6936CB39-EF12-4F5E-94C9-E40335E4E5CF}" destId="{09DD5310-5B61-40E9-A1B1-5F25C1EABB6C}" srcOrd="0" destOrd="0" presId="urn:microsoft.com/office/officeart/2005/8/layout/chevron1"/>
    <dgm:cxn modelId="{E67E9328-C4E0-4672-8D05-64AA31BB06A5}" type="presOf" srcId="{7FB0DD14-595B-4E19-ADBE-0F7EE5B082D8}" destId="{E705A0BF-53A3-4705-8EC7-8B330F477F3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FB5AB54-8379-41BF-87F8-B261892A7C0C}" type="presOf" srcId="{6D25C8EF-83C7-4A95-A977-B26A30C3D7D8}" destId="{1CDE8902-EAE1-4633-9A12-AA6C6036B1E6}" srcOrd="0" destOrd="0" presId="urn:microsoft.com/office/officeart/2005/8/layout/chevron1"/>
    <dgm:cxn modelId="{E530928F-05B2-4984-B9C1-E8EBA3D00ED9}" type="presOf" srcId="{DD0D8DD9-4191-4FC1-A26D-449BF9D9A786}" destId="{6C143154-07D3-4E59-82E8-19A05DCBA13F}" srcOrd="0" destOrd="0" presId="urn:microsoft.com/office/officeart/2005/8/layout/chevron1"/>
    <dgm:cxn modelId="{525FC197-A2F2-4A4F-BEAC-E24CA262EBD2}" srcId="{7FB0DD14-595B-4E19-ADBE-0F7EE5B082D8}" destId="{6936CB39-EF12-4F5E-94C9-E40335E4E5CF}" srcOrd="0" destOrd="0" parTransId="{2FAECF1B-78AD-4043-97D7-290C0367F691}" sibTransId="{1BC3D61B-EC34-4739-B6E2-29B6237F114D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44097CA7-CC00-43EC-9934-C91AB719836D}" type="presOf" srcId="{0D50FE57-3871-47C9-91F2-FC9AEC2898B6}" destId="{7683EB31-29B2-4622-87F7-53F752C057FF}" srcOrd="0" destOrd="0" presId="urn:microsoft.com/office/officeart/2005/8/layout/chevron1"/>
    <dgm:cxn modelId="{5EAA3CBB-D2B2-458E-9548-399B7FC9919D}" type="presOf" srcId="{B42D296B-1B1D-4696-ADBE-D1380A94AD2E}" destId="{11D68FBA-00DF-4890-A532-D4283C1129E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25AE3FFC-56E3-4B8B-A701-1ECE6C612AC2}" type="presOf" srcId="{B311DFB7-B845-434F-8D77-3FC0BD08DC7F}" destId="{FBB2542C-499A-4E5D-B179-5389E562AC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86A413B6-F89C-4313-837E-96C757F4FFC5}" type="presParOf" srcId="{E705A0BF-53A3-4705-8EC7-8B330F477F3D}" destId="{09DD5310-5B61-40E9-A1B1-5F25C1EABB6C}" srcOrd="0" destOrd="0" presId="urn:microsoft.com/office/officeart/2005/8/layout/chevron1"/>
    <dgm:cxn modelId="{E629C59C-CBCB-4C10-9D8A-08713533EDE1}" type="presParOf" srcId="{E705A0BF-53A3-4705-8EC7-8B330F477F3D}" destId="{2F4234E2-56B5-4641-9C54-CCD91F1ACEC2}" srcOrd="1" destOrd="0" presId="urn:microsoft.com/office/officeart/2005/8/layout/chevron1"/>
    <dgm:cxn modelId="{9721ABBF-2950-471C-958A-E33944D8841A}" type="presParOf" srcId="{E705A0BF-53A3-4705-8EC7-8B330F477F3D}" destId="{1CDE8902-EAE1-4633-9A12-AA6C6036B1E6}" srcOrd="2" destOrd="0" presId="urn:microsoft.com/office/officeart/2005/8/layout/chevron1"/>
    <dgm:cxn modelId="{E2064E64-8AAA-4366-904E-E68F8CFF6DAD}" type="presParOf" srcId="{E705A0BF-53A3-4705-8EC7-8B330F477F3D}" destId="{F483769F-1EE1-4C51-BB75-304463DC308B}" srcOrd="3" destOrd="0" presId="urn:microsoft.com/office/officeart/2005/8/layout/chevron1"/>
    <dgm:cxn modelId="{466FB4B6-0886-4809-94BA-54BF33D00049}" type="presParOf" srcId="{E705A0BF-53A3-4705-8EC7-8B330F477F3D}" destId="{E5F67A2B-BC5E-45CA-A54C-64F38F7542AA}" srcOrd="4" destOrd="0" presId="urn:microsoft.com/office/officeart/2005/8/layout/chevron1"/>
    <dgm:cxn modelId="{D6BEF0CC-2E1D-41C7-B348-804F67936615}" type="presParOf" srcId="{E705A0BF-53A3-4705-8EC7-8B330F477F3D}" destId="{97FA42B3-8445-4A99-B73D-A43DAE4A71E8}" srcOrd="5" destOrd="0" presId="urn:microsoft.com/office/officeart/2005/8/layout/chevron1"/>
    <dgm:cxn modelId="{F1207125-C0C2-45A6-B771-31D0E8033EAD}" type="presParOf" srcId="{E705A0BF-53A3-4705-8EC7-8B330F477F3D}" destId="{11D68FBA-00DF-4890-A532-D4283C1129ED}" srcOrd="6" destOrd="0" presId="urn:microsoft.com/office/officeart/2005/8/layout/chevron1"/>
    <dgm:cxn modelId="{AB42C2D5-6456-4610-9BB3-C0E1787C1D2C}" type="presParOf" srcId="{E705A0BF-53A3-4705-8EC7-8B330F477F3D}" destId="{80CA387A-8BA5-4B85-8322-BE8F917A3EEA}" srcOrd="7" destOrd="0" presId="urn:microsoft.com/office/officeart/2005/8/layout/chevron1"/>
    <dgm:cxn modelId="{31DA125C-CB78-4F3D-95FE-FA1435751804}" type="presParOf" srcId="{E705A0BF-53A3-4705-8EC7-8B330F477F3D}" destId="{7683EB31-29B2-4622-87F7-53F752C057FF}" srcOrd="8" destOrd="0" presId="urn:microsoft.com/office/officeart/2005/8/layout/chevron1"/>
    <dgm:cxn modelId="{2CCECAB1-604E-4FAE-BE74-42BEF0E06EE6}" type="presParOf" srcId="{E705A0BF-53A3-4705-8EC7-8B330F477F3D}" destId="{DE556C8E-BA87-4D54-AF88-E51C420D3F7F}" srcOrd="9" destOrd="0" presId="urn:microsoft.com/office/officeart/2005/8/layout/chevron1"/>
    <dgm:cxn modelId="{86E0B326-3BFD-420F-B614-7F6FF0A2B944}" type="presParOf" srcId="{E705A0BF-53A3-4705-8EC7-8B330F477F3D}" destId="{FBB2542C-499A-4E5D-B179-5389E562ACE6}" srcOrd="10" destOrd="0" presId="urn:microsoft.com/office/officeart/2005/8/layout/chevron1"/>
    <dgm:cxn modelId="{85FDB55E-AB13-4E6F-8FBA-43E933B98925}" type="presParOf" srcId="{E705A0BF-53A3-4705-8EC7-8B330F477F3D}" destId="{F69AC311-4504-466A-A620-D7FF45317525}" srcOrd="11" destOrd="0" presId="urn:microsoft.com/office/officeart/2005/8/layout/chevron1"/>
    <dgm:cxn modelId="{A977BE8F-D737-497C-A6C6-A5666F84BCF3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1698154E-EAAD-4553-AED8-22D5E7770EA9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B3900DE1-F576-4183-933C-675B7F47364A}" type="parTrans" cxnId="{ED514609-2529-4943-8366-DB0ACCA68C3C}">
      <dgm:prSet/>
      <dgm:spPr/>
      <dgm:t>
        <a:bodyPr/>
        <a:lstStyle/>
        <a:p>
          <a:endParaRPr lang="fr-FR"/>
        </a:p>
      </dgm:t>
    </dgm:pt>
    <dgm:pt modelId="{A7E647A1-EE08-44DE-8FDB-067552E5CF30}" type="sibTrans" cxnId="{ED514609-2529-4943-8366-DB0ACCA68C3C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32E31E59-B96B-4668-9373-31270A70F499}" type="pres">
      <dgm:prSet presAssocID="{1698154E-EAAD-4553-AED8-22D5E7770EA9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E62A633-7CF0-47A4-9C49-CFD97FF8A9B7}" type="pres">
      <dgm:prSet presAssocID="{A7E647A1-EE08-44DE-8FDB-067552E5CF30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D514609-2529-4943-8366-DB0ACCA68C3C}" srcId="{7FB0DD14-595B-4E19-ADBE-0F7EE5B082D8}" destId="{1698154E-EAAD-4553-AED8-22D5E7770EA9}" srcOrd="0" destOrd="0" parTransId="{B3900DE1-F576-4183-933C-675B7F47364A}" sibTransId="{A7E647A1-EE08-44DE-8FDB-067552E5CF30}"/>
    <dgm:cxn modelId="{3F37142F-C3CC-427D-A692-A79B7E7206D8}" type="presOf" srcId="{B311DFB7-B845-434F-8D77-3FC0BD08DC7F}" destId="{FBB2542C-499A-4E5D-B179-5389E562ACE6}" srcOrd="0" destOrd="0" presId="urn:microsoft.com/office/officeart/2005/8/layout/chevron1"/>
    <dgm:cxn modelId="{EEFF2A3D-D0E6-472A-A3C2-1E55D71E7AD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520416F-91DD-4904-9F29-7A31AE0FCC06}" type="presOf" srcId="{B42D296B-1B1D-4696-ADBE-D1380A94AD2E}" destId="{11D68FBA-00DF-4890-A532-D4283C1129ED}" srcOrd="0" destOrd="0" presId="urn:microsoft.com/office/officeart/2005/8/layout/chevron1"/>
    <dgm:cxn modelId="{71DC588A-6680-4ADF-8E9B-B5AE61EE585A}" type="presOf" srcId="{6D25C8EF-83C7-4A95-A977-B26A30C3D7D8}" destId="{1CDE8902-EAE1-4633-9A12-AA6C6036B1E6}" srcOrd="0" destOrd="0" presId="urn:microsoft.com/office/officeart/2005/8/layout/chevron1"/>
    <dgm:cxn modelId="{93284C91-7F1C-4458-8E8E-FB90B19A2C7C}" type="presOf" srcId="{D8FE1F33-9D60-4B12-AF5C-6F5E6641DAAA}" destId="{E5F67A2B-BC5E-45CA-A54C-64F38F7542AA}" srcOrd="0" destOrd="0" presId="urn:microsoft.com/office/officeart/2005/8/layout/chevron1"/>
    <dgm:cxn modelId="{AB251B99-2B9A-4F66-B62E-9E0ADB621A63}" type="presOf" srcId="{1698154E-EAAD-4553-AED8-22D5E7770EA9}" destId="{32E31E59-B96B-4668-9373-31270A70F499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E5D010AD-ED8A-4960-9359-F7414887F9A3}" type="presOf" srcId="{7FB0DD14-595B-4E19-ADBE-0F7EE5B082D8}" destId="{E705A0BF-53A3-4705-8EC7-8B330F477F3D}" srcOrd="0" destOrd="0" presId="urn:microsoft.com/office/officeart/2005/8/layout/chevron1"/>
    <dgm:cxn modelId="{B3E845D8-C32E-4077-B40F-7AD6E9083869}" type="presOf" srcId="{DD0D8DD9-4191-4FC1-A26D-449BF9D9A786}" destId="{6C143154-07D3-4E59-82E8-19A05DCBA13F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CDFD389B-A4CF-42DD-9FDA-E3236A41966E}" type="presParOf" srcId="{E705A0BF-53A3-4705-8EC7-8B330F477F3D}" destId="{32E31E59-B96B-4668-9373-31270A70F499}" srcOrd="0" destOrd="0" presId="urn:microsoft.com/office/officeart/2005/8/layout/chevron1"/>
    <dgm:cxn modelId="{4540E747-7725-4A38-A811-A65010F5132A}" type="presParOf" srcId="{E705A0BF-53A3-4705-8EC7-8B330F477F3D}" destId="{EE62A633-7CF0-47A4-9C49-CFD97FF8A9B7}" srcOrd="1" destOrd="0" presId="urn:microsoft.com/office/officeart/2005/8/layout/chevron1"/>
    <dgm:cxn modelId="{7006AA6B-D06E-4BDE-A4AD-A1AAF4E22B62}" type="presParOf" srcId="{E705A0BF-53A3-4705-8EC7-8B330F477F3D}" destId="{1CDE8902-EAE1-4633-9A12-AA6C6036B1E6}" srcOrd="2" destOrd="0" presId="urn:microsoft.com/office/officeart/2005/8/layout/chevron1"/>
    <dgm:cxn modelId="{96CC9289-90D5-4AF7-B86F-C266B26CD47F}" type="presParOf" srcId="{E705A0BF-53A3-4705-8EC7-8B330F477F3D}" destId="{F483769F-1EE1-4C51-BB75-304463DC308B}" srcOrd="3" destOrd="0" presId="urn:microsoft.com/office/officeart/2005/8/layout/chevron1"/>
    <dgm:cxn modelId="{A9072F67-63BF-4222-A7B2-ABBB180A6F72}" type="presParOf" srcId="{E705A0BF-53A3-4705-8EC7-8B330F477F3D}" destId="{E5F67A2B-BC5E-45CA-A54C-64F38F7542AA}" srcOrd="4" destOrd="0" presId="urn:microsoft.com/office/officeart/2005/8/layout/chevron1"/>
    <dgm:cxn modelId="{126240CC-8523-49CA-B63D-C3716AC4ED4E}" type="presParOf" srcId="{E705A0BF-53A3-4705-8EC7-8B330F477F3D}" destId="{97FA42B3-8445-4A99-B73D-A43DAE4A71E8}" srcOrd="5" destOrd="0" presId="urn:microsoft.com/office/officeart/2005/8/layout/chevron1"/>
    <dgm:cxn modelId="{9C0A151F-54BC-4DD4-B8E0-86502710DF44}" type="presParOf" srcId="{E705A0BF-53A3-4705-8EC7-8B330F477F3D}" destId="{11D68FBA-00DF-4890-A532-D4283C1129ED}" srcOrd="6" destOrd="0" presId="urn:microsoft.com/office/officeart/2005/8/layout/chevron1"/>
    <dgm:cxn modelId="{D30E4F11-A9EB-4346-BF12-F0B02B307547}" type="presParOf" srcId="{E705A0BF-53A3-4705-8EC7-8B330F477F3D}" destId="{80CA387A-8BA5-4B85-8322-BE8F917A3EEA}" srcOrd="7" destOrd="0" presId="urn:microsoft.com/office/officeart/2005/8/layout/chevron1"/>
    <dgm:cxn modelId="{1A5C069B-9E6F-40F5-A1F9-C65D4828AD6E}" type="presParOf" srcId="{E705A0BF-53A3-4705-8EC7-8B330F477F3D}" destId="{7683EB31-29B2-4622-87F7-53F752C057FF}" srcOrd="8" destOrd="0" presId="urn:microsoft.com/office/officeart/2005/8/layout/chevron1"/>
    <dgm:cxn modelId="{6427A417-70A6-4552-A7DD-00701B8585D7}" type="presParOf" srcId="{E705A0BF-53A3-4705-8EC7-8B330F477F3D}" destId="{DE556C8E-BA87-4D54-AF88-E51C420D3F7F}" srcOrd="9" destOrd="0" presId="urn:microsoft.com/office/officeart/2005/8/layout/chevron1"/>
    <dgm:cxn modelId="{3E8D5855-78A5-47A5-9E99-356979B00D65}" type="presParOf" srcId="{E705A0BF-53A3-4705-8EC7-8B330F477F3D}" destId="{FBB2542C-499A-4E5D-B179-5389E562ACE6}" srcOrd="10" destOrd="0" presId="urn:microsoft.com/office/officeart/2005/8/layout/chevron1"/>
    <dgm:cxn modelId="{772BD57E-EC97-4260-A67A-79ED9D9E15A8}" type="presParOf" srcId="{E705A0BF-53A3-4705-8EC7-8B330F477F3D}" destId="{F69AC311-4504-466A-A620-D7FF45317525}" srcOrd="11" destOrd="0" presId="urn:microsoft.com/office/officeart/2005/8/layout/chevron1"/>
    <dgm:cxn modelId="{3D865D24-4CD0-4E7F-B469-9A8B9CCA91E5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3E725B59-4B19-412E-B4DD-7E2D6B31AEEC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D8AEB483-1BC5-4B27-BC77-4360400CB1E3}" type="parTrans" cxnId="{C42FFB8D-A905-4FE0-B1EB-5E67A67CB7D3}">
      <dgm:prSet/>
      <dgm:spPr/>
      <dgm:t>
        <a:bodyPr/>
        <a:lstStyle/>
        <a:p>
          <a:endParaRPr lang="fr-FR"/>
        </a:p>
      </dgm:t>
    </dgm:pt>
    <dgm:pt modelId="{53DA3BEF-BF59-4C7C-896C-F5B08F335508}" type="sibTrans" cxnId="{C42FFB8D-A905-4FE0-B1EB-5E67A67CB7D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9307C24A-D4AF-469A-A922-D9146693B069}" type="pres">
      <dgm:prSet presAssocID="{3E725B59-4B19-412E-B4DD-7E2D6B31AEE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F54C268-E0A4-4DD1-BCB9-9D65A021BA3B}" type="pres">
      <dgm:prSet presAssocID="{53DA3BEF-BF59-4C7C-896C-F5B08F335508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789EF15-9C87-4F56-87EF-D4C628DB9BF0}" type="presOf" srcId="{B42D296B-1B1D-4696-ADBE-D1380A94AD2E}" destId="{11D68FBA-00DF-4890-A532-D4283C1129ED}" srcOrd="0" destOrd="0" presId="urn:microsoft.com/office/officeart/2005/8/layout/chevron1"/>
    <dgm:cxn modelId="{A80FCA16-98AB-48C4-950B-1CB2A26658FE}" type="presOf" srcId="{D8FE1F33-9D60-4B12-AF5C-6F5E6641DAAA}" destId="{E5F67A2B-BC5E-45CA-A54C-64F38F7542AA}" srcOrd="0" destOrd="0" presId="urn:microsoft.com/office/officeart/2005/8/layout/chevron1"/>
    <dgm:cxn modelId="{4B10AA31-67FF-4599-9082-15FFD0A5B3B5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E614B71-8E4B-472D-B113-8B13D9CC05AC}" type="presOf" srcId="{7FB0DD14-595B-4E19-ADBE-0F7EE5B082D8}" destId="{E705A0BF-53A3-4705-8EC7-8B330F477F3D}" srcOrd="0" destOrd="0" presId="urn:microsoft.com/office/officeart/2005/8/layout/chevron1"/>
    <dgm:cxn modelId="{C42FFB8D-A905-4FE0-B1EB-5E67A67CB7D3}" srcId="{7FB0DD14-595B-4E19-ADBE-0F7EE5B082D8}" destId="{3E725B59-4B19-412E-B4DD-7E2D6B31AEEC}" srcOrd="0" destOrd="0" parTransId="{D8AEB483-1BC5-4B27-BC77-4360400CB1E3}" sibTransId="{53DA3BEF-BF59-4C7C-896C-F5B08F335508}"/>
    <dgm:cxn modelId="{EE9E5894-CECE-4374-ABDA-49811759E5A0}" type="presOf" srcId="{0D50FE57-3871-47C9-91F2-FC9AEC2898B6}" destId="{7683EB31-29B2-4622-87F7-53F752C057FF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F9F8F0C8-A71F-4FDE-A977-A94285765CCE}" type="presOf" srcId="{3E725B59-4B19-412E-B4DD-7E2D6B31AEEC}" destId="{9307C24A-D4AF-469A-A922-D9146693B069}" srcOrd="0" destOrd="0" presId="urn:microsoft.com/office/officeart/2005/8/layout/chevron1"/>
    <dgm:cxn modelId="{9BE147DF-079F-47A5-899F-A843F3FF5767}" type="presOf" srcId="{6D25C8EF-83C7-4A95-A977-B26A30C3D7D8}" destId="{1CDE8902-EAE1-4633-9A12-AA6C6036B1E6}" srcOrd="0" destOrd="0" presId="urn:microsoft.com/office/officeart/2005/8/layout/chevron1"/>
    <dgm:cxn modelId="{BBBBCCF3-1CC6-4EBC-94F6-5D09711760D4}" type="presOf" srcId="{B311DFB7-B845-434F-8D77-3FC0BD08DC7F}" destId="{FBB2542C-499A-4E5D-B179-5389E562ACE6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FFAE349B-AB7F-450B-B932-7F0AF1811BDC}" type="presParOf" srcId="{E705A0BF-53A3-4705-8EC7-8B330F477F3D}" destId="{9307C24A-D4AF-469A-A922-D9146693B069}" srcOrd="0" destOrd="0" presId="urn:microsoft.com/office/officeart/2005/8/layout/chevron1"/>
    <dgm:cxn modelId="{92C28823-100C-4638-B43A-1C2E6387594E}" type="presParOf" srcId="{E705A0BF-53A3-4705-8EC7-8B330F477F3D}" destId="{9F54C268-E0A4-4DD1-BCB9-9D65A021BA3B}" srcOrd="1" destOrd="0" presId="urn:microsoft.com/office/officeart/2005/8/layout/chevron1"/>
    <dgm:cxn modelId="{E63CAD89-E198-44D1-8653-FC22B014E139}" type="presParOf" srcId="{E705A0BF-53A3-4705-8EC7-8B330F477F3D}" destId="{1CDE8902-EAE1-4633-9A12-AA6C6036B1E6}" srcOrd="2" destOrd="0" presId="urn:microsoft.com/office/officeart/2005/8/layout/chevron1"/>
    <dgm:cxn modelId="{1E0BDBC6-2C48-4D34-B096-860E4B23B0D5}" type="presParOf" srcId="{E705A0BF-53A3-4705-8EC7-8B330F477F3D}" destId="{F483769F-1EE1-4C51-BB75-304463DC308B}" srcOrd="3" destOrd="0" presId="urn:microsoft.com/office/officeart/2005/8/layout/chevron1"/>
    <dgm:cxn modelId="{AD6A79DC-00BA-49D5-A4B1-ACB754D04188}" type="presParOf" srcId="{E705A0BF-53A3-4705-8EC7-8B330F477F3D}" destId="{E5F67A2B-BC5E-45CA-A54C-64F38F7542AA}" srcOrd="4" destOrd="0" presId="urn:microsoft.com/office/officeart/2005/8/layout/chevron1"/>
    <dgm:cxn modelId="{E2C43D60-1A66-489B-8456-3BB4B8CF1CB2}" type="presParOf" srcId="{E705A0BF-53A3-4705-8EC7-8B330F477F3D}" destId="{97FA42B3-8445-4A99-B73D-A43DAE4A71E8}" srcOrd="5" destOrd="0" presId="urn:microsoft.com/office/officeart/2005/8/layout/chevron1"/>
    <dgm:cxn modelId="{1F5F6E1E-8594-4475-802F-0C79DF7ECE3C}" type="presParOf" srcId="{E705A0BF-53A3-4705-8EC7-8B330F477F3D}" destId="{11D68FBA-00DF-4890-A532-D4283C1129ED}" srcOrd="6" destOrd="0" presId="urn:microsoft.com/office/officeart/2005/8/layout/chevron1"/>
    <dgm:cxn modelId="{275921E8-FFF2-4874-B2AC-512C7F197AF6}" type="presParOf" srcId="{E705A0BF-53A3-4705-8EC7-8B330F477F3D}" destId="{80CA387A-8BA5-4B85-8322-BE8F917A3EEA}" srcOrd="7" destOrd="0" presId="urn:microsoft.com/office/officeart/2005/8/layout/chevron1"/>
    <dgm:cxn modelId="{C24143A6-40C8-44FD-8C19-AA6452A183FF}" type="presParOf" srcId="{E705A0BF-53A3-4705-8EC7-8B330F477F3D}" destId="{7683EB31-29B2-4622-87F7-53F752C057FF}" srcOrd="8" destOrd="0" presId="urn:microsoft.com/office/officeart/2005/8/layout/chevron1"/>
    <dgm:cxn modelId="{1BAFDC3E-58F3-4F61-BF51-8959780FEB9A}" type="presParOf" srcId="{E705A0BF-53A3-4705-8EC7-8B330F477F3D}" destId="{DE556C8E-BA87-4D54-AF88-E51C420D3F7F}" srcOrd="9" destOrd="0" presId="urn:microsoft.com/office/officeart/2005/8/layout/chevron1"/>
    <dgm:cxn modelId="{7C45CC47-169E-41E5-A317-9E97A96AD38C}" type="presParOf" srcId="{E705A0BF-53A3-4705-8EC7-8B330F477F3D}" destId="{FBB2542C-499A-4E5D-B179-5389E562ACE6}" srcOrd="10" destOrd="0" presId="urn:microsoft.com/office/officeart/2005/8/layout/chevron1"/>
    <dgm:cxn modelId="{1EEA06DA-A33A-47A8-B6FD-1883B79D42AC}" type="presParOf" srcId="{E705A0BF-53A3-4705-8EC7-8B330F477F3D}" destId="{F69AC311-4504-466A-A620-D7FF45317525}" srcOrd="11" destOrd="0" presId="urn:microsoft.com/office/officeart/2005/8/layout/chevron1"/>
    <dgm:cxn modelId="{47C77CA1-03B1-4046-B55E-EBA0F4538B9F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2E2E5685-286A-446A-9CB8-C5351CBFFDA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B8945156-12DA-45B6-B487-91E837A9C32B}" type="parTrans" cxnId="{8D82F6D5-77F0-471B-B50A-7C9018E94D84}">
      <dgm:prSet/>
      <dgm:spPr/>
      <dgm:t>
        <a:bodyPr/>
        <a:lstStyle/>
        <a:p>
          <a:endParaRPr lang="fr-FR"/>
        </a:p>
      </dgm:t>
    </dgm:pt>
    <dgm:pt modelId="{7081FC02-B8A7-4C02-BF06-76DC5A98E3BD}" type="sibTrans" cxnId="{8D82F6D5-77F0-471B-B50A-7C9018E94D84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5D8BFDF3-3B63-4F64-B49C-53CD0F2E5DD1}" type="pres">
      <dgm:prSet presAssocID="{2E2E5685-286A-446A-9CB8-C5351CBFFDA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6E68E52-E62C-4BEF-A654-25532305235A}" type="pres">
      <dgm:prSet presAssocID="{7081FC02-B8A7-4C02-BF06-76DC5A98E3B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68A5A12-F9E4-4FC0-8ADB-99ADCE9F8ED1}" type="presOf" srcId="{D8FE1F33-9D60-4B12-AF5C-6F5E6641DAAA}" destId="{E5F67A2B-BC5E-45CA-A54C-64F38F7542AA}" srcOrd="0" destOrd="0" presId="urn:microsoft.com/office/officeart/2005/8/layout/chevron1"/>
    <dgm:cxn modelId="{637D8F38-767D-46BA-BFFD-B102296D3153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B7760A6D-F5BF-409A-BA04-DD10284BE9F5}" type="presOf" srcId="{2E2E5685-286A-446A-9CB8-C5351CBFFDA4}" destId="{5D8BFDF3-3B63-4F64-B49C-53CD0F2E5DD1}" srcOrd="0" destOrd="0" presId="urn:microsoft.com/office/officeart/2005/8/layout/chevron1"/>
    <dgm:cxn modelId="{6A55BDA0-C5BE-4145-80B9-BBB836DC4CA2}" type="presOf" srcId="{7FB0DD14-595B-4E19-ADBE-0F7EE5B082D8}" destId="{E705A0BF-53A3-4705-8EC7-8B330F477F3D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1A5373AF-BC1F-4229-864E-3378804C84B9}" type="presOf" srcId="{6D25C8EF-83C7-4A95-A977-B26A30C3D7D8}" destId="{1CDE8902-EAE1-4633-9A12-AA6C6036B1E6}" srcOrd="0" destOrd="0" presId="urn:microsoft.com/office/officeart/2005/8/layout/chevron1"/>
    <dgm:cxn modelId="{96D416B3-BF00-4F68-B358-73A914A67FCD}" type="presOf" srcId="{B42D296B-1B1D-4696-ADBE-D1380A94AD2E}" destId="{11D68FBA-00DF-4890-A532-D4283C1129ED}" srcOrd="0" destOrd="0" presId="urn:microsoft.com/office/officeart/2005/8/layout/chevron1"/>
    <dgm:cxn modelId="{995C61C5-BD3C-4ED9-88CD-84B71528B73E}" type="presOf" srcId="{B311DFB7-B845-434F-8D77-3FC0BD08DC7F}" destId="{FBB2542C-499A-4E5D-B179-5389E562ACE6}" srcOrd="0" destOrd="0" presId="urn:microsoft.com/office/officeart/2005/8/layout/chevron1"/>
    <dgm:cxn modelId="{8D82F6D5-77F0-471B-B50A-7C9018E94D84}" srcId="{7FB0DD14-595B-4E19-ADBE-0F7EE5B082D8}" destId="{2E2E5685-286A-446A-9CB8-C5351CBFFDA4}" srcOrd="0" destOrd="0" parTransId="{B8945156-12DA-45B6-B487-91E837A9C32B}" sibTransId="{7081FC02-B8A7-4C02-BF06-76DC5A98E3BD}"/>
    <dgm:cxn modelId="{99548FE6-E8E9-435E-B9C1-B92EC9E38052}" type="presOf" srcId="{DD0D8DD9-4191-4FC1-A26D-449BF9D9A786}" destId="{6C143154-07D3-4E59-82E8-19A05DCBA13F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F243752B-32B8-428E-8778-C9585D167819}" type="presParOf" srcId="{E705A0BF-53A3-4705-8EC7-8B330F477F3D}" destId="{5D8BFDF3-3B63-4F64-B49C-53CD0F2E5DD1}" srcOrd="0" destOrd="0" presId="urn:microsoft.com/office/officeart/2005/8/layout/chevron1"/>
    <dgm:cxn modelId="{756BFD1A-B76F-4B94-B5AE-59653EA8CAC9}" type="presParOf" srcId="{E705A0BF-53A3-4705-8EC7-8B330F477F3D}" destId="{86E68E52-E62C-4BEF-A654-25532305235A}" srcOrd="1" destOrd="0" presId="urn:microsoft.com/office/officeart/2005/8/layout/chevron1"/>
    <dgm:cxn modelId="{7E6E85B8-B431-4AC5-81B1-C69F3724A4F3}" type="presParOf" srcId="{E705A0BF-53A3-4705-8EC7-8B330F477F3D}" destId="{1CDE8902-EAE1-4633-9A12-AA6C6036B1E6}" srcOrd="2" destOrd="0" presId="urn:microsoft.com/office/officeart/2005/8/layout/chevron1"/>
    <dgm:cxn modelId="{F90DA8C0-2DFF-437A-BB7F-5AC553297510}" type="presParOf" srcId="{E705A0BF-53A3-4705-8EC7-8B330F477F3D}" destId="{F483769F-1EE1-4C51-BB75-304463DC308B}" srcOrd="3" destOrd="0" presId="urn:microsoft.com/office/officeart/2005/8/layout/chevron1"/>
    <dgm:cxn modelId="{09F64E5A-B2F8-4FD4-B1BD-D8B406ED17DF}" type="presParOf" srcId="{E705A0BF-53A3-4705-8EC7-8B330F477F3D}" destId="{E5F67A2B-BC5E-45CA-A54C-64F38F7542AA}" srcOrd="4" destOrd="0" presId="urn:microsoft.com/office/officeart/2005/8/layout/chevron1"/>
    <dgm:cxn modelId="{3233B006-4E68-4441-BF5A-ED2FEDE11606}" type="presParOf" srcId="{E705A0BF-53A3-4705-8EC7-8B330F477F3D}" destId="{97FA42B3-8445-4A99-B73D-A43DAE4A71E8}" srcOrd="5" destOrd="0" presId="urn:microsoft.com/office/officeart/2005/8/layout/chevron1"/>
    <dgm:cxn modelId="{F7FF4BB3-D3BC-470B-BF2F-DD46D109AA98}" type="presParOf" srcId="{E705A0BF-53A3-4705-8EC7-8B330F477F3D}" destId="{11D68FBA-00DF-4890-A532-D4283C1129ED}" srcOrd="6" destOrd="0" presId="urn:microsoft.com/office/officeart/2005/8/layout/chevron1"/>
    <dgm:cxn modelId="{C81649D6-F3FC-4E70-A4D3-7F9BA75557FA}" type="presParOf" srcId="{E705A0BF-53A3-4705-8EC7-8B330F477F3D}" destId="{80CA387A-8BA5-4B85-8322-BE8F917A3EEA}" srcOrd="7" destOrd="0" presId="urn:microsoft.com/office/officeart/2005/8/layout/chevron1"/>
    <dgm:cxn modelId="{3FB6498E-C974-4556-981D-314FB00B0DB7}" type="presParOf" srcId="{E705A0BF-53A3-4705-8EC7-8B330F477F3D}" destId="{7683EB31-29B2-4622-87F7-53F752C057FF}" srcOrd="8" destOrd="0" presId="urn:microsoft.com/office/officeart/2005/8/layout/chevron1"/>
    <dgm:cxn modelId="{C8E7F06A-3FC0-4844-9352-C1672EE3AF83}" type="presParOf" srcId="{E705A0BF-53A3-4705-8EC7-8B330F477F3D}" destId="{DE556C8E-BA87-4D54-AF88-E51C420D3F7F}" srcOrd="9" destOrd="0" presId="urn:microsoft.com/office/officeart/2005/8/layout/chevron1"/>
    <dgm:cxn modelId="{EBC010D1-1D94-4148-B46E-3DEB45AA9A1F}" type="presParOf" srcId="{E705A0BF-53A3-4705-8EC7-8B330F477F3D}" destId="{FBB2542C-499A-4E5D-B179-5389E562ACE6}" srcOrd="10" destOrd="0" presId="urn:microsoft.com/office/officeart/2005/8/layout/chevron1"/>
    <dgm:cxn modelId="{A0283404-C604-41D8-8E98-03A60E79493B}" type="presParOf" srcId="{E705A0BF-53A3-4705-8EC7-8B330F477F3D}" destId="{F69AC311-4504-466A-A620-D7FF45317525}" srcOrd="11" destOrd="0" presId="urn:microsoft.com/office/officeart/2005/8/layout/chevron1"/>
    <dgm:cxn modelId="{130CA9C1-80A0-4F4E-9B92-DF9B8F225F9A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IV. Le CRC (</a:t>
          </a:r>
          <a:r>
            <a:rPr lang="fr-FR" dirty="0" err="1"/>
            <a:t>Cyclic</a:t>
          </a:r>
          <a:r>
            <a:rPr lang="fr-FR" dirty="0"/>
            <a:t> </a:t>
          </a:r>
          <a:r>
            <a:rPr lang="fr-FR" dirty="0" err="1"/>
            <a:t>Redundancy</a:t>
          </a:r>
          <a:r>
            <a:rPr lang="fr-FR" dirty="0"/>
            <a:t> Code)</a:t>
          </a:r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/>
            <a:t>V.  Principe de </a:t>
          </a:r>
          <a:r>
            <a:rPr lang="fr-FR" dirty="0" err="1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II.  Le code de parité</a:t>
          </a:r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III. Le code de répétition</a:t>
          </a:r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I.   La probabilité des erreurs</a:t>
          </a:r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Conclusion</a:t>
          </a:r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A6BBD95E-D280-485B-8EFD-D50D96E2BDE2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/>
            <a:t>Introduction</a:t>
          </a:r>
        </a:p>
      </dgm:t>
    </dgm:pt>
    <dgm:pt modelId="{091F15A6-839F-4A7E-9A6B-5F31F540872E}" type="parTrans" cxnId="{F04B4931-589A-4C2D-8FF2-0C35370E2743}">
      <dgm:prSet/>
      <dgm:spPr/>
      <dgm:t>
        <a:bodyPr/>
        <a:lstStyle/>
        <a:p>
          <a:endParaRPr lang="fr-FR"/>
        </a:p>
      </dgm:t>
    </dgm:pt>
    <dgm:pt modelId="{2821906E-00CD-4EB5-AAE0-EA5474EE8AE2}" type="sibTrans" cxnId="{F04B4931-589A-4C2D-8FF2-0C35370E2743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293B1A79-C54D-4E80-B9DC-72C189E123B3}" type="pres">
      <dgm:prSet presAssocID="{A6BBD95E-D280-485B-8EFD-D50D96E2BDE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F915148-0EEB-4936-BFAF-F54941B18F6E}" type="pres">
      <dgm:prSet presAssocID="{2821906E-00CD-4EB5-AAE0-EA5474EE8AE2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04B4931-589A-4C2D-8FF2-0C35370E2743}" srcId="{7FB0DD14-595B-4E19-ADBE-0F7EE5B082D8}" destId="{A6BBD95E-D280-485B-8EFD-D50D96E2BDE2}" srcOrd="0" destOrd="0" parTransId="{091F15A6-839F-4A7E-9A6B-5F31F540872E}" sibTransId="{2821906E-00CD-4EB5-AAE0-EA5474EE8AE2}"/>
    <dgm:cxn modelId="{57140B3A-64C2-4001-BFCA-3FBCAF0E3F22}" type="presOf" srcId="{DD0D8DD9-4191-4FC1-A26D-449BF9D9A786}" destId="{6C143154-07D3-4E59-82E8-19A05DCBA13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EDA50E60-3402-4C53-A91F-30EE44E6BBD4}" type="presOf" srcId="{A6BBD95E-D280-485B-8EFD-D50D96E2BDE2}" destId="{293B1A79-C54D-4E80-B9DC-72C189E123B3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209B3A71-BDCB-4343-AEF6-AAC2DF9B52E5}" type="presOf" srcId="{D8FE1F33-9D60-4B12-AF5C-6F5E6641DAAA}" destId="{E5F67A2B-BC5E-45CA-A54C-64F38F7542AA}" srcOrd="0" destOrd="0" presId="urn:microsoft.com/office/officeart/2005/8/layout/chevron1"/>
    <dgm:cxn modelId="{39C70E52-FF80-437F-A0AB-8A2CCE5857D6}" type="presOf" srcId="{6D25C8EF-83C7-4A95-A977-B26A30C3D7D8}" destId="{1CDE8902-EAE1-4633-9A12-AA6C6036B1E6}" srcOrd="0" destOrd="0" presId="urn:microsoft.com/office/officeart/2005/8/layout/chevron1"/>
    <dgm:cxn modelId="{48F8BB56-9E9E-451C-873F-71F8D8CFD4AE}" type="presOf" srcId="{B311DFB7-B845-434F-8D77-3FC0BD08DC7F}" destId="{FBB2542C-499A-4E5D-B179-5389E562ACE6}" srcOrd="0" destOrd="0" presId="urn:microsoft.com/office/officeart/2005/8/layout/chevron1"/>
    <dgm:cxn modelId="{36EA2491-0C6B-4995-982B-3D023B941D32}" type="presOf" srcId="{B42D296B-1B1D-4696-ADBE-D1380A94AD2E}" destId="{11D68FBA-00DF-4890-A532-D4283C1129ED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BE56EC4-2C6B-43E0-A844-268F402395C5}" type="presOf" srcId="{0D50FE57-3871-47C9-91F2-FC9AEC2898B6}" destId="{7683EB31-29B2-4622-87F7-53F752C057FF}" srcOrd="0" destOrd="0" presId="urn:microsoft.com/office/officeart/2005/8/layout/chevron1"/>
    <dgm:cxn modelId="{D18B0EE6-8A60-42F1-87BD-A8CD89F0717A}" type="presOf" srcId="{7FB0DD14-595B-4E19-ADBE-0F7EE5B082D8}" destId="{E705A0BF-53A3-4705-8EC7-8B330F477F3D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D4250CF4-8966-40AF-8ECC-E1722A01DAD4}" type="presParOf" srcId="{E705A0BF-53A3-4705-8EC7-8B330F477F3D}" destId="{293B1A79-C54D-4E80-B9DC-72C189E123B3}" srcOrd="0" destOrd="0" presId="urn:microsoft.com/office/officeart/2005/8/layout/chevron1"/>
    <dgm:cxn modelId="{0295F31A-8718-4683-BC6C-6562A9C549DD}" type="presParOf" srcId="{E705A0BF-53A3-4705-8EC7-8B330F477F3D}" destId="{EF915148-0EEB-4936-BFAF-F54941B18F6E}" srcOrd="1" destOrd="0" presId="urn:microsoft.com/office/officeart/2005/8/layout/chevron1"/>
    <dgm:cxn modelId="{FC3D9407-F8F4-4B4B-B522-B548DA4073CF}" type="presParOf" srcId="{E705A0BF-53A3-4705-8EC7-8B330F477F3D}" destId="{1CDE8902-EAE1-4633-9A12-AA6C6036B1E6}" srcOrd="2" destOrd="0" presId="urn:microsoft.com/office/officeart/2005/8/layout/chevron1"/>
    <dgm:cxn modelId="{EBFEA49A-218B-4FE6-B79D-CE62331610FF}" type="presParOf" srcId="{E705A0BF-53A3-4705-8EC7-8B330F477F3D}" destId="{F483769F-1EE1-4C51-BB75-304463DC308B}" srcOrd="3" destOrd="0" presId="urn:microsoft.com/office/officeart/2005/8/layout/chevron1"/>
    <dgm:cxn modelId="{FC202B02-61A4-492F-93BA-18A7FD3C2D9A}" type="presParOf" srcId="{E705A0BF-53A3-4705-8EC7-8B330F477F3D}" destId="{E5F67A2B-BC5E-45CA-A54C-64F38F7542AA}" srcOrd="4" destOrd="0" presId="urn:microsoft.com/office/officeart/2005/8/layout/chevron1"/>
    <dgm:cxn modelId="{7B303E80-F1C7-4444-93DF-8E688DFB0F11}" type="presParOf" srcId="{E705A0BF-53A3-4705-8EC7-8B330F477F3D}" destId="{97FA42B3-8445-4A99-B73D-A43DAE4A71E8}" srcOrd="5" destOrd="0" presId="urn:microsoft.com/office/officeart/2005/8/layout/chevron1"/>
    <dgm:cxn modelId="{C58E7098-73C7-4C91-B348-B3AD03687C4F}" type="presParOf" srcId="{E705A0BF-53A3-4705-8EC7-8B330F477F3D}" destId="{11D68FBA-00DF-4890-A532-D4283C1129ED}" srcOrd="6" destOrd="0" presId="urn:microsoft.com/office/officeart/2005/8/layout/chevron1"/>
    <dgm:cxn modelId="{F0FACFFA-34A5-4A4D-8E0A-B2AEFC958BBC}" type="presParOf" srcId="{E705A0BF-53A3-4705-8EC7-8B330F477F3D}" destId="{80CA387A-8BA5-4B85-8322-BE8F917A3EEA}" srcOrd="7" destOrd="0" presId="urn:microsoft.com/office/officeart/2005/8/layout/chevron1"/>
    <dgm:cxn modelId="{312715AD-0461-4565-9CF5-69059075AE87}" type="presParOf" srcId="{E705A0BF-53A3-4705-8EC7-8B330F477F3D}" destId="{7683EB31-29B2-4622-87F7-53F752C057FF}" srcOrd="8" destOrd="0" presId="urn:microsoft.com/office/officeart/2005/8/layout/chevron1"/>
    <dgm:cxn modelId="{1874002C-7ADD-43EF-85FB-86320D4B2AA4}" type="presParOf" srcId="{E705A0BF-53A3-4705-8EC7-8B330F477F3D}" destId="{DE556C8E-BA87-4D54-AF88-E51C420D3F7F}" srcOrd="9" destOrd="0" presId="urn:microsoft.com/office/officeart/2005/8/layout/chevron1"/>
    <dgm:cxn modelId="{FB803271-1D11-4E26-BCD6-ED72F0AEC422}" type="presParOf" srcId="{E705A0BF-53A3-4705-8EC7-8B330F477F3D}" destId="{FBB2542C-499A-4E5D-B179-5389E562ACE6}" srcOrd="10" destOrd="0" presId="urn:microsoft.com/office/officeart/2005/8/layout/chevron1"/>
    <dgm:cxn modelId="{37E9B61F-3316-4B4A-8729-4C28C0614C12}" type="presParOf" srcId="{E705A0BF-53A3-4705-8EC7-8B330F477F3D}" destId="{F69AC311-4504-466A-A620-D7FF45317525}" srcOrd="11" destOrd="0" presId="urn:microsoft.com/office/officeart/2005/8/layout/chevron1"/>
    <dgm:cxn modelId="{013237C1-0D12-42D5-931D-8C8D56D4A10D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435F-B08E-4186-8759-45431FA7E817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BBCF-0114-4EAF-97EB-7B1F6D5BF394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D5310-5B61-40E9-A1B1-5F25C1EABB6C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1E59-B96B-4668-9373-31270A70F49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7C24A-D4AF-469A-A922-D9146693B069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BFDF3-3B63-4F64-B49C-53CD0F2E5DD1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B1A79-C54D-4E80-B9DC-72C189E123B3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Introduction</a:t>
          </a:r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I.   La probabilité des erreurs</a:t>
          </a:r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II.  Le code de parité</a:t>
          </a:r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III. Le code de répétition</a:t>
          </a:r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IV. Le CRC (</a:t>
          </a:r>
          <a:r>
            <a:rPr lang="fr-FR" sz="1000" kern="1200" dirty="0" err="1"/>
            <a:t>Cyclic</a:t>
          </a:r>
          <a:r>
            <a:rPr lang="fr-FR" sz="1000" kern="1200" dirty="0"/>
            <a:t> </a:t>
          </a:r>
          <a:r>
            <a:rPr lang="fr-FR" sz="1000" kern="1200" dirty="0" err="1"/>
            <a:t>Redundancy</a:t>
          </a:r>
          <a:r>
            <a:rPr lang="fr-FR" sz="1000" kern="1200" dirty="0"/>
            <a:t> Code)</a:t>
          </a:r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V.  Principe de </a:t>
          </a:r>
          <a:r>
            <a:rPr lang="fr-FR" sz="1000" kern="1200" dirty="0" err="1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Conclusion</a:t>
          </a:r>
        </a:p>
      </dsp:txBody>
      <dsp:txXfrm>
        <a:off x="8533726" y="0"/>
        <a:ext cx="1103071" cy="43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2867-C2ED-4315-903D-44915BA1FF8B}" type="datetimeFigureOut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1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00E8-F797-43F4-9027-6DB2482B2C7D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05E-696D-4BF5-B734-9BA51F97887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A80C-5CE0-4358-8427-C6A596E4C59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ED8-B1F8-4834-91A7-F96B910515C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A8B3-F11F-4924-B499-A078A9B700C8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B86-BA7B-482F-8052-AFD5AD3B0CED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342-6247-4875-8FFD-E9E670969474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095-E2F3-4D6C-8841-A0514DD9B1BC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558D-8552-450C-B6DE-C13EBD132C7A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52C5-C5F9-410F-ADE9-D7D8D3D5503B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24508" cy="365125"/>
          </a:xfrm>
        </p:spPr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60CE-9BCB-494C-95E9-ACFF39E07A58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1FDF-C71C-413F-93EE-F363E74AE05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E26-6470-4581-B43B-7B844A6096A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F48E-8668-442A-8137-552F2DDD5FB3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EF06-D7DA-47B2-BD9D-26B4F56CC947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7B6-CBC2-4683-BD09-BC6AF824B8B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9DC-9778-44B8-A310-EAF9292A71A5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D087-3095-449D-804F-1022518D2CBA}" type="datetime1">
              <a:rPr lang="en-US" smtClean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codes correcteurs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83310"/>
          </a:xfrm>
        </p:spPr>
        <p:txBody>
          <a:bodyPr>
            <a:normAutofit/>
          </a:bodyPr>
          <a:lstStyle/>
          <a:p>
            <a:r>
              <a:rPr lang="fr-FR" dirty="0"/>
              <a:t>Modélisations Mathématiques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500" dirty="0"/>
              <a:t>1/12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43600" y="640976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Bouëte</a:t>
            </a:r>
            <a:r>
              <a:rPr lang="fr-FR" dirty="0"/>
              <a:t>-Giraud </a:t>
            </a:r>
            <a:r>
              <a:rPr lang="fr-FR" dirty="0" err="1"/>
              <a:t>Titouan</a:t>
            </a:r>
            <a:r>
              <a:rPr lang="fr-FR" dirty="0"/>
              <a:t>, </a:t>
            </a:r>
            <a:r>
              <a:rPr lang="fr-FR" dirty="0" err="1"/>
              <a:t>Gathignol</a:t>
            </a:r>
            <a:r>
              <a:rPr lang="fr-FR" dirty="0"/>
              <a:t>  Yoann, Robert Guillaume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4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</a:t>
            </a:r>
            <a:br>
              <a:rPr lang="fr-FR" dirty="0"/>
            </a:br>
            <a:r>
              <a:rPr lang="fr-FR" dirty="0"/>
              <a:t> Le 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952430"/>
            <a:ext cx="10018713" cy="483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 : On rajoute un bit identique pour chacun des bits à transmettre.</a:t>
            </a:r>
          </a:p>
          <a:p>
            <a:pPr marL="0" indent="0">
              <a:buNone/>
            </a:pPr>
            <a:r>
              <a:rPr lang="fr-FR" dirty="0"/>
              <a:t>			Données: 1 0 1 1 			Données: 1 0 1 1 </a:t>
            </a:r>
          </a:p>
          <a:p>
            <a:pPr marL="0" indent="0">
              <a:buNone/>
            </a:pPr>
            <a:r>
              <a:rPr lang="fr-FR" dirty="0"/>
              <a:t>			Code: 1 1 0 0 1 1 1 1		Code:  1 1 1 0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0 1 1 1 1 1 1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Rendement faible mais très efficace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/>
              <a:t>/12</a:t>
            </a:r>
          </a:p>
          <a:p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218284" y="3988028"/>
            <a:ext cx="260428" cy="31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428224" y="3977868"/>
            <a:ext cx="50488" cy="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660261" y="3975616"/>
            <a:ext cx="46254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706515" y="3975616"/>
            <a:ext cx="1411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706515" y="3975616"/>
            <a:ext cx="3443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4160816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2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IV.</a:t>
            </a:r>
            <a:br>
              <a:rPr lang="fr-FR" dirty="0"/>
            </a:br>
            <a:r>
              <a:rPr lang="fr-FR" dirty="0"/>
              <a:t>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590664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/>
              <a:t>A chaque message est associé un code de contrôle (déduit du polynôme générateur)</a:t>
            </a:r>
          </a:p>
          <a:p>
            <a:pPr marL="457200" lvl="1" indent="0">
              <a:buNone/>
            </a:pPr>
            <a:r>
              <a:rPr lang="fr-FR" i="1" dirty="0"/>
              <a:t>Exemple : 				</a:t>
            </a:r>
            <a:r>
              <a:rPr lang="fr-FR" i="1" dirty="0">
                <a:sym typeface="Wingdings" panose="05000000000000000000" pitchFamily="2" charset="2"/>
              </a:rPr>
              <a:t>     </a:t>
            </a:r>
            <a:r>
              <a:rPr lang="fr-FR" dirty="0"/>
              <a:t>1 0110</a:t>
            </a:r>
          </a:p>
          <a:p>
            <a:pPr marL="457200" lvl="1" indent="0">
              <a:buNone/>
            </a:pPr>
            <a:endParaRPr lang="fr-FR" i="1" dirty="0"/>
          </a:p>
          <a:p>
            <a:r>
              <a:rPr lang="fr-FR" dirty="0"/>
              <a:t>Contrôle du message avec division polynomiale	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/>
              <a:t>/12</a:t>
            </a:r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2727" y="3602182"/>
            <a:ext cx="1357746" cy="323271"/>
          </a:xfrm>
          <a:prstGeom prst="rect">
            <a:avLst/>
          </a:prstGeom>
          <a:ln/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7396454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3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</a:t>
            </a:r>
            <a:br>
              <a:rPr lang="fr-FR" dirty="0"/>
            </a:br>
            <a:r>
              <a:rPr lang="fr-FR" dirty="0"/>
              <a:t>Principe de </a:t>
            </a:r>
            <a:r>
              <a:rPr lang="fr-FR" dirty="0" err="1"/>
              <a:t>Hamming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2697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 dictionnaire contient les valeurs possible</a:t>
            </a:r>
          </a:p>
          <a:p>
            <a:pPr marL="0" indent="0">
              <a:buNone/>
            </a:pPr>
            <a:r>
              <a:rPr lang="fr-FR" dirty="0"/>
              <a:t>On compare ces valeurs avec celles obtenues à la réception</a:t>
            </a:r>
          </a:p>
        </p:txBody>
      </p:sp>
      <p:pic>
        <p:nvPicPr>
          <p:cNvPr id="5" name="Picture 2" descr="https://lh4.googleusercontent.com/M5A7mHODONvW9AHsJyY0urvsKPwDsfWOq2kImbNNNXvrgRdkpNioAHrzFoH0aEmS7BLTJgn7viNCGQBHdFGa2Ew6p8gvAID_lCPpHv6xxZV4hSTWyLPeQGLsn9Xj43flfZAwFCC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6" t="31923" r="5282" b="42504"/>
          <a:stretch/>
        </p:blipFill>
        <p:spPr bwMode="auto">
          <a:xfrm>
            <a:off x="1784356" y="4422272"/>
            <a:ext cx="7936654" cy="15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20" y="2991673"/>
            <a:ext cx="1629471" cy="2861197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0471131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4695" y="5852870"/>
            <a:ext cx="751896" cy="365125"/>
          </a:xfrm>
        </p:spPr>
        <p:txBody>
          <a:bodyPr/>
          <a:lstStyle/>
          <a:p>
            <a:r>
              <a:rPr lang="en-US" dirty="0"/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304275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58290"/>
            <a:ext cx="10429016" cy="3890556"/>
          </a:xfrm>
        </p:spPr>
        <p:txBody>
          <a:bodyPr/>
          <a:lstStyle/>
          <a:p>
            <a:r>
              <a:rPr lang="fr-FR" dirty="0"/>
              <a:t>L’efficacité du code dépend de la taille de ce que l’on veut transmettre.</a:t>
            </a:r>
          </a:p>
          <a:p>
            <a:endParaRPr lang="fr-FR" dirty="0"/>
          </a:p>
          <a:p>
            <a:r>
              <a:rPr lang="fr-FR" dirty="0"/>
              <a:t>L’utilisation dépend du contexte.</a:t>
            </a:r>
          </a:p>
          <a:p>
            <a:pPr lvl="1"/>
            <a:r>
              <a:rPr lang="fr-FR" dirty="0"/>
              <a:t>Exemple CRC - 16 :</a:t>
            </a:r>
          </a:p>
          <a:p>
            <a:pPr marL="914400" lvl="2" indent="0">
              <a:buNone/>
            </a:pPr>
            <a:r>
              <a:rPr lang="fr-FR" dirty="0"/>
              <a:t>Mot 9 bits, rendement : 36%</a:t>
            </a:r>
          </a:p>
          <a:p>
            <a:pPr marL="914400" lvl="2" indent="0">
              <a:buNone/>
            </a:pPr>
            <a:r>
              <a:rPr lang="fr-FR" dirty="0"/>
              <a:t>Mot 170 bits, rendement : 91% </a:t>
            </a:r>
          </a:p>
          <a:p>
            <a:pPr lvl="2"/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7097616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11014695" y="5852870"/>
            <a:ext cx="751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2359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52625" y="1328480"/>
            <a:ext cx="10618126" cy="3653094"/>
          </a:xfrm>
        </p:spPr>
        <p:txBody>
          <a:bodyPr/>
          <a:lstStyle/>
          <a:p>
            <a:r>
              <a:rPr lang="FR-FR" dirty="0"/>
              <a:t>Des erreurs peuvent </a:t>
            </a:r>
            <a:r>
              <a:rPr lang="FR-FR" b="1" dirty="0"/>
              <a:t>su</a:t>
            </a:r>
            <a:r>
              <a:rPr lang="FR-FR" dirty="0"/>
              <a:t>rvenir lors de la transmission d’un message</a:t>
            </a:r>
          </a:p>
          <a:p>
            <a:pPr marL="0" lvl="1" indent="0">
              <a:buNone/>
            </a:pPr>
            <a:r>
              <a:rPr lang="FR-FR" dirty="0"/>
              <a:t>Ex : Bruit de fond au téléphone, rayures sur un disque…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informatique : inversion du signe d’un bit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989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Qu’est-ce qu’un code correcteur et en quoi cela consiste-t-il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dirty="0"/>
              <a:t>                - Code informatique/</a:t>
            </a:r>
            <a:r>
              <a:rPr lang="FR-FR" dirty="0" err="1"/>
              <a:t>mathétique</a:t>
            </a:r>
          </a:p>
          <a:p>
            <a:pPr marL="457200" lvl="1" indent="0" algn="just">
              <a:buNone/>
            </a:pPr>
            <a:r>
              <a:rPr lang="FR-FR" sz="2400" dirty="0"/>
              <a:t>        - Détection et/ou Correction des erreurs</a:t>
            </a:r>
          </a:p>
          <a:p>
            <a:pPr marL="0" indent="0" algn="just">
              <a:buNone/>
            </a:pPr>
            <a:r>
              <a:rPr lang="FR-FR" dirty="0"/>
              <a:t>                - Erreurs lors de la transmission d’un message</a:t>
            </a:r>
          </a:p>
          <a:p>
            <a:pPr marL="0" indent="0" algn="just">
              <a:buNone/>
            </a:pPr>
            <a:r>
              <a:rPr lang="FR-FR" dirty="0"/>
              <a:t>                - Assurer une transmission fiable </a:t>
            </a:r>
          </a:p>
          <a:p>
            <a:pPr marL="0" indent="0" algn="just">
              <a:buNone/>
            </a:pPr>
            <a:r>
              <a:rPr lang="FR-FR" sz="1800" dirty="0"/>
              <a:t>	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/12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06620919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6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sz="2800" dirty="0"/>
              <a:t>Un peu d'histoire :</a:t>
            </a:r>
          </a:p>
          <a:p>
            <a:pPr algn="just"/>
            <a:endParaRPr lang="fr-FR" sz="2800" dirty="0"/>
          </a:p>
          <a:p>
            <a:pPr marL="971550" lvl="1" indent="-514350" algn="just">
              <a:buFont typeface="+mj-lt"/>
              <a:buAutoNum type="arabicPeriod"/>
            </a:pPr>
            <a:r>
              <a:rPr lang="FR-FR" sz="2400" dirty="0"/>
              <a:t>Depuis les années 40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sz="2400" dirty="0" err="1"/>
              <a:t>Golay</a:t>
            </a:r>
            <a:r>
              <a:rPr lang="FR-FR" sz="2400" dirty="0"/>
              <a:t> et </a:t>
            </a:r>
            <a:r>
              <a:rPr lang="FR-FR" sz="2400" dirty="0" err="1"/>
              <a:t>Hamming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R-FR" sz="2400" dirty="0"/>
              <a:t>Fiabilités et complexités variées</a:t>
            </a:r>
            <a:endParaRPr lang="FR-FR" sz="2800" dirty="0"/>
          </a:p>
          <a:p>
            <a:pPr marL="0" indent="0" algn="just">
              <a:buNone/>
            </a:pPr>
            <a:r>
              <a:rPr lang="FR-FR" sz="1800" dirty="0"/>
              <a:t>	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/12</a:t>
            </a:r>
          </a:p>
        </p:txBody>
      </p:sp>
      <p:graphicFrame>
        <p:nvGraphicFramePr>
          <p:cNvPr id="7" name="Diagramme 6"/>
          <p:cNvGraphicFramePr/>
          <p:nvPr>
            <p:extLst/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82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1634836"/>
            <a:ext cx="11062365" cy="4080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Changement de valeur d’un bit :	Transmission 	</a:t>
            </a:r>
            <a:r>
              <a:rPr lang="fr-FR" dirty="0">
                <a:sym typeface="Wingdings" panose="05000000000000000000" pitchFamily="2" charset="2"/>
              </a:rPr>
              <a:t>	Réception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							       </a:t>
            </a:r>
            <a:r>
              <a:rPr lang="fr-FR" sz="2400" dirty="0"/>
              <a:t>1011 0010	</a:t>
            </a:r>
            <a:r>
              <a:rPr lang="fr-FR" dirty="0"/>
              <a:t>	</a:t>
            </a:r>
            <a:r>
              <a:rPr lang="fr-FR" sz="2400" dirty="0"/>
              <a:t>1011 0</a:t>
            </a:r>
            <a:r>
              <a:rPr lang="fr-FR" sz="2400" dirty="0">
                <a:solidFill>
                  <a:srgbClr val="FF0000"/>
                </a:solidFill>
              </a:rPr>
              <a:t>1</a:t>
            </a:r>
            <a:r>
              <a:rPr lang="fr-FR" sz="2400" dirty="0"/>
              <a:t>10</a:t>
            </a:r>
          </a:p>
          <a:p>
            <a:pPr marL="1371600" lvl="3" indent="0">
              <a:buNone/>
            </a:pPr>
            <a:r>
              <a:rPr lang="fr-FR" dirty="0"/>
              <a:t>									</a:t>
            </a:r>
          </a:p>
          <a:p>
            <a:r>
              <a:rPr lang="fr-FR" dirty="0"/>
              <a:t>Le taux d’erreur par bit s’exprime par : </a:t>
            </a:r>
            <a:r>
              <a:rPr lang="fr-FR" i="1" dirty="0" err="1"/>
              <a:t>NbErr</a:t>
            </a:r>
            <a:r>
              <a:rPr lang="fr-FR" i="1" dirty="0"/>
              <a:t>/</a:t>
            </a:r>
            <a:r>
              <a:rPr lang="fr-FR" i="1" dirty="0" err="1"/>
              <a:t>NbBits</a:t>
            </a:r>
            <a:endParaRPr lang="fr-FR" i="1" dirty="0"/>
          </a:p>
          <a:p>
            <a:pPr marL="0" lvl="8" indent="0">
              <a:buNone/>
            </a:pPr>
            <a:r>
              <a:rPr lang="fr-FR" i="1" dirty="0"/>
              <a:t>										</a:t>
            </a:r>
            <a:r>
              <a:rPr lang="fr-FR" sz="2000" i="1" dirty="0"/>
              <a:t>              </a:t>
            </a:r>
            <a:r>
              <a:rPr lang="fr-FR" sz="2000" dirty="0"/>
              <a:t>1       /		10  		</a:t>
            </a:r>
            <a:r>
              <a:rPr lang="fr-FR" sz="2000" dirty="0">
                <a:sym typeface="Wingdings" panose="05000000000000000000" pitchFamily="2" charset="2"/>
              </a:rPr>
              <a:t> 		 10^-1</a:t>
            </a:r>
          </a:p>
          <a:p>
            <a:pPr marL="0" lvl="8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/12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7973558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I.   La probabilité des erreurs</a:t>
            </a:r>
          </a:p>
          <a:p>
            <a:pPr algn="just"/>
            <a:r>
              <a:rPr lang="fr-FR" dirty="0"/>
              <a:t>II.  Le code de parité</a:t>
            </a:r>
          </a:p>
          <a:p>
            <a:pPr algn="just"/>
            <a:r>
              <a:rPr lang="fr-FR" dirty="0"/>
              <a:t>III. Le code de répétition</a:t>
            </a:r>
          </a:p>
          <a:p>
            <a:pPr algn="just"/>
            <a:r>
              <a:rPr lang="fr-FR" dirty="0"/>
              <a:t>IV. Le 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</a:t>
            </a:r>
          </a:p>
          <a:p>
            <a:pPr algn="just"/>
            <a:r>
              <a:rPr lang="fr-FR" dirty="0"/>
              <a:t>V.  Principe de </a:t>
            </a:r>
            <a:r>
              <a:rPr lang="fr-FR" dirty="0" err="1"/>
              <a:t>Hamming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69013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</a:t>
            </a:r>
            <a:br>
              <a:rPr lang="fr-FR" dirty="0"/>
            </a:br>
            <a:r>
              <a:rPr lang="fr-FR" dirty="0"/>
              <a:t>La probabilité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 1 erreur pour 1 000 000 de bits transmis.</a:t>
            </a:r>
          </a:p>
          <a:p>
            <a:endParaRPr lang="fr-FR" dirty="0"/>
          </a:p>
          <a:p>
            <a:r>
              <a:rPr lang="fr-FR" dirty="0"/>
              <a:t>Rendement d’un code : nombre d’erreur/quantité de données transmise.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dirty="0"/>
              <a:t>Remarque : Il peut être préférable de renvoyer plutôt que corriger.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/12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8350807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29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</a:t>
            </a:r>
            <a:br>
              <a:rPr lang="fr-FR" dirty="0"/>
            </a:br>
            <a:r>
              <a:rPr lang="fr-FR" dirty="0"/>
              <a:t>La probabilité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i="1" dirty="0"/>
              <a:t>k = le nombre de bits transmis correctement</a:t>
            </a:r>
          </a:p>
          <a:p>
            <a:r>
              <a:rPr lang="fr-FR" i="1" dirty="0"/>
              <a:t>n = le nombre de bits transmis</a:t>
            </a:r>
          </a:p>
          <a:p>
            <a:r>
              <a:rPr lang="fr-FR" dirty="0"/>
              <a:t>P est donc la probabilité d’avoir des erreurs	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/>
              <a:t>/12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166" t="49458" r="70709" b="45334"/>
          <a:stretch/>
        </p:blipFill>
        <p:spPr>
          <a:xfrm>
            <a:off x="3901853" y="2590664"/>
            <a:ext cx="4899148" cy="948999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98487023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10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>II.</a:t>
            </a:r>
            <a:br>
              <a:rPr lang="fr-FR" sz="4400" dirty="0"/>
            </a:br>
            <a:r>
              <a:rPr lang="fr-FR" sz="4400" dirty="0"/>
              <a:t>Le code de parité 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Rajout d’un bit de parité à la fin d’un mot.</a:t>
            </a:r>
          </a:p>
          <a:p>
            <a:pPr marL="0" indent="0">
              <a:buNone/>
            </a:pPr>
            <a:r>
              <a:rPr lang="FR-FR" dirty="0"/>
              <a:t>	Somme des autres bits du mot.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 : 	 Données: 1 0 0 0 1 1 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>
                <a:solidFill>
                  <a:srgbClr val="000000"/>
                </a:solidFill>
              </a:rPr>
              <a:t>     </a:t>
            </a:r>
            <a:r>
              <a:rPr lang="FR-FR" dirty="0"/>
              <a:t>→    3 (2) = 1 (2)</a:t>
            </a:r>
          </a:p>
          <a:p>
            <a:pPr marL="0" indent="0">
              <a:buNone/>
            </a:pPr>
            <a:r>
              <a:rPr lang="FR-FR" dirty="0"/>
              <a:t>		 Données: 1 0 0 1 1 1 0 1 1 </a:t>
            </a:r>
            <a:r>
              <a:rPr lang="FR-FR" dirty="0">
                <a:solidFill>
                  <a:schemeClr val="accent4"/>
                </a:solidFill>
              </a:rPr>
              <a:t>0    </a:t>
            </a:r>
            <a:r>
              <a:rPr lang="FR-FR" dirty="0"/>
              <a:t>→    (2) = 0(2)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/>
              <a:t>/12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438764895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39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527</TotalTime>
  <Words>569</Words>
  <Application>Microsoft Office PowerPoint</Application>
  <PresentationFormat>Grand écran</PresentationFormat>
  <Paragraphs>142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Parallaxe</vt:lpstr>
      <vt:lpstr>Les codes correcteurs</vt:lpstr>
      <vt:lpstr>Présentation PowerPoint</vt:lpstr>
      <vt:lpstr>Introduction</vt:lpstr>
      <vt:lpstr>Introduction</vt:lpstr>
      <vt:lpstr>Introduction</vt:lpstr>
      <vt:lpstr>Plan</vt:lpstr>
      <vt:lpstr>I. La probabilité des erreurs</vt:lpstr>
      <vt:lpstr>I. La probabilité des erreurs</vt:lpstr>
      <vt:lpstr>II. Le code de parité :  </vt:lpstr>
      <vt:lpstr>III.  Le code de répétition : </vt:lpstr>
      <vt:lpstr>IV. CRC (Cyclic Redundancy Code) </vt:lpstr>
      <vt:lpstr>V. Principe de Hamming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 Mathématiques</dc:title>
  <dc:creator>Everstormz</dc:creator>
  <cp:lastModifiedBy>Everstormz</cp:lastModifiedBy>
  <cp:revision>88</cp:revision>
  <dcterms:created xsi:type="dcterms:W3CDTF">2016-11-13T15:02:45Z</dcterms:created>
  <dcterms:modified xsi:type="dcterms:W3CDTF">2017-01-16T08:19:36Z</dcterms:modified>
</cp:coreProperties>
</file>