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76" r:id="rId4"/>
    <p:sldId id="258" r:id="rId5"/>
    <p:sldId id="267" r:id="rId6"/>
    <p:sldId id="275" r:id="rId7"/>
    <p:sldId id="271" r:id="rId8"/>
    <p:sldId id="260" r:id="rId9"/>
    <p:sldId id="269" r:id="rId10"/>
    <p:sldId id="263" r:id="rId11"/>
    <p:sldId id="26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rstormz" initials="E" lastIdx="1" clrIdx="0">
    <p:extLst>
      <p:ext uri="{19B8F6BF-5375-455C-9EA6-DF929625EA0E}">
        <p15:presenceInfo xmlns:p15="http://schemas.microsoft.com/office/powerpoint/2012/main" userId="Everstorm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485" autoAdjust="0"/>
  </p:normalViewPr>
  <p:slideViewPr>
    <p:cSldViewPr snapToGrid="0">
      <p:cViewPr varScale="1">
        <p:scale>
          <a:sx n="104" d="100"/>
          <a:sy n="104" d="100"/>
        </p:scale>
        <p:origin x="150" y="28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BC8B99E-5462-49A2-A03C-24AB48BC456E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Introduction</a:t>
          </a:r>
        </a:p>
        <a:p>
          <a:endParaRPr lang="fr-FR" dirty="0"/>
        </a:p>
      </dgm:t>
    </dgm:pt>
    <dgm:pt modelId="{1092C367-0432-444F-9F53-B1428AA8D0F6}" type="parTrans" cxnId="{54D90382-7189-4EE4-9DFB-9D2873C61282}">
      <dgm:prSet/>
      <dgm:spPr/>
      <dgm:t>
        <a:bodyPr/>
        <a:lstStyle/>
        <a:p>
          <a:endParaRPr lang="fr-FR"/>
        </a:p>
      </dgm:t>
    </dgm:pt>
    <dgm:pt modelId="{A39C3149-A461-49E6-B05A-95299AB1C57D}" type="sibTrans" cxnId="{54D90382-7189-4EE4-9DFB-9D2873C61282}">
      <dgm:prSet/>
      <dgm:spPr/>
      <dgm:t>
        <a:bodyPr/>
        <a:lstStyle/>
        <a:p>
          <a:endParaRPr lang="fr-FR"/>
        </a:p>
      </dgm:t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6946C9EC-A73E-45A6-A8B3-835A416D7240}" type="pres">
      <dgm:prSet presAssocID="{5BC8B99E-5462-49A2-A03C-24AB48BC456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D22FC7-1BCE-42F9-8053-A514C658AE7A}" type="pres">
      <dgm:prSet presAssocID="{A39C3149-A461-49E6-B05A-95299AB1C57D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CE6C18ED-851D-474E-9E7C-531A08D0A870}" type="presOf" srcId="{7FB0DD14-595B-4E19-ADBE-0F7EE5B082D8}" destId="{E705A0BF-53A3-4705-8EC7-8B330F477F3D}" srcOrd="0" destOrd="0" presId="urn:microsoft.com/office/officeart/2005/8/layout/chevron1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98D6862A-3A23-4129-B418-8C3FC503BA6E}" type="presOf" srcId="{5BC8B99E-5462-49A2-A03C-24AB48BC456E}" destId="{6946C9EC-A73E-45A6-A8B3-835A416D7240}" srcOrd="0" destOrd="0" presId="urn:microsoft.com/office/officeart/2005/8/layout/chevron1"/>
    <dgm:cxn modelId="{D8B7E388-BEC6-4E02-A63C-444F7394F041}" type="presOf" srcId="{B311DFB7-B845-434F-8D77-3FC0BD08DC7F}" destId="{FBB2542C-499A-4E5D-B179-5389E562ACE6}" srcOrd="0" destOrd="0" presId="urn:microsoft.com/office/officeart/2005/8/layout/chevron1"/>
    <dgm:cxn modelId="{54D90382-7189-4EE4-9DFB-9D2873C61282}" srcId="{7FB0DD14-595B-4E19-ADBE-0F7EE5B082D8}" destId="{5BC8B99E-5462-49A2-A03C-24AB48BC456E}" srcOrd="0" destOrd="0" parTransId="{1092C367-0432-444F-9F53-B1428AA8D0F6}" sibTransId="{A39C3149-A461-49E6-B05A-95299AB1C57D}"/>
    <dgm:cxn modelId="{F7B5467E-073D-439C-A704-BEED73D11424}" type="presOf" srcId="{B42D296B-1B1D-4696-ADBE-D1380A94AD2E}" destId="{11D68FBA-00DF-4890-A532-D4283C1129ED}" srcOrd="0" destOrd="0" presId="urn:microsoft.com/office/officeart/2005/8/layout/chevron1"/>
    <dgm:cxn modelId="{FB9A137B-506C-4EAF-8922-C72AE0FB6E59}" type="presOf" srcId="{6D25C8EF-83C7-4A95-A977-B26A30C3D7D8}" destId="{1CDE8902-EAE1-4633-9A12-AA6C6036B1E6}" srcOrd="0" destOrd="0" presId="urn:microsoft.com/office/officeart/2005/8/layout/chevron1"/>
    <dgm:cxn modelId="{476EBE3D-73E2-452B-A5EE-0E24FF22A3BE}" type="presOf" srcId="{0D50FE57-3871-47C9-91F2-FC9AEC2898B6}" destId="{7683EB31-29B2-4622-87F7-53F752C057FF}" srcOrd="0" destOrd="0" presId="urn:microsoft.com/office/officeart/2005/8/layout/chevron1"/>
    <dgm:cxn modelId="{8F6C086F-C21A-45BB-AA98-6703DC03D2A4}" type="presOf" srcId="{DD0D8DD9-4191-4FC1-A26D-449BF9D9A786}" destId="{6C143154-07D3-4E59-82E8-19A05DCBA13F}" srcOrd="0" destOrd="0" presId="urn:microsoft.com/office/officeart/2005/8/layout/chevron1"/>
    <dgm:cxn modelId="{A7C3C2FA-FD4F-4F01-8515-E0FDC3C8B3F1}" type="presOf" srcId="{D8FE1F33-9D60-4B12-AF5C-6F5E6641DAAA}" destId="{E5F67A2B-BC5E-45CA-A54C-64F38F7542AA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9708F595-4158-403C-8B73-BF80C48762F4}" type="presParOf" srcId="{E705A0BF-53A3-4705-8EC7-8B330F477F3D}" destId="{6946C9EC-A73E-45A6-A8B3-835A416D7240}" srcOrd="0" destOrd="0" presId="urn:microsoft.com/office/officeart/2005/8/layout/chevron1"/>
    <dgm:cxn modelId="{B2F1373E-3A8B-42D2-B0F6-DC75692E6A38}" type="presParOf" srcId="{E705A0BF-53A3-4705-8EC7-8B330F477F3D}" destId="{E5D22FC7-1BCE-42F9-8053-A514C658AE7A}" srcOrd="1" destOrd="0" presId="urn:microsoft.com/office/officeart/2005/8/layout/chevron1"/>
    <dgm:cxn modelId="{89215CCA-8C4E-4212-AFB8-56D0B97BA9F0}" type="presParOf" srcId="{E705A0BF-53A3-4705-8EC7-8B330F477F3D}" destId="{1CDE8902-EAE1-4633-9A12-AA6C6036B1E6}" srcOrd="2" destOrd="0" presId="urn:microsoft.com/office/officeart/2005/8/layout/chevron1"/>
    <dgm:cxn modelId="{46BA75C0-70CB-43C2-B35C-D6FD9547316D}" type="presParOf" srcId="{E705A0BF-53A3-4705-8EC7-8B330F477F3D}" destId="{F483769F-1EE1-4C51-BB75-304463DC308B}" srcOrd="3" destOrd="0" presId="urn:microsoft.com/office/officeart/2005/8/layout/chevron1"/>
    <dgm:cxn modelId="{B701E888-638D-4C21-BA87-91C4148E7E8D}" type="presParOf" srcId="{E705A0BF-53A3-4705-8EC7-8B330F477F3D}" destId="{E5F67A2B-BC5E-45CA-A54C-64F38F7542AA}" srcOrd="4" destOrd="0" presId="urn:microsoft.com/office/officeart/2005/8/layout/chevron1"/>
    <dgm:cxn modelId="{015ED02D-D7A0-417C-B42E-22A0572F0AF1}" type="presParOf" srcId="{E705A0BF-53A3-4705-8EC7-8B330F477F3D}" destId="{97FA42B3-8445-4A99-B73D-A43DAE4A71E8}" srcOrd="5" destOrd="0" presId="urn:microsoft.com/office/officeart/2005/8/layout/chevron1"/>
    <dgm:cxn modelId="{31B23427-7592-400A-9416-6DA817D9F8BF}" type="presParOf" srcId="{E705A0BF-53A3-4705-8EC7-8B330F477F3D}" destId="{11D68FBA-00DF-4890-A532-D4283C1129ED}" srcOrd="6" destOrd="0" presId="urn:microsoft.com/office/officeart/2005/8/layout/chevron1"/>
    <dgm:cxn modelId="{87C61C3E-A31E-46A1-A67C-416637C2703F}" type="presParOf" srcId="{E705A0BF-53A3-4705-8EC7-8B330F477F3D}" destId="{80CA387A-8BA5-4B85-8322-BE8F917A3EEA}" srcOrd="7" destOrd="0" presId="urn:microsoft.com/office/officeart/2005/8/layout/chevron1"/>
    <dgm:cxn modelId="{B80261DA-252E-4290-88A6-FFE29F4B5FB0}" type="presParOf" srcId="{E705A0BF-53A3-4705-8EC7-8B330F477F3D}" destId="{7683EB31-29B2-4622-87F7-53F752C057FF}" srcOrd="8" destOrd="0" presId="urn:microsoft.com/office/officeart/2005/8/layout/chevron1"/>
    <dgm:cxn modelId="{5D02E3F4-ADF2-40B1-A4BD-56858DD9BAF4}" type="presParOf" srcId="{E705A0BF-53A3-4705-8EC7-8B330F477F3D}" destId="{DE556C8E-BA87-4D54-AF88-E51C420D3F7F}" srcOrd="9" destOrd="0" presId="urn:microsoft.com/office/officeart/2005/8/layout/chevron1"/>
    <dgm:cxn modelId="{90696EFF-F907-475A-B47F-5DC4E6985CFA}" type="presParOf" srcId="{E705A0BF-53A3-4705-8EC7-8B330F477F3D}" destId="{FBB2542C-499A-4E5D-B179-5389E562ACE6}" srcOrd="10" destOrd="0" presId="urn:microsoft.com/office/officeart/2005/8/layout/chevron1"/>
    <dgm:cxn modelId="{00FEC2AB-BBE4-4F70-878C-14696184FAB5}" type="presParOf" srcId="{E705A0BF-53A3-4705-8EC7-8B330F477F3D}" destId="{F69AC311-4504-466A-A620-D7FF45317525}" srcOrd="11" destOrd="0" presId="urn:microsoft.com/office/officeart/2005/8/layout/chevron1"/>
    <dgm:cxn modelId="{7902473C-4910-48EF-AC88-7B87D9EA6F4B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BC8B99E-5462-49A2-A03C-24AB48BC456E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Introduction</a:t>
          </a:r>
        </a:p>
        <a:p>
          <a:endParaRPr lang="fr-FR" dirty="0"/>
        </a:p>
      </dgm:t>
    </dgm:pt>
    <dgm:pt modelId="{1092C367-0432-444F-9F53-B1428AA8D0F6}" type="parTrans" cxnId="{54D90382-7189-4EE4-9DFB-9D2873C61282}">
      <dgm:prSet/>
      <dgm:spPr/>
      <dgm:t>
        <a:bodyPr/>
        <a:lstStyle/>
        <a:p>
          <a:endParaRPr lang="fr-FR"/>
        </a:p>
      </dgm:t>
    </dgm:pt>
    <dgm:pt modelId="{A39C3149-A461-49E6-B05A-95299AB1C57D}" type="sibTrans" cxnId="{54D90382-7189-4EE4-9DFB-9D2873C61282}">
      <dgm:prSet/>
      <dgm:spPr/>
      <dgm:t>
        <a:bodyPr/>
        <a:lstStyle/>
        <a:p>
          <a:endParaRPr lang="fr-FR"/>
        </a:p>
      </dgm:t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6946C9EC-A73E-45A6-A8B3-835A416D7240}" type="pres">
      <dgm:prSet presAssocID="{5BC8B99E-5462-49A2-A03C-24AB48BC456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D22FC7-1BCE-42F9-8053-A514C658AE7A}" type="pres">
      <dgm:prSet presAssocID="{A39C3149-A461-49E6-B05A-95299AB1C57D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9E477CC8-5F8D-4294-8819-7B32CD87F857}" type="presOf" srcId="{B42D296B-1B1D-4696-ADBE-D1380A94AD2E}" destId="{11D68FBA-00DF-4890-A532-D4283C1129ED}" srcOrd="0" destOrd="0" presId="urn:microsoft.com/office/officeart/2005/8/layout/chevron1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4559C98E-E823-4E9E-9A48-01ABB339B2F4}" type="presOf" srcId="{DD0D8DD9-4191-4FC1-A26D-449BF9D9A786}" destId="{6C143154-07D3-4E59-82E8-19A05DCBA13F}" srcOrd="0" destOrd="0" presId="urn:microsoft.com/office/officeart/2005/8/layout/chevron1"/>
    <dgm:cxn modelId="{54D90382-7189-4EE4-9DFB-9D2873C61282}" srcId="{7FB0DD14-595B-4E19-ADBE-0F7EE5B082D8}" destId="{5BC8B99E-5462-49A2-A03C-24AB48BC456E}" srcOrd="0" destOrd="0" parTransId="{1092C367-0432-444F-9F53-B1428AA8D0F6}" sibTransId="{A39C3149-A461-49E6-B05A-95299AB1C57D}"/>
    <dgm:cxn modelId="{63826C27-BCA7-4374-B534-A6BAF8A1808A}" type="presOf" srcId="{0D50FE57-3871-47C9-91F2-FC9AEC2898B6}" destId="{7683EB31-29B2-4622-87F7-53F752C057FF}" srcOrd="0" destOrd="0" presId="urn:microsoft.com/office/officeart/2005/8/layout/chevron1"/>
    <dgm:cxn modelId="{3D913552-FBA0-4A17-AAB8-E2468FC3831A}" type="presOf" srcId="{B311DFB7-B845-434F-8D77-3FC0BD08DC7F}" destId="{FBB2542C-499A-4E5D-B179-5389E562ACE6}" srcOrd="0" destOrd="0" presId="urn:microsoft.com/office/officeart/2005/8/layout/chevron1"/>
    <dgm:cxn modelId="{07487B80-A5AE-4AB9-87BB-6296CED0E072}" type="presOf" srcId="{5BC8B99E-5462-49A2-A03C-24AB48BC456E}" destId="{6946C9EC-A73E-45A6-A8B3-835A416D7240}" srcOrd="0" destOrd="0" presId="urn:microsoft.com/office/officeart/2005/8/layout/chevron1"/>
    <dgm:cxn modelId="{2AF428CD-EEED-4E5C-94D3-97ABBBF79281}" type="presOf" srcId="{7FB0DD14-595B-4E19-ADBE-0F7EE5B082D8}" destId="{E705A0BF-53A3-4705-8EC7-8B330F477F3D}" srcOrd="0" destOrd="0" presId="urn:microsoft.com/office/officeart/2005/8/layout/chevron1"/>
    <dgm:cxn modelId="{406A09BC-67E4-4DAC-BAE2-1F98ED3ADE60}" type="presOf" srcId="{D8FE1F33-9D60-4B12-AF5C-6F5E6641DAAA}" destId="{E5F67A2B-BC5E-45CA-A54C-64F38F7542AA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006AE244-33EA-4214-86B1-F49A8E5B87D2}" type="presOf" srcId="{6D25C8EF-83C7-4A95-A977-B26A30C3D7D8}" destId="{1CDE8902-EAE1-4633-9A12-AA6C6036B1E6}" srcOrd="0" destOrd="0" presId="urn:microsoft.com/office/officeart/2005/8/layout/chevron1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E7C882DD-AC26-4051-B8F6-F74339DA4A23}" type="presParOf" srcId="{E705A0BF-53A3-4705-8EC7-8B330F477F3D}" destId="{6946C9EC-A73E-45A6-A8B3-835A416D7240}" srcOrd="0" destOrd="0" presId="urn:microsoft.com/office/officeart/2005/8/layout/chevron1"/>
    <dgm:cxn modelId="{09028AC6-730A-4D9B-A6FA-BBE4E33E093E}" type="presParOf" srcId="{E705A0BF-53A3-4705-8EC7-8B330F477F3D}" destId="{E5D22FC7-1BCE-42F9-8053-A514C658AE7A}" srcOrd="1" destOrd="0" presId="urn:microsoft.com/office/officeart/2005/8/layout/chevron1"/>
    <dgm:cxn modelId="{D8A24734-CC57-482A-8643-BE7B3974C8D1}" type="presParOf" srcId="{E705A0BF-53A3-4705-8EC7-8B330F477F3D}" destId="{1CDE8902-EAE1-4633-9A12-AA6C6036B1E6}" srcOrd="2" destOrd="0" presId="urn:microsoft.com/office/officeart/2005/8/layout/chevron1"/>
    <dgm:cxn modelId="{3D1AB0BA-DAE1-45DE-A210-32DD230438E8}" type="presParOf" srcId="{E705A0BF-53A3-4705-8EC7-8B330F477F3D}" destId="{F483769F-1EE1-4C51-BB75-304463DC308B}" srcOrd="3" destOrd="0" presId="urn:microsoft.com/office/officeart/2005/8/layout/chevron1"/>
    <dgm:cxn modelId="{CB938114-190B-485F-B459-A39FFB271584}" type="presParOf" srcId="{E705A0BF-53A3-4705-8EC7-8B330F477F3D}" destId="{E5F67A2B-BC5E-45CA-A54C-64F38F7542AA}" srcOrd="4" destOrd="0" presId="urn:microsoft.com/office/officeart/2005/8/layout/chevron1"/>
    <dgm:cxn modelId="{81E957CC-357C-46A0-BBCE-6D6009420E02}" type="presParOf" srcId="{E705A0BF-53A3-4705-8EC7-8B330F477F3D}" destId="{97FA42B3-8445-4A99-B73D-A43DAE4A71E8}" srcOrd="5" destOrd="0" presId="urn:microsoft.com/office/officeart/2005/8/layout/chevron1"/>
    <dgm:cxn modelId="{BD298739-C88F-4EA6-A202-EB90436BDC87}" type="presParOf" srcId="{E705A0BF-53A3-4705-8EC7-8B330F477F3D}" destId="{11D68FBA-00DF-4890-A532-D4283C1129ED}" srcOrd="6" destOrd="0" presId="urn:microsoft.com/office/officeart/2005/8/layout/chevron1"/>
    <dgm:cxn modelId="{462CEA75-15A1-41B3-8EAD-BCCDABC68F70}" type="presParOf" srcId="{E705A0BF-53A3-4705-8EC7-8B330F477F3D}" destId="{80CA387A-8BA5-4B85-8322-BE8F917A3EEA}" srcOrd="7" destOrd="0" presId="urn:microsoft.com/office/officeart/2005/8/layout/chevron1"/>
    <dgm:cxn modelId="{59030FA3-77DE-4363-BBE5-102E18856DD0}" type="presParOf" srcId="{E705A0BF-53A3-4705-8EC7-8B330F477F3D}" destId="{7683EB31-29B2-4622-87F7-53F752C057FF}" srcOrd="8" destOrd="0" presId="urn:microsoft.com/office/officeart/2005/8/layout/chevron1"/>
    <dgm:cxn modelId="{4760D0CB-CE04-472A-9D37-C082C3261FB4}" type="presParOf" srcId="{E705A0BF-53A3-4705-8EC7-8B330F477F3D}" destId="{DE556C8E-BA87-4D54-AF88-E51C420D3F7F}" srcOrd="9" destOrd="0" presId="urn:microsoft.com/office/officeart/2005/8/layout/chevron1"/>
    <dgm:cxn modelId="{03548982-2795-497A-A263-091A7096A442}" type="presParOf" srcId="{E705A0BF-53A3-4705-8EC7-8B330F477F3D}" destId="{FBB2542C-499A-4E5D-B179-5389E562ACE6}" srcOrd="10" destOrd="0" presId="urn:microsoft.com/office/officeart/2005/8/layout/chevron1"/>
    <dgm:cxn modelId="{9364D5F8-39D7-4479-BCBF-FE09CB57CE4F}" type="presParOf" srcId="{E705A0BF-53A3-4705-8EC7-8B330F477F3D}" destId="{F69AC311-4504-466A-A620-D7FF45317525}" srcOrd="11" destOrd="0" presId="urn:microsoft.com/office/officeart/2005/8/layout/chevron1"/>
    <dgm:cxn modelId="{10A1BAAB-185F-460D-93AD-FD341558DE7E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BC8B99E-5462-49A2-A03C-24AB48BC456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Introduction</a:t>
          </a:r>
        </a:p>
        <a:p>
          <a:endParaRPr lang="fr-FR" dirty="0"/>
        </a:p>
      </dgm:t>
    </dgm:pt>
    <dgm:pt modelId="{1092C367-0432-444F-9F53-B1428AA8D0F6}" type="parTrans" cxnId="{54D90382-7189-4EE4-9DFB-9D2873C61282}">
      <dgm:prSet/>
      <dgm:spPr/>
      <dgm:t>
        <a:bodyPr/>
        <a:lstStyle/>
        <a:p>
          <a:endParaRPr lang="fr-FR"/>
        </a:p>
      </dgm:t>
    </dgm:pt>
    <dgm:pt modelId="{A39C3149-A461-49E6-B05A-95299AB1C57D}" type="sibTrans" cxnId="{54D90382-7189-4EE4-9DFB-9D2873C61282}">
      <dgm:prSet/>
      <dgm:spPr/>
      <dgm:t>
        <a:bodyPr/>
        <a:lstStyle/>
        <a:p>
          <a:endParaRPr lang="fr-FR"/>
        </a:p>
      </dgm:t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6946C9EC-A73E-45A6-A8B3-835A416D7240}" type="pres">
      <dgm:prSet presAssocID="{5BC8B99E-5462-49A2-A03C-24AB48BC456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D22FC7-1BCE-42F9-8053-A514C658AE7A}" type="pres">
      <dgm:prSet presAssocID="{A39C3149-A461-49E6-B05A-95299AB1C57D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684717AA-45AC-450B-8133-424B3038C27B}" type="presOf" srcId="{0D50FE57-3871-47C9-91F2-FC9AEC2898B6}" destId="{7683EB31-29B2-4622-87F7-53F752C057FF}" srcOrd="0" destOrd="0" presId="urn:microsoft.com/office/officeart/2005/8/layout/chevron1"/>
    <dgm:cxn modelId="{140EF4D6-1BF5-4C09-84FB-EE1479D44614}" type="presOf" srcId="{D8FE1F33-9D60-4B12-AF5C-6F5E6641DAAA}" destId="{E5F67A2B-BC5E-45CA-A54C-64F38F7542AA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DC0A74A4-183F-4E60-9CA6-30748BA98656}" type="presOf" srcId="{5BC8B99E-5462-49A2-A03C-24AB48BC456E}" destId="{6946C9EC-A73E-45A6-A8B3-835A416D7240}" srcOrd="0" destOrd="0" presId="urn:microsoft.com/office/officeart/2005/8/layout/chevron1"/>
    <dgm:cxn modelId="{2E603AA1-2DC0-4265-8279-D0A3696F8C5C}" type="presOf" srcId="{B311DFB7-B845-434F-8D77-3FC0BD08DC7F}" destId="{FBB2542C-499A-4E5D-B179-5389E562ACE6}" srcOrd="0" destOrd="0" presId="urn:microsoft.com/office/officeart/2005/8/layout/chevron1"/>
    <dgm:cxn modelId="{54D90382-7189-4EE4-9DFB-9D2873C61282}" srcId="{7FB0DD14-595B-4E19-ADBE-0F7EE5B082D8}" destId="{5BC8B99E-5462-49A2-A03C-24AB48BC456E}" srcOrd="0" destOrd="0" parTransId="{1092C367-0432-444F-9F53-B1428AA8D0F6}" sibTransId="{A39C3149-A461-49E6-B05A-95299AB1C57D}"/>
    <dgm:cxn modelId="{10C787BD-7B29-4D32-9B65-BBB66CD31773}" type="presOf" srcId="{DD0D8DD9-4191-4FC1-A26D-449BF9D9A786}" destId="{6C143154-07D3-4E59-82E8-19A05DCBA13F}" srcOrd="0" destOrd="0" presId="urn:microsoft.com/office/officeart/2005/8/layout/chevron1"/>
    <dgm:cxn modelId="{20DD7B28-CE72-4AD0-8F8A-74DC6BF87DB7}" type="presOf" srcId="{7FB0DD14-595B-4E19-ADBE-0F7EE5B082D8}" destId="{E705A0BF-53A3-4705-8EC7-8B330F477F3D}" srcOrd="0" destOrd="0" presId="urn:microsoft.com/office/officeart/2005/8/layout/chevron1"/>
    <dgm:cxn modelId="{48B3503B-DA42-42BB-BC17-415B936DBBD6}" type="presOf" srcId="{B42D296B-1B1D-4696-ADBE-D1380A94AD2E}" destId="{11D68FBA-00DF-4890-A532-D4283C1129ED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1872B284-22C7-41D5-BBD7-3D1733E52FED}" type="presOf" srcId="{6D25C8EF-83C7-4A95-A977-B26A30C3D7D8}" destId="{1CDE8902-EAE1-4633-9A12-AA6C6036B1E6}" srcOrd="0" destOrd="0" presId="urn:microsoft.com/office/officeart/2005/8/layout/chevron1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EDE96A5E-5227-4640-9BCE-D8EE7FF8B8CB}" type="presParOf" srcId="{E705A0BF-53A3-4705-8EC7-8B330F477F3D}" destId="{6946C9EC-A73E-45A6-A8B3-835A416D7240}" srcOrd="0" destOrd="0" presId="urn:microsoft.com/office/officeart/2005/8/layout/chevron1"/>
    <dgm:cxn modelId="{16FA4D95-24DD-40CC-AA5F-D02A86B27B1D}" type="presParOf" srcId="{E705A0BF-53A3-4705-8EC7-8B330F477F3D}" destId="{E5D22FC7-1BCE-42F9-8053-A514C658AE7A}" srcOrd="1" destOrd="0" presId="urn:microsoft.com/office/officeart/2005/8/layout/chevron1"/>
    <dgm:cxn modelId="{80A1CAA0-6DBB-4BD0-8379-7568257102A8}" type="presParOf" srcId="{E705A0BF-53A3-4705-8EC7-8B330F477F3D}" destId="{1CDE8902-EAE1-4633-9A12-AA6C6036B1E6}" srcOrd="2" destOrd="0" presId="urn:microsoft.com/office/officeart/2005/8/layout/chevron1"/>
    <dgm:cxn modelId="{F841FC56-9A7D-4ABD-917F-97B17524E5BA}" type="presParOf" srcId="{E705A0BF-53A3-4705-8EC7-8B330F477F3D}" destId="{F483769F-1EE1-4C51-BB75-304463DC308B}" srcOrd="3" destOrd="0" presId="urn:microsoft.com/office/officeart/2005/8/layout/chevron1"/>
    <dgm:cxn modelId="{FE05C5C1-ED7E-4CEB-B60A-28FF1D1DF59D}" type="presParOf" srcId="{E705A0BF-53A3-4705-8EC7-8B330F477F3D}" destId="{E5F67A2B-BC5E-45CA-A54C-64F38F7542AA}" srcOrd="4" destOrd="0" presId="urn:microsoft.com/office/officeart/2005/8/layout/chevron1"/>
    <dgm:cxn modelId="{65297F25-CC12-49AF-9427-BEEB3519EC39}" type="presParOf" srcId="{E705A0BF-53A3-4705-8EC7-8B330F477F3D}" destId="{97FA42B3-8445-4A99-B73D-A43DAE4A71E8}" srcOrd="5" destOrd="0" presId="urn:microsoft.com/office/officeart/2005/8/layout/chevron1"/>
    <dgm:cxn modelId="{BC18213D-4933-4B26-B15C-7B7C6018E2B0}" type="presParOf" srcId="{E705A0BF-53A3-4705-8EC7-8B330F477F3D}" destId="{11D68FBA-00DF-4890-A532-D4283C1129ED}" srcOrd="6" destOrd="0" presId="urn:microsoft.com/office/officeart/2005/8/layout/chevron1"/>
    <dgm:cxn modelId="{7A7734FD-528F-4F06-86A3-6E4BEB20B04B}" type="presParOf" srcId="{E705A0BF-53A3-4705-8EC7-8B330F477F3D}" destId="{80CA387A-8BA5-4B85-8322-BE8F917A3EEA}" srcOrd="7" destOrd="0" presId="urn:microsoft.com/office/officeart/2005/8/layout/chevron1"/>
    <dgm:cxn modelId="{810F49FB-74E6-49ED-9844-1E9E63116F4C}" type="presParOf" srcId="{E705A0BF-53A3-4705-8EC7-8B330F477F3D}" destId="{7683EB31-29B2-4622-87F7-53F752C057FF}" srcOrd="8" destOrd="0" presId="urn:microsoft.com/office/officeart/2005/8/layout/chevron1"/>
    <dgm:cxn modelId="{D25C0487-94F9-4482-9E9C-94E1E7A5C8BC}" type="presParOf" srcId="{E705A0BF-53A3-4705-8EC7-8B330F477F3D}" destId="{DE556C8E-BA87-4D54-AF88-E51C420D3F7F}" srcOrd="9" destOrd="0" presId="urn:microsoft.com/office/officeart/2005/8/layout/chevron1"/>
    <dgm:cxn modelId="{88FD6D29-255D-466F-818D-45C2A9C25E84}" type="presParOf" srcId="{E705A0BF-53A3-4705-8EC7-8B330F477F3D}" destId="{FBB2542C-499A-4E5D-B179-5389E562ACE6}" srcOrd="10" destOrd="0" presId="urn:microsoft.com/office/officeart/2005/8/layout/chevron1"/>
    <dgm:cxn modelId="{F966BB68-106A-49F0-B071-68AAEE7670F2}" type="presParOf" srcId="{E705A0BF-53A3-4705-8EC7-8B330F477F3D}" destId="{F69AC311-4504-466A-A620-D7FF45317525}" srcOrd="11" destOrd="0" presId="urn:microsoft.com/office/officeart/2005/8/layout/chevron1"/>
    <dgm:cxn modelId="{4827CA8F-F322-4A85-832F-7A72223D38D8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BC8B99E-5462-49A2-A03C-24AB48BC456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Introduction</a:t>
          </a:r>
        </a:p>
        <a:p>
          <a:endParaRPr lang="fr-FR" dirty="0"/>
        </a:p>
      </dgm:t>
    </dgm:pt>
    <dgm:pt modelId="{1092C367-0432-444F-9F53-B1428AA8D0F6}" type="parTrans" cxnId="{54D90382-7189-4EE4-9DFB-9D2873C61282}">
      <dgm:prSet/>
      <dgm:spPr/>
      <dgm:t>
        <a:bodyPr/>
        <a:lstStyle/>
        <a:p>
          <a:endParaRPr lang="fr-FR"/>
        </a:p>
      </dgm:t>
    </dgm:pt>
    <dgm:pt modelId="{A39C3149-A461-49E6-B05A-95299AB1C57D}" type="sibTrans" cxnId="{54D90382-7189-4EE4-9DFB-9D2873C61282}">
      <dgm:prSet/>
      <dgm:spPr/>
      <dgm:t>
        <a:bodyPr/>
        <a:lstStyle/>
        <a:p>
          <a:endParaRPr lang="fr-FR"/>
        </a:p>
      </dgm:t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6946C9EC-A73E-45A6-A8B3-835A416D7240}" type="pres">
      <dgm:prSet presAssocID="{5BC8B99E-5462-49A2-A03C-24AB48BC456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D22FC7-1BCE-42F9-8053-A514C658AE7A}" type="pres">
      <dgm:prSet presAssocID="{A39C3149-A461-49E6-B05A-95299AB1C57D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E67E9328-C4E0-4672-8D05-64AA31BB06A5}" type="presOf" srcId="{7FB0DD14-595B-4E19-ADBE-0F7EE5B082D8}" destId="{E705A0BF-53A3-4705-8EC7-8B330F477F3D}" srcOrd="0" destOrd="0" presId="urn:microsoft.com/office/officeart/2005/8/layout/chevron1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4FB5AB54-8379-41BF-87F8-B261892A7C0C}" type="presOf" srcId="{6D25C8EF-83C7-4A95-A977-B26A30C3D7D8}" destId="{1CDE8902-EAE1-4633-9A12-AA6C6036B1E6}" srcOrd="0" destOrd="0" presId="urn:microsoft.com/office/officeart/2005/8/layout/chevron1"/>
    <dgm:cxn modelId="{25AE3FFC-56E3-4B8B-A701-1ECE6C612AC2}" type="presOf" srcId="{B311DFB7-B845-434F-8D77-3FC0BD08DC7F}" destId="{FBB2542C-499A-4E5D-B179-5389E562ACE6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44097CA7-CC00-43EC-9934-C91AB719836D}" type="presOf" srcId="{0D50FE57-3871-47C9-91F2-FC9AEC2898B6}" destId="{7683EB31-29B2-4622-87F7-53F752C057FF}" srcOrd="0" destOrd="0" presId="urn:microsoft.com/office/officeart/2005/8/layout/chevron1"/>
    <dgm:cxn modelId="{C378FDE2-2508-45A6-B5E7-9743528AE95C}" type="presOf" srcId="{5BC8B99E-5462-49A2-A03C-24AB48BC456E}" destId="{6946C9EC-A73E-45A6-A8B3-835A416D7240}" srcOrd="0" destOrd="0" presId="urn:microsoft.com/office/officeart/2005/8/layout/chevron1"/>
    <dgm:cxn modelId="{E530928F-05B2-4984-B9C1-E8EBA3D00ED9}" type="presOf" srcId="{DD0D8DD9-4191-4FC1-A26D-449BF9D9A786}" destId="{6C143154-07D3-4E59-82E8-19A05DCBA13F}" srcOrd="0" destOrd="0" presId="urn:microsoft.com/office/officeart/2005/8/layout/chevron1"/>
    <dgm:cxn modelId="{54D90382-7189-4EE4-9DFB-9D2873C61282}" srcId="{7FB0DD14-595B-4E19-ADBE-0F7EE5B082D8}" destId="{5BC8B99E-5462-49A2-A03C-24AB48BC456E}" srcOrd="0" destOrd="0" parTransId="{1092C367-0432-444F-9F53-B1428AA8D0F6}" sibTransId="{A39C3149-A461-49E6-B05A-95299AB1C57D}"/>
    <dgm:cxn modelId="{5E1DD916-A42B-4681-8E1F-2A90207890A6}" type="presOf" srcId="{D8FE1F33-9D60-4B12-AF5C-6F5E6641DAAA}" destId="{E5F67A2B-BC5E-45CA-A54C-64F38F7542AA}" srcOrd="0" destOrd="0" presId="urn:microsoft.com/office/officeart/2005/8/layout/chevron1"/>
    <dgm:cxn modelId="{5EAA3CBB-D2B2-458E-9548-399B7FC9919D}" type="presOf" srcId="{B42D296B-1B1D-4696-ADBE-D1380A94AD2E}" destId="{11D68FBA-00DF-4890-A532-D4283C1129ED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FAFC1CEE-E826-4593-8D13-6A38C7FF4669}" type="presParOf" srcId="{E705A0BF-53A3-4705-8EC7-8B330F477F3D}" destId="{6946C9EC-A73E-45A6-A8B3-835A416D7240}" srcOrd="0" destOrd="0" presId="urn:microsoft.com/office/officeart/2005/8/layout/chevron1"/>
    <dgm:cxn modelId="{3E37513B-A478-4B86-968C-AA58CD7D5960}" type="presParOf" srcId="{E705A0BF-53A3-4705-8EC7-8B330F477F3D}" destId="{E5D22FC7-1BCE-42F9-8053-A514C658AE7A}" srcOrd="1" destOrd="0" presId="urn:microsoft.com/office/officeart/2005/8/layout/chevron1"/>
    <dgm:cxn modelId="{9721ABBF-2950-471C-958A-E33944D8841A}" type="presParOf" srcId="{E705A0BF-53A3-4705-8EC7-8B330F477F3D}" destId="{1CDE8902-EAE1-4633-9A12-AA6C6036B1E6}" srcOrd="2" destOrd="0" presId="urn:microsoft.com/office/officeart/2005/8/layout/chevron1"/>
    <dgm:cxn modelId="{E2064E64-8AAA-4366-904E-E68F8CFF6DAD}" type="presParOf" srcId="{E705A0BF-53A3-4705-8EC7-8B330F477F3D}" destId="{F483769F-1EE1-4C51-BB75-304463DC308B}" srcOrd="3" destOrd="0" presId="urn:microsoft.com/office/officeart/2005/8/layout/chevron1"/>
    <dgm:cxn modelId="{466FB4B6-0886-4809-94BA-54BF33D00049}" type="presParOf" srcId="{E705A0BF-53A3-4705-8EC7-8B330F477F3D}" destId="{E5F67A2B-BC5E-45CA-A54C-64F38F7542AA}" srcOrd="4" destOrd="0" presId="urn:microsoft.com/office/officeart/2005/8/layout/chevron1"/>
    <dgm:cxn modelId="{D6BEF0CC-2E1D-41C7-B348-804F67936615}" type="presParOf" srcId="{E705A0BF-53A3-4705-8EC7-8B330F477F3D}" destId="{97FA42B3-8445-4A99-B73D-A43DAE4A71E8}" srcOrd="5" destOrd="0" presId="urn:microsoft.com/office/officeart/2005/8/layout/chevron1"/>
    <dgm:cxn modelId="{F1207125-C0C2-45A6-B771-31D0E8033EAD}" type="presParOf" srcId="{E705A0BF-53A3-4705-8EC7-8B330F477F3D}" destId="{11D68FBA-00DF-4890-A532-D4283C1129ED}" srcOrd="6" destOrd="0" presId="urn:microsoft.com/office/officeart/2005/8/layout/chevron1"/>
    <dgm:cxn modelId="{AB42C2D5-6456-4610-9BB3-C0E1787C1D2C}" type="presParOf" srcId="{E705A0BF-53A3-4705-8EC7-8B330F477F3D}" destId="{80CA387A-8BA5-4B85-8322-BE8F917A3EEA}" srcOrd="7" destOrd="0" presId="urn:microsoft.com/office/officeart/2005/8/layout/chevron1"/>
    <dgm:cxn modelId="{31DA125C-CB78-4F3D-95FE-FA1435751804}" type="presParOf" srcId="{E705A0BF-53A3-4705-8EC7-8B330F477F3D}" destId="{7683EB31-29B2-4622-87F7-53F752C057FF}" srcOrd="8" destOrd="0" presId="urn:microsoft.com/office/officeart/2005/8/layout/chevron1"/>
    <dgm:cxn modelId="{2CCECAB1-604E-4FAE-BE74-42BEF0E06EE6}" type="presParOf" srcId="{E705A0BF-53A3-4705-8EC7-8B330F477F3D}" destId="{DE556C8E-BA87-4D54-AF88-E51C420D3F7F}" srcOrd="9" destOrd="0" presId="urn:microsoft.com/office/officeart/2005/8/layout/chevron1"/>
    <dgm:cxn modelId="{86E0B326-3BFD-420F-B614-7F6FF0A2B944}" type="presParOf" srcId="{E705A0BF-53A3-4705-8EC7-8B330F477F3D}" destId="{FBB2542C-499A-4E5D-B179-5389E562ACE6}" srcOrd="10" destOrd="0" presId="urn:microsoft.com/office/officeart/2005/8/layout/chevron1"/>
    <dgm:cxn modelId="{85FDB55E-AB13-4E6F-8FBA-43E933B98925}" type="presParOf" srcId="{E705A0BF-53A3-4705-8EC7-8B330F477F3D}" destId="{F69AC311-4504-466A-A620-D7FF45317525}" srcOrd="11" destOrd="0" presId="urn:microsoft.com/office/officeart/2005/8/layout/chevron1"/>
    <dgm:cxn modelId="{A977BE8F-D737-497C-A6C6-A5666F84BCF3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BC8B99E-5462-49A2-A03C-24AB48BC456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Introduction</a:t>
          </a:r>
        </a:p>
        <a:p>
          <a:endParaRPr lang="fr-FR" dirty="0"/>
        </a:p>
      </dgm:t>
    </dgm:pt>
    <dgm:pt modelId="{1092C367-0432-444F-9F53-B1428AA8D0F6}" type="parTrans" cxnId="{54D90382-7189-4EE4-9DFB-9D2873C61282}">
      <dgm:prSet/>
      <dgm:spPr/>
      <dgm:t>
        <a:bodyPr/>
        <a:lstStyle/>
        <a:p>
          <a:endParaRPr lang="fr-FR"/>
        </a:p>
      </dgm:t>
    </dgm:pt>
    <dgm:pt modelId="{A39C3149-A461-49E6-B05A-95299AB1C57D}" type="sibTrans" cxnId="{54D90382-7189-4EE4-9DFB-9D2873C61282}">
      <dgm:prSet/>
      <dgm:spPr/>
      <dgm:t>
        <a:bodyPr/>
        <a:lstStyle/>
        <a:p>
          <a:endParaRPr lang="fr-FR"/>
        </a:p>
      </dgm:t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2060"/>
          </a:solidFill>
        </a:ln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6946C9EC-A73E-45A6-A8B3-835A416D7240}" type="pres">
      <dgm:prSet presAssocID="{5BC8B99E-5462-49A2-A03C-24AB48BC456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D22FC7-1BCE-42F9-8053-A514C658AE7A}" type="pres">
      <dgm:prSet presAssocID="{A39C3149-A461-49E6-B05A-95299AB1C57D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E5D010AD-ED8A-4960-9359-F7414887F9A3}" type="presOf" srcId="{7FB0DD14-595B-4E19-ADBE-0F7EE5B082D8}" destId="{E705A0BF-53A3-4705-8EC7-8B330F477F3D}" srcOrd="0" destOrd="0" presId="urn:microsoft.com/office/officeart/2005/8/layout/chevron1"/>
    <dgm:cxn modelId="{B3E845D8-C32E-4077-B40F-7AD6E9083869}" type="presOf" srcId="{DD0D8DD9-4191-4FC1-A26D-449BF9D9A786}" destId="{6C143154-07D3-4E59-82E8-19A05DCBA13F}" srcOrd="0" destOrd="0" presId="urn:microsoft.com/office/officeart/2005/8/layout/chevron1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93284C91-7F1C-4458-8E8E-FB90B19A2C7C}" type="presOf" srcId="{D8FE1F33-9D60-4B12-AF5C-6F5E6641DAAA}" destId="{E5F67A2B-BC5E-45CA-A54C-64F38F7542AA}" srcOrd="0" destOrd="0" presId="urn:microsoft.com/office/officeart/2005/8/layout/chevron1"/>
    <dgm:cxn modelId="{B0BA7FC7-8F90-4421-9F86-A9244C7E76B2}" type="presOf" srcId="{5BC8B99E-5462-49A2-A03C-24AB48BC456E}" destId="{6946C9EC-A73E-45A6-A8B3-835A416D7240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54D90382-7189-4EE4-9DFB-9D2873C61282}" srcId="{7FB0DD14-595B-4E19-ADBE-0F7EE5B082D8}" destId="{5BC8B99E-5462-49A2-A03C-24AB48BC456E}" srcOrd="0" destOrd="0" parTransId="{1092C367-0432-444F-9F53-B1428AA8D0F6}" sibTransId="{A39C3149-A461-49E6-B05A-95299AB1C57D}"/>
    <dgm:cxn modelId="{71DC588A-6680-4ADF-8E9B-B5AE61EE585A}" type="presOf" srcId="{6D25C8EF-83C7-4A95-A977-B26A30C3D7D8}" destId="{1CDE8902-EAE1-4633-9A12-AA6C6036B1E6}" srcOrd="0" destOrd="0" presId="urn:microsoft.com/office/officeart/2005/8/layout/chevron1"/>
    <dgm:cxn modelId="{3F37142F-C3CC-427D-A692-A79B7E7206D8}" type="presOf" srcId="{B311DFB7-B845-434F-8D77-3FC0BD08DC7F}" destId="{FBB2542C-499A-4E5D-B179-5389E562ACE6}" srcOrd="0" destOrd="0" presId="urn:microsoft.com/office/officeart/2005/8/layout/chevron1"/>
    <dgm:cxn modelId="{4520416F-91DD-4904-9F29-7A31AE0FCC06}" type="presOf" srcId="{B42D296B-1B1D-4696-ADBE-D1380A94AD2E}" destId="{11D68FBA-00DF-4890-A532-D4283C1129ED}" srcOrd="0" destOrd="0" presId="urn:microsoft.com/office/officeart/2005/8/layout/chevron1"/>
    <dgm:cxn modelId="{EEFF2A3D-D0E6-472A-A3C2-1E55D71E7AD5}" type="presOf" srcId="{0D50FE57-3871-47C9-91F2-FC9AEC2898B6}" destId="{7683EB31-29B2-4622-87F7-53F752C057F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66705316-DF53-4DD9-9D37-2A104E44267A}" type="presParOf" srcId="{E705A0BF-53A3-4705-8EC7-8B330F477F3D}" destId="{6946C9EC-A73E-45A6-A8B3-835A416D7240}" srcOrd="0" destOrd="0" presId="urn:microsoft.com/office/officeart/2005/8/layout/chevron1"/>
    <dgm:cxn modelId="{D1E65208-31E5-4565-888F-14183417797D}" type="presParOf" srcId="{E705A0BF-53A3-4705-8EC7-8B330F477F3D}" destId="{E5D22FC7-1BCE-42F9-8053-A514C658AE7A}" srcOrd="1" destOrd="0" presId="urn:microsoft.com/office/officeart/2005/8/layout/chevron1"/>
    <dgm:cxn modelId="{7006AA6B-D06E-4BDE-A4AD-A1AAF4E22B62}" type="presParOf" srcId="{E705A0BF-53A3-4705-8EC7-8B330F477F3D}" destId="{1CDE8902-EAE1-4633-9A12-AA6C6036B1E6}" srcOrd="2" destOrd="0" presId="urn:microsoft.com/office/officeart/2005/8/layout/chevron1"/>
    <dgm:cxn modelId="{96CC9289-90D5-4AF7-B86F-C266B26CD47F}" type="presParOf" srcId="{E705A0BF-53A3-4705-8EC7-8B330F477F3D}" destId="{F483769F-1EE1-4C51-BB75-304463DC308B}" srcOrd="3" destOrd="0" presId="urn:microsoft.com/office/officeart/2005/8/layout/chevron1"/>
    <dgm:cxn modelId="{A9072F67-63BF-4222-A7B2-ABBB180A6F72}" type="presParOf" srcId="{E705A0BF-53A3-4705-8EC7-8B330F477F3D}" destId="{E5F67A2B-BC5E-45CA-A54C-64F38F7542AA}" srcOrd="4" destOrd="0" presId="urn:microsoft.com/office/officeart/2005/8/layout/chevron1"/>
    <dgm:cxn modelId="{126240CC-8523-49CA-B63D-C3716AC4ED4E}" type="presParOf" srcId="{E705A0BF-53A3-4705-8EC7-8B330F477F3D}" destId="{97FA42B3-8445-4A99-B73D-A43DAE4A71E8}" srcOrd="5" destOrd="0" presId="urn:microsoft.com/office/officeart/2005/8/layout/chevron1"/>
    <dgm:cxn modelId="{9C0A151F-54BC-4DD4-B8E0-86502710DF44}" type="presParOf" srcId="{E705A0BF-53A3-4705-8EC7-8B330F477F3D}" destId="{11D68FBA-00DF-4890-A532-D4283C1129ED}" srcOrd="6" destOrd="0" presId="urn:microsoft.com/office/officeart/2005/8/layout/chevron1"/>
    <dgm:cxn modelId="{D30E4F11-A9EB-4346-BF12-F0B02B307547}" type="presParOf" srcId="{E705A0BF-53A3-4705-8EC7-8B330F477F3D}" destId="{80CA387A-8BA5-4B85-8322-BE8F917A3EEA}" srcOrd="7" destOrd="0" presId="urn:microsoft.com/office/officeart/2005/8/layout/chevron1"/>
    <dgm:cxn modelId="{1A5C069B-9E6F-40F5-A1F9-C65D4828AD6E}" type="presParOf" srcId="{E705A0BF-53A3-4705-8EC7-8B330F477F3D}" destId="{7683EB31-29B2-4622-87F7-53F752C057FF}" srcOrd="8" destOrd="0" presId="urn:microsoft.com/office/officeart/2005/8/layout/chevron1"/>
    <dgm:cxn modelId="{6427A417-70A6-4552-A7DD-00701B8585D7}" type="presParOf" srcId="{E705A0BF-53A3-4705-8EC7-8B330F477F3D}" destId="{DE556C8E-BA87-4D54-AF88-E51C420D3F7F}" srcOrd="9" destOrd="0" presId="urn:microsoft.com/office/officeart/2005/8/layout/chevron1"/>
    <dgm:cxn modelId="{3E8D5855-78A5-47A5-9E99-356979B00D65}" type="presParOf" srcId="{E705A0BF-53A3-4705-8EC7-8B330F477F3D}" destId="{FBB2542C-499A-4E5D-B179-5389E562ACE6}" srcOrd="10" destOrd="0" presId="urn:microsoft.com/office/officeart/2005/8/layout/chevron1"/>
    <dgm:cxn modelId="{772BD57E-EC97-4260-A67A-79ED9D9E15A8}" type="presParOf" srcId="{E705A0BF-53A3-4705-8EC7-8B330F477F3D}" destId="{F69AC311-4504-466A-A620-D7FF45317525}" srcOrd="11" destOrd="0" presId="urn:microsoft.com/office/officeart/2005/8/layout/chevron1"/>
    <dgm:cxn modelId="{3D865D24-4CD0-4E7F-B469-9A8B9CCA91E5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BC8B99E-5462-49A2-A03C-24AB48BC456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Introduction</a:t>
          </a:r>
        </a:p>
        <a:p>
          <a:endParaRPr lang="fr-FR" dirty="0"/>
        </a:p>
      </dgm:t>
    </dgm:pt>
    <dgm:pt modelId="{1092C367-0432-444F-9F53-B1428AA8D0F6}" type="parTrans" cxnId="{54D90382-7189-4EE4-9DFB-9D2873C61282}">
      <dgm:prSet/>
      <dgm:spPr/>
      <dgm:t>
        <a:bodyPr/>
        <a:lstStyle/>
        <a:p>
          <a:endParaRPr lang="fr-FR"/>
        </a:p>
      </dgm:t>
    </dgm:pt>
    <dgm:pt modelId="{A39C3149-A461-49E6-B05A-95299AB1C57D}" type="sibTrans" cxnId="{54D90382-7189-4EE4-9DFB-9D2873C61282}">
      <dgm:prSet/>
      <dgm:spPr/>
      <dgm:t>
        <a:bodyPr/>
        <a:lstStyle/>
        <a:p>
          <a:endParaRPr lang="fr-FR"/>
        </a:p>
      </dgm:t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6946C9EC-A73E-45A6-A8B3-835A416D7240}" type="pres">
      <dgm:prSet presAssocID="{5BC8B99E-5462-49A2-A03C-24AB48BC456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D22FC7-1BCE-42F9-8053-A514C658AE7A}" type="pres">
      <dgm:prSet presAssocID="{A39C3149-A461-49E6-B05A-95299AB1C57D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A80FCA16-98AB-48C4-950B-1CB2A26658FE}" type="presOf" srcId="{D8FE1F33-9D60-4B12-AF5C-6F5E6641DAAA}" destId="{E5F67A2B-BC5E-45CA-A54C-64F38F7542AA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71E1E1D7-422C-445C-A633-F9D4B24E7EFF}" type="presOf" srcId="{5BC8B99E-5462-49A2-A03C-24AB48BC456E}" destId="{6946C9EC-A73E-45A6-A8B3-835A416D7240}" srcOrd="0" destOrd="0" presId="urn:microsoft.com/office/officeart/2005/8/layout/chevron1"/>
    <dgm:cxn modelId="{54D90382-7189-4EE4-9DFB-9D2873C61282}" srcId="{7FB0DD14-595B-4E19-ADBE-0F7EE5B082D8}" destId="{5BC8B99E-5462-49A2-A03C-24AB48BC456E}" srcOrd="0" destOrd="0" parTransId="{1092C367-0432-444F-9F53-B1428AA8D0F6}" sibTransId="{A39C3149-A461-49E6-B05A-95299AB1C57D}"/>
    <dgm:cxn modelId="{4E614B71-8E4B-472D-B113-8B13D9CC05AC}" type="presOf" srcId="{7FB0DD14-595B-4E19-ADBE-0F7EE5B082D8}" destId="{E705A0BF-53A3-4705-8EC7-8B330F477F3D}" srcOrd="0" destOrd="0" presId="urn:microsoft.com/office/officeart/2005/8/layout/chevron1"/>
    <dgm:cxn modelId="{EE9E5894-CECE-4374-ABDA-49811759E5A0}" type="presOf" srcId="{0D50FE57-3871-47C9-91F2-FC9AEC2898B6}" destId="{7683EB31-29B2-4622-87F7-53F752C057FF}" srcOrd="0" destOrd="0" presId="urn:microsoft.com/office/officeart/2005/8/layout/chevron1"/>
    <dgm:cxn modelId="{4B10AA31-67FF-4599-9082-15FFD0A5B3B5}" type="presOf" srcId="{DD0D8DD9-4191-4FC1-A26D-449BF9D9A786}" destId="{6C143154-07D3-4E59-82E8-19A05DCBA13F}" srcOrd="0" destOrd="0" presId="urn:microsoft.com/office/officeart/2005/8/layout/chevron1"/>
    <dgm:cxn modelId="{BBBBCCF3-1CC6-4EBC-94F6-5D09711760D4}" type="presOf" srcId="{B311DFB7-B845-434F-8D77-3FC0BD08DC7F}" destId="{FBB2542C-499A-4E5D-B179-5389E562ACE6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6789EF15-9C87-4F56-87EF-D4C628DB9BF0}" type="presOf" srcId="{B42D296B-1B1D-4696-ADBE-D1380A94AD2E}" destId="{11D68FBA-00DF-4890-A532-D4283C1129ED}" srcOrd="0" destOrd="0" presId="urn:microsoft.com/office/officeart/2005/8/layout/chevron1"/>
    <dgm:cxn modelId="{9BE147DF-079F-47A5-899F-A843F3FF5767}" type="presOf" srcId="{6D25C8EF-83C7-4A95-A977-B26A30C3D7D8}" destId="{1CDE8902-EAE1-4633-9A12-AA6C6036B1E6}" srcOrd="0" destOrd="0" presId="urn:microsoft.com/office/officeart/2005/8/layout/chevron1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EE1428C7-5135-40CB-8EB8-50A971AEEF04}" type="presParOf" srcId="{E705A0BF-53A3-4705-8EC7-8B330F477F3D}" destId="{6946C9EC-A73E-45A6-A8B3-835A416D7240}" srcOrd="0" destOrd="0" presId="urn:microsoft.com/office/officeart/2005/8/layout/chevron1"/>
    <dgm:cxn modelId="{5C7A1E12-5768-4461-9338-9B43E3939C92}" type="presParOf" srcId="{E705A0BF-53A3-4705-8EC7-8B330F477F3D}" destId="{E5D22FC7-1BCE-42F9-8053-A514C658AE7A}" srcOrd="1" destOrd="0" presId="urn:microsoft.com/office/officeart/2005/8/layout/chevron1"/>
    <dgm:cxn modelId="{E63CAD89-E198-44D1-8653-FC22B014E139}" type="presParOf" srcId="{E705A0BF-53A3-4705-8EC7-8B330F477F3D}" destId="{1CDE8902-EAE1-4633-9A12-AA6C6036B1E6}" srcOrd="2" destOrd="0" presId="urn:microsoft.com/office/officeart/2005/8/layout/chevron1"/>
    <dgm:cxn modelId="{1E0BDBC6-2C48-4D34-B096-860E4B23B0D5}" type="presParOf" srcId="{E705A0BF-53A3-4705-8EC7-8B330F477F3D}" destId="{F483769F-1EE1-4C51-BB75-304463DC308B}" srcOrd="3" destOrd="0" presId="urn:microsoft.com/office/officeart/2005/8/layout/chevron1"/>
    <dgm:cxn modelId="{AD6A79DC-00BA-49D5-A4B1-ACB754D04188}" type="presParOf" srcId="{E705A0BF-53A3-4705-8EC7-8B330F477F3D}" destId="{E5F67A2B-BC5E-45CA-A54C-64F38F7542AA}" srcOrd="4" destOrd="0" presId="urn:microsoft.com/office/officeart/2005/8/layout/chevron1"/>
    <dgm:cxn modelId="{E2C43D60-1A66-489B-8456-3BB4B8CF1CB2}" type="presParOf" srcId="{E705A0BF-53A3-4705-8EC7-8B330F477F3D}" destId="{97FA42B3-8445-4A99-B73D-A43DAE4A71E8}" srcOrd="5" destOrd="0" presId="urn:microsoft.com/office/officeart/2005/8/layout/chevron1"/>
    <dgm:cxn modelId="{1F5F6E1E-8594-4475-802F-0C79DF7ECE3C}" type="presParOf" srcId="{E705A0BF-53A3-4705-8EC7-8B330F477F3D}" destId="{11D68FBA-00DF-4890-A532-D4283C1129ED}" srcOrd="6" destOrd="0" presId="urn:microsoft.com/office/officeart/2005/8/layout/chevron1"/>
    <dgm:cxn modelId="{275921E8-FFF2-4874-B2AC-512C7F197AF6}" type="presParOf" srcId="{E705A0BF-53A3-4705-8EC7-8B330F477F3D}" destId="{80CA387A-8BA5-4B85-8322-BE8F917A3EEA}" srcOrd="7" destOrd="0" presId="urn:microsoft.com/office/officeart/2005/8/layout/chevron1"/>
    <dgm:cxn modelId="{C24143A6-40C8-44FD-8C19-AA6452A183FF}" type="presParOf" srcId="{E705A0BF-53A3-4705-8EC7-8B330F477F3D}" destId="{7683EB31-29B2-4622-87F7-53F752C057FF}" srcOrd="8" destOrd="0" presId="urn:microsoft.com/office/officeart/2005/8/layout/chevron1"/>
    <dgm:cxn modelId="{1BAFDC3E-58F3-4F61-BF51-8959780FEB9A}" type="presParOf" srcId="{E705A0BF-53A3-4705-8EC7-8B330F477F3D}" destId="{DE556C8E-BA87-4D54-AF88-E51C420D3F7F}" srcOrd="9" destOrd="0" presId="urn:microsoft.com/office/officeart/2005/8/layout/chevron1"/>
    <dgm:cxn modelId="{7C45CC47-169E-41E5-A317-9E97A96AD38C}" type="presParOf" srcId="{E705A0BF-53A3-4705-8EC7-8B330F477F3D}" destId="{FBB2542C-499A-4E5D-B179-5389E562ACE6}" srcOrd="10" destOrd="0" presId="urn:microsoft.com/office/officeart/2005/8/layout/chevron1"/>
    <dgm:cxn modelId="{1EEA06DA-A33A-47A8-B6FD-1883B79D42AC}" type="presParOf" srcId="{E705A0BF-53A3-4705-8EC7-8B330F477F3D}" destId="{F69AC311-4504-466A-A620-D7FF45317525}" srcOrd="11" destOrd="0" presId="urn:microsoft.com/office/officeart/2005/8/layout/chevron1"/>
    <dgm:cxn modelId="{47C77CA1-03B1-4046-B55E-EBA0F4538B9F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BC8B99E-5462-49A2-A03C-24AB48BC456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Introduction</a:t>
          </a:r>
        </a:p>
        <a:p>
          <a:endParaRPr lang="fr-FR" dirty="0"/>
        </a:p>
      </dgm:t>
    </dgm:pt>
    <dgm:pt modelId="{1092C367-0432-444F-9F53-B1428AA8D0F6}" type="parTrans" cxnId="{54D90382-7189-4EE4-9DFB-9D2873C61282}">
      <dgm:prSet/>
      <dgm:spPr/>
      <dgm:t>
        <a:bodyPr/>
        <a:lstStyle/>
        <a:p>
          <a:endParaRPr lang="fr-FR"/>
        </a:p>
      </dgm:t>
    </dgm:pt>
    <dgm:pt modelId="{A39C3149-A461-49E6-B05A-95299AB1C57D}" type="sibTrans" cxnId="{54D90382-7189-4EE4-9DFB-9D2873C61282}">
      <dgm:prSet/>
      <dgm:spPr/>
      <dgm:t>
        <a:bodyPr/>
        <a:lstStyle/>
        <a:p>
          <a:endParaRPr lang="fr-FR"/>
        </a:p>
      </dgm:t>
    </dgm:pt>
    <dgm:pt modelId="{0D50FE57-3871-47C9-91F2-FC9AEC2898B6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6946C9EC-A73E-45A6-A8B3-835A416D7240}" type="pres">
      <dgm:prSet presAssocID="{5BC8B99E-5462-49A2-A03C-24AB48BC456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D22FC7-1BCE-42F9-8053-A514C658AE7A}" type="pres">
      <dgm:prSet presAssocID="{A39C3149-A461-49E6-B05A-95299AB1C57D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99548FE6-E8E9-435E-B9C1-B92EC9E38052}" type="presOf" srcId="{DD0D8DD9-4191-4FC1-A26D-449BF9D9A786}" destId="{6C143154-07D3-4E59-82E8-19A05DCBA13F}" srcOrd="0" destOrd="0" presId="urn:microsoft.com/office/officeart/2005/8/layout/chevron1"/>
    <dgm:cxn modelId="{6A55BDA0-C5BE-4145-80B9-BBB836DC4CA2}" type="presOf" srcId="{7FB0DD14-595B-4E19-ADBE-0F7EE5B082D8}" destId="{E705A0BF-53A3-4705-8EC7-8B330F477F3D}" srcOrd="0" destOrd="0" presId="urn:microsoft.com/office/officeart/2005/8/layout/chevron1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517E1ACB-8552-4E66-B79B-5BAFBE0595D1}" type="presOf" srcId="{5BC8B99E-5462-49A2-A03C-24AB48BC456E}" destId="{6946C9EC-A73E-45A6-A8B3-835A416D7240}" srcOrd="0" destOrd="0" presId="urn:microsoft.com/office/officeart/2005/8/layout/chevron1"/>
    <dgm:cxn modelId="{995C61C5-BD3C-4ED9-88CD-84B71528B73E}" type="presOf" srcId="{B311DFB7-B845-434F-8D77-3FC0BD08DC7F}" destId="{FBB2542C-499A-4E5D-B179-5389E562ACE6}" srcOrd="0" destOrd="0" presId="urn:microsoft.com/office/officeart/2005/8/layout/chevron1"/>
    <dgm:cxn modelId="{C68A5A12-F9E4-4FC0-8ADB-99ADCE9F8ED1}" type="presOf" srcId="{D8FE1F33-9D60-4B12-AF5C-6F5E6641DAAA}" destId="{E5F67A2B-BC5E-45CA-A54C-64F38F7542AA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54D90382-7189-4EE4-9DFB-9D2873C61282}" srcId="{7FB0DD14-595B-4E19-ADBE-0F7EE5B082D8}" destId="{5BC8B99E-5462-49A2-A03C-24AB48BC456E}" srcOrd="0" destOrd="0" parTransId="{1092C367-0432-444F-9F53-B1428AA8D0F6}" sibTransId="{A39C3149-A461-49E6-B05A-95299AB1C57D}"/>
    <dgm:cxn modelId="{1A5373AF-BC1F-4229-864E-3378804C84B9}" type="presOf" srcId="{6D25C8EF-83C7-4A95-A977-B26A30C3D7D8}" destId="{1CDE8902-EAE1-4633-9A12-AA6C6036B1E6}" srcOrd="0" destOrd="0" presId="urn:microsoft.com/office/officeart/2005/8/layout/chevron1"/>
    <dgm:cxn modelId="{637D8F38-767D-46BA-BFFD-B102296D3153}" type="presOf" srcId="{0D50FE57-3871-47C9-91F2-FC9AEC2898B6}" destId="{7683EB31-29B2-4622-87F7-53F752C057F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96D416B3-BF00-4F68-B358-73A914A67FCD}" type="presOf" srcId="{B42D296B-1B1D-4696-ADBE-D1380A94AD2E}" destId="{11D68FBA-00DF-4890-A532-D4283C1129ED}" srcOrd="0" destOrd="0" presId="urn:microsoft.com/office/officeart/2005/8/layout/chevron1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AE19E34F-BCEF-4D1A-9603-2E7133FCD031}" type="presParOf" srcId="{E705A0BF-53A3-4705-8EC7-8B330F477F3D}" destId="{6946C9EC-A73E-45A6-A8B3-835A416D7240}" srcOrd="0" destOrd="0" presId="urn:microsoft.com/office/officeart/2005/8/layout/chevron1"/>
    <dgm:cxn modelId="{BF352D2C-7807-4CCA-8531-B0D52A6E7359}" type="presParOf" srcId="{E705A0BF-53A3-4705-8EC7-8B330F477F3D}" destId="{E5D22FC7-1BCE-42F9-8053-A514C658AE7A}" srcOrd="1" destOrd="0" presId="urn:microsoft.com/office/officeart/2005/8/layout/chevron1"/>
    <dgm:cxn modelId="{7E6E85B8-B431-4AC5-81B1-C69F3724A4F3}" type="presParOf" srcId="{E705A0BF-53A3-4705-8EC7-8B330F477F3D}" destId="{1CDE8902-EAE1-4633-9A12-AA6C6036B1E6}" srcOrd="2" destOrd="0" presId="urn:microsoft.com/office/officeart/2005/8/layout/chevron1"/>
    <dgm:cxn modelId="{F90DA8C0-2DFF-437A-BB7F-5AC553297510}" type="presParOf" srcId="{E705A0BF-53A3-4705-8EC7-8B330F477F3D}" destId="{F483769F-1EE1-4C51-BB75-304463DC308B}" srcOrd="3" destOrd="0" presId="urn:microsoft.com/office/officeart/2005/8/layout/chevron1"/>
    <dgm:cxn modelId="{09F64E5A-B2F8-4FD4-B1BD-D8B406ED17DF}" type="presParOf" srcId="{E705A0BF-53A3-4705-8EC7-8B330F477F3D}" destId="{E5F67A2B-BC5E-45CA-A54C-64F38F7542AA}" srcOrd="4" destOrd="0" presId="urn:microsoft.com/office/officeart/2005/8/layout/chevron1"/>
    <dgm:cxn modelId="{3233B006-4E68-4441-BF5A-ED2FEDE11606}" type="presParOf" srcId="{E705A0BF-53A3-4705-8EC7-8B330F477F3D}" destId="{97FA42B3-8445-4A99-B73D-A43DAE4A71E8}" srcOrd="5" destOrd="0" presId="urn:microsoft.com/office/officeart/2005/8/layout/chevron1"/>
    <dgm:cxn modelId="{F7FF4BB3-D3BC-470B-BF2F-DD46D109AA98}" type="presParOf" srcId="{E705A0BF-53A3-4705-8EC7-8B330F477F3D}" destId="{11D68FBA-00DF-4890-A532-D4283C1129ED}" srcOrd="6" destOrd="0" presId="urn:microsoft.com/office/officeart/2005/8/layout/chevron1"/>
    <dgm:cxn modelId="{C81649D6-F3FC-4E70-A4D3-7F9BA75557FA}" type="presParOf" srcId="{E705A0BF-53A3-4705-8EC7-8B330F477F3D}" destId="{80CA387A-8BA5-4B85-8322-BE8F917A3EEA}" srcOrd="7" destOrd="0" presId="urn:microsoft.com/office/officeart/2005/8/layout/chevron1"/>
    <dgm:cxn modelId="{3FB6498E-C974-4556-981D-314FB00B0DB7}" type="presParOf" srcId="{E705A0BF-53A3-4705-8EC7-8B330F477F3D}" destId="{7683EB31-29B2-4622-87F7-53F752C057FF}" srcOrd="8" destOrd="0" presId="urn:microsoft.com/office/officeart/2005/8/layout/chevron1"/>
    <dgm:cxn modelId="{C8E7F06A-3FC0-4844-9352-C1672EE3AF83}" type="presParOf" srcId="{E705A0BF-53A3-4705-8EC7-8B330F477F3D}" destId="{DE556C8E-BA87-4D54-AF88-E51C420D3F7F}" srcOrd="9" destOrd="0" presId="urn:microsoft.com/office/officeart/2005/8/layout/chevron1"/>
    <dgm:cxn modelId="{EBC010D1-1D94-4148-B46E-3DEB45AA9A1F}" type="presParOf" srcId="{E705A0BF-53A3-4705-8EC7-8B330F477F3D}" destId="{FBB2542C-499A-4E5D-B179-5389E562ACE6}" srcOrd="10" destOrd="0" presId="urn:microsoft.com/office/officeart/2005/8/layout/chevron1"/>
    <dgm:cxn modelId="{A0283404-C604-41D8-8E98-03A60E79493B}" type="presParOf" srcId="{E705A0BF-53A3-4705-8EC7-8B330F477F3D}" destId="{F69AC311-4504-466A-A620-D7FF45317525}" srcOrd="11" destOrd="0" presId="urn:microsoft.com/office/officeart/2005/8/layout/chevron1"/>
    <dgm:cxn modelId="{130CA9C1-80A0-4F4E-9B92-DF9B8F225F9A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BC8B99E-5462-49A2-A03C-24AB48BC456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Introduction</a:t>
          </a:r>
        </a:p>
        <a:p>
          <a:endParaRPr lang="fr-FR" dirty="0"/>
        </a:p>
      </dgm:t>
    </dgm:pt>
    <dgm:pt modelId="{1092C367-0432-444F-9F53-B1428AA8D0F6}" type="parTrans" cxnId="{54D90382-7189-4EE4-9DFB-9D2873C61282}">
      <dgm:prSet/>
      <dgm:spPr/>
      <dgm:t>
        <a:bodyPr/>
        <a:lstStyle/>
        <a:p>
          <a:endParaRPr lang="fr-FR"/>
        </a:p>
      </dgm:t>
    </dgm:pt>
    <dgm:pt modelId="{A39C3149-A461-49E6-B05A-95299AB1C57D}" type="sibTrans" cxnId="{54D90382-7189-4EE4-9DFB-9D2873C61282}">
      <dgm:prSet/>
      <dgm:spPr/>
      <dgm:t>
        <a:bodyPr/>
        <a:lstStyle/>
        <a:p>
          <a:endParaRPr lang="fr-FR"/>
        </a:p>
      </dgm:t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6946C9EC-A73E-45A6-A8B3-835A416D7240}" type="pres">
      <dgm:prSet presAssocID="{5BC8B99E-5462-49A2-A03C-24AB48BC456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D22FC7-1BCE-42F9-8053-A514C658AE7A}" type="pres">
      <dgm:prSet presAssocID="{A39C3149-A461-49E6-B05A-95299AB1C57D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96CA975C-0FBA-4357-B158-29C9A22EA721}" type="presOf" srcId="{5BC8B99E-5462-49A2-A03C-24AB48BC456E}" destId="{6946C9EC-A73E-45A6-A8B3-835A416D7240}" srcOrd="0" destOrd="0" presId="urn:microsoft.com/office/officeart/2005/8/layout/chevron1"/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39C70E52-FF80-437F-A0AB-8A2CCE5857D6}" type="presOf" srcId="{6D25C8EF-83C7-4A95-A977-B26A30C3D7D8}" destId="{1CDE8902-EAE1-4633-9A12-AA6C6036B1E6}" srcOrd="0" destOrd="0" presId="urn:microsoft.com/office/officeart/2005/8/layout/chevron1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209B3A71-BDCB-4343-AEF6-AAC2DF9B52E5}" type="presOf" srcId="{D8FE1F33-9D60-4B12-AF5C-6F5E6641DAAA}" destId="{E5F67A2B-BC5E-45CA-A54C-64F38F7542AA}" srcOrd="0" destOrd="0" presId="urn:microsoft.com/office/officeart/2005/8/layout/chevron1"/>
    <dgm:cxn modelId="{36EA2491-0C6B-4995-982B-3D023B941D32}" type="presOf" srcId="{B42D296B-1B1D-4696-ADBE-D1380A94AD2E}" destId="{11D68FBA-00DF-4890-A532-D4283C1129ED}" srcOrd="0" destOrd="0" presId="urn:microsoft.com/office/officeart/2005/8/layout/chevron1"/>
    <dgm:cxn modelId="{54D90382-7189-4EE4-9DFB-9D2873C61282}" srcId="{7FB0DD14-595B-4E19-ADBE-0F7EE5B082D8}" destId="{5BC8B99E-5462-49A2-A03C-24AB48BC456E}" srcOrd="0" destOrd="0" parTransId="{1092C367-0432-444F-9F53-B1428AA8D0F6}" sibTransId="{A39C3149-A461-49E6-B05A-95299AB1C57D}"/>
    <dgm:cxn modelId="{57140B3A-64C2-4001-BFCA-3FBCAF0E3F22}" type="presOf" srcId="{DD0D8DD9-4191-4FC1-A26D-449BF9D9A786}" destId="{6C143154-07D3-4E59-82E8-19A05DCBA13F}" srcOrd="0" destOrd="0" presId="urn:microsoft.com/office/officeart/2005/8/layout/chevron1"/>
    <dgm:cxn modelId="{D18B0EE6-8A60-42F1-87BD-A8CD89F0717A}" type="presOf" srcId="{7FB0DD14-595B-4E19-ADBE-0F7EE5B082D8}" destId="{E705A0BF-53A3-4705-8EC7-8B330F477F3D}" srcOrd="0" destOrd="0" presId="urn:microsoft.com/office/officeart/2005/8/layout/chevron1"/>
    <dgm:cxn modelId="{9BE56EC4-2C6B-43E0-A844-268F402395C5}" type="presOf" srcId="{0D50FE57-3871-47C9-91F2-FC9AEC2898B6}" destId="{7683EB31-29B2-4622-87F7-53F752C057FF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48F8BB56-9E9E-451C-873F-71F8D8CFD4AE}" type="presOf" srcId="{B311DFB7-B845-434F-8D77-3FC0BD08DC7F}" destId="{FBB2542C-499A-4E5D-B179-5389E562ACE6}" srcOrd="0" destOrd="0" presId="urn:microsoft.com/office/officeart/2005/8/layout/chevron1"/>
    <dgm:cxn modelId="{DF416E05-EA7E-4846-9255-0FAE6654A21B}" type="presParOf" srcId="{E705A0BF-53A3-4705-8EC7-8B330F477F3D}" destId="{6946C9EC-A73E-45A6-A8B3-835A416D7240}" srcOrd="0" destOrd="0" presId="urn:microsoft.com/office/officeart/2005/8/layout/chevron1"/>
    <dgm:cxn modelId="{C020852C-EE89-4933-A6BA-15B77B4C97B3}" type="presParOf" srcId="{E705A0BF-53A3-4705-8EC7-8B330F477F3D}" destId="{E5D22FC7-1BCE-42F9-8053-A514C658AE7A}" srcOrd="1" destOrd="0" presId="urn:microsoft.com/office/officeart/2005/8/layout/chevron1"/>
    <dgm:cxn modelId="{FC3D9407-F8F4-4B4B-B522-B548DA4073CF}" type="presParOf" srcId="{E705A0BF-53A3-4705-8EC7-8B330F477F3D}" destId="{1CDE8902-EAE1-4633-9A12-AA6C6036B1E6}" srcOrd="2" destOrd="0" presId="urn:microsoft.com/office/officeart/2005/8/layout/chevron1"/>
    <dgm:cxn modelId="{EBFEA49A-218B-4FE6-B79D-CE62331610FF}" type="presParOf" srcId="{E705A0BF-53A3-4705-8EC7-8B330F477F3D}" destId="{F483769F-1EE1-4C51-BB75-304463DC308B}" srcOrd="3" destOrd="0" presId="urn:microsoft.com/office/officeart/2005/8/layout/chevron1"/>
    <dgm:cxn modelId="{FC202B02-61A4-492F-93BA-18A7FD3C2D9A}" type="presParOf" srcId="{E705A0BF-53A3-4705-8EC7-8B330F477F3D}" destId="{E5F67A2B-BC5E-45CA-A54C-64F38F7542AA}" srcOrd="4" destOrd="0" presId="urn:microsoft.com/office/officeart/2005/8/layout/chevron1"/>
    <dgm:cxn modelId="{7B303E80-F1C7-4444-93DF-8E688DFB0F11}" type="presParOf" srcId="{E705A0BF-53A3-4705-8EC7-8B330F477F3D}" destId="{97FA42B3-8445-4A99-B73D-A43DAE4A71E8}" srcOrd="5" destOrd="0" presId="urn:microsoft.com/office/officeart/2005/8/layout/chevron1"/>
    <dgm:cxn modelId="{C58E7098-73C7-4C91-B348-B3AD03687C4F}" type="presParOf" srcId="{E705A0BF-53A3-4705-8EC7-8B330F477F3D}" destId="{11D68FBA-00DF-4890-A532-D4283C1129ED}" srcOrd="6" destOrd="0" presId="urn:microsoft.com/office/officeart/2005/8/layout/chevron1"/>
    <dgm:cxn modelId="{F0FACFFA-34A5-4A4D-8E0A-B2AEFC958BBC}" type="presParOf" srcId="{E705A0BF-53A3-4705-8EC7-8B330F477F3D}" destId="{80CA387A-8BA5-4B85-8322-BE8F917A3EEA}" srcOrd="7" destOrd="0" presId="urn:microsoft.com/office/officeart/2005/8/layout/chevron1"/>
    <dgm:cxn modelId="{312715AD-0461-4565-9CF5-69059075AE87}" type="presParOf" srcId="{E705A0BF-53A3-4705-8EC7-8B330F477F3D}" destId="{7683EB31-29B2-4622-87F7-53F752C057FF}" srcOrd="8" destOrd="0" presId="urn:microsoft.com/office/officeart/2005/8/layout/chevron1"/>
    <dgm:cxn modelId="{1874002C-7ADD-43EF-85FB-86320D4B2AA4}" type="presParOf" srcId="{E705A0BF-53A3-4705-8EC7-8B330F477F3D}" destId="{DE556C8E-BA87-4D54-AF88-E51C420D3F7F}" srcOrd="9" destOrd="0" presId="urn:microsoft.com/office/officeart/2005/8/layout/chevron1"/>
    <dgm:cxn modelId="{FB803271-1D11-4E26-BCD6-ED72F0AEC422}" type="presParOf" srcId="{E705A0BF-53A3-4705-8EC7-8B330F477F3D}" destId="{FBB2542C-499A-4E5D-B179-5389E562ACE6}" srcOrd="10" destOrd="0" presId="urn:microsoft.com/office/officeart/2005/8/layout/chevron1"/>
    <dgm:cxn modelId="{37E9B61F-3316-4B4A-8729-4C28C0614C12}" type="presParOf" srcId="{E705A0BF-53A3-4705-8EC7-8B330F477F3D}" destId="{F69AC311-4504-466A-A620-D7FF45317525}" srcOrd="11" destOrd="0" presId="urn:microsoft.com/office/officeart/2005/8/layout/chevron1"/>
    <dgm:cxn modelId="{013237C1-0D12-42D5-931D-8C8D56D4A10D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B0DD14-595B-4E19-ADBE-0F7EE5B082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BC8B99E-5462-49A2-A03C-24AB48BC456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Introduction</a:t>
          </a:r>
        </a:p>
        <a:p>
          <a:endParaRPr lang="fr-FR" dirty="0"/>
        </a:p>
      </dgm:t>
    </dgm:pt>
    <dgm:pt modelId="{1092C367-0432-444F-9F53-B1428AA8D0F6}" type="parTrans" cxnId="{54D90382-7189-4EE4-9DFB-9D2873C61282}">
      <dgm:prSet/>
      <dgm:spPr/>
      <dgm:t>
        <a:bodyPr/>
        <a:lstStyle/>
        <a:p>
          <a:endParaRPr lang="fr-FR"/>
        </a:p>
      </dgm:t>
    </dgm:pt>
    <dgm:pt modelId="{A39C3149-A461-49E6-B05A-95299AB1C57D}" type="sibTrans" cxnId="{54D90382-7189-4EE4-9DFB-9D2873C61282}">
      <dgm:prSet/>
      <dgm:spPr/>
      <dgm:t>
        <a:bodyPr/>
        <a:lstStyle/>
        <a:p>
          <a:endParaRPr lang="fr-FR"/>
        </a:p>
      </dgm:t>
    </dgm:pt>
    <dgm:pt modelId="{0D50FE57-3871-47C9-91F2-FC9AEC2898B6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IV. Le CRC (</a:t>
          </a:r>
          <a:r>
            <a:rPr lang="fr-FR" dirty="0" err="1" smtClean="0"/>
            <a:t>Cyclic</a:t>
          </a:r>
          <a:r>
            <a:rPr lang="fr-FR" dirty="0" smtClean="0"/>
            <a:t> </a:t>
          </a:r>
          <a:r>
            <a:rPr lang="fr-FR" dirty="0" err="1" smtClean="0"/>
            <a:t>Redundancy</a:t>
          </a:r>
          <a:r>
            <a:rPr lang="fr-FR" dirty="0" smtClean="0"/>
            <a:t> Code)</a:t>
          </a:r>
          <a:endParaRPr lang="fr-FR" dirty="0"/>
        </a:p>
      </dgm:t>
    </dgm:pt>
    <dgm:pt modelId="{5D936467-EE85-44DD-BCF0-56C41D0DB073}" type="parTrans" cxnId="{4369BD3D-6EF5-477A-9E34-F567F46088EA}">
      <dgm:prSet/>
      <dgm:spPr/>
      <dgm:t>
        <a:bodyPr/>
        <a:lstStyle/>
        <a:p>
          <a:endParaRPr lang="fr-FR"/>
        </a:p>
      </dgm:t>
    </dgm:pt>
    <dgm:pt modelId="{FA372B7B-0BC5-413E-AE87-E564CFA65B66}" type="sibTrans" cxnId="{4369BD3D-6EF5-477A-9E34-F567F46088EA}">
      <dgm:prSet/>
      <dgm:spPr/>
      <dgm:t>
        <a:bodyPr/>
        <a:lstStyle/>
        <a:p>
          <a:endParaRPr lang="fr-FR"/>
        </a:p>
      </dgm:t>
    </dgm:pt>
    <dgm:pt modelId="{B311DFB7-B845-434F-8D77-3FC0BD08DC7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V.  Principe de </a:t>
          </a:r>
          <a:r>
            <a:rPr lang="fr-FR" dirty="0" err="1" smtClean="0"/>
            <a:t>Hamming</a:t>
          </a:r>
          <a:endParaRPr lang="fr-FR" dirty="0"/>
        </a:p>
      </dgm:t>
    </dgm:pt>
    <dgm:pt modelId="{57172167-7A38-4CEB-A51A-23777FF04B48}" type="parTrans" cxnId="{391EE9FF-C7D8-4664-A77A-A709525460A5}">
      <dgm:prSet/>
      <dgm:spPr/>
      <dgm:t>
        <a:bodyPr/>
        <a:lstStyle/>
        <a:p>
          <a:endParaRPr lang="fr-FR"/>
        </a:p>
      </dgm:t>
    </dgm:pt>
    <dgm:pt modelId="{B7851186-24D5-4582-B604-90DF058E1F47}" type="sibTrans" cxnId="{391EE9FF-C7D8-4664-A77A-A709525460A5}">
      <dgm:prSet/>
      <dgm:spPr/>
      <dgm:t>
        <a:bodyPr/>
        <a:lstStyle/>
        <a:p>
          <a:endParaRPr lang="fr-FR"/>
        </a:p>
      </dgm:t>
    </dgm:pt>
    <dgm:pt modelId="{D8FE1F33-9D60-4B12-AF5C-6F5E6641DAA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II.  Le code de parité</a:t>
          </a:r>
          <a:endParaRPr lang="fr-FR" dirty="0"/>
        </a:p>
      </dgm:t>
    </dgm:pt>
    <dgm:pt modelId="{F2B1FB01-F637-4642-8C09-981A0D47BB09}" type="parTrans" cxnId="{35A9685B-226C-411A-BF7E-B3AD6EDE749C}">
      <dgm:prSet/>
      <dgm:spPr/>
      <dgm:t>
        <a:bodyPr/>
        <a:lstStyle/>
        <a:p>
          <a:endParaRPr lang="fr-FR"/>
        </a:p>
      </dgm:t>
    </dgm:pt>
    <dgm:pt modelId="{377BDBFC-514A-41E2-8138-AE8B3D410EEB}" type="sibTrans" cxnId="{35A9685B-226C-411A-BF7E-B3AD6EDE749C}">
      <dgm:prSet/>
      <dgm:spPr/>
      <dgm:t>
        <a:bodyPr/>
        <a:lstStyle/>
        <a:p>
          <a:endParaRPr lang="fr-FR"/>
        </a:p>
      </dgm:t>
    </dgm:pt>
    <dgm:pt modelId="{B42D296B-1B1D-4696-ADBE-D1380A94AD2E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III. Le code de répétition</a:t>
          </a:r>
          <a:endParaRPr lang="fr-FR" dirty="0"/>
        </a:p>
      </dgm:t>
    </dgm:pt>
    <dgm:pt modelId="{DA5B4B1B-3D9B-4E56-8245-77ED5977C157}" type="parTrans" cxnId="{A50474F7-E3C6-4F02-A8B4-0EB2BFA2C137}">
      <dgm:prSet/>
      <dgm:spPr/>
      <dgm:t>
        <a:bodyPr/>
        <a:lstStyle/>
        <a:p>
          <a:endParaRPr lang="fr-FR"/>
        </a:p>
      </dgm:t>
    </dgm:pt>
    <dgm:pt modelId="{651207D0-38E5-4EA1-811F-155DCD122464}" type="sibTrans" cxnId="{A50474F7-E3C6-4F02-A8B4-0EB2BFA2C137}">
      <dgm:prSet/>
      <dgm:spPr/>
      <dgm:t>
        <a:bodyPr/>
        <a:lstStyle/>
        <a:p>
          <a:endParaRPr lang="fr-FR"/>
        </a:p>
      </dgm:t>
    </dgm:pt>
    <dgm:pt modelId="{6D25C8EF-83C7-4A95-A977-B26A30C3D7D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fr-FR" dirty="0" smtClean="0"/>
            <a:t>I.   La probabilité des erreurs</a:t>
          </a:r>
          <a:endParaRPr lang="fr-FR" dirty="0"/>
        </a:p>
      </dgm:t>
    </dgm:pt>
    <dgm:pt modelId="{94EA6F62-F59C-4A25-ABA6-69069EBB765F}" type="parTrans" cxnId="{5D1893A6-26EF-4DA3-9B99-3FEDF647C7BE}">
      <dgm:prSet/>
      <dgm:spPr/>
      <dgm:t>
        <a:bodyPr/>
        <a:lstStyle/>
        <a:p>
          <a:endParaRPr lang="fr-FR"/>
        </a:p>
      </dgm:t>
    </dgm:pt>
    <dgm:pt modelId="{7CF65164-B9E3-49A8-AB4C-D95E889F3F46}" type="sibTrans" cxnId="{5D1893A6-26EF-4DA3-9B99-3FEDF647C7BE}">
      <dgm:prSet/>
      <dgm:spPr/>
      <dgm:t>
        <a:bodyPr/>
        <a:lstStyle/>
        <a:p>
          <a:endParaRPr lang="fr-FR"/>
        </a:p>
      </dgm:t>
    </dgm:pt>
    <dgm:pt modelId="{DD0D8DD9-4191-4FC1-A26D-449BF9D9A786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F17C0891-744B-4545-AA8F-F02750446AA8}" type="parTrans" cxnId="{0271FF49-CDAE-4EEA-B19C-7E5BB413FBC0}">
      <dgm:prSet/>
      <dgm:spPr/>
      <dgm:t>
        <a:bodyPr/>
        <a:lstStyle/>
        <a:p>
          <a:endParaRPr lang="fr-FR"/>
        </a:p>
      </dgm:t>
    </dgm:pt>
    <dgm:pt modelId="{C0EB1B55-6E14-4503-9521-5CAE0B853396}" type="sibTrans" cxnId="{0271FF49-CDAE-4EEA-B19C-7E5BB413FBC0}">
      <dgm:prSet/>
      <dgm:spPr/>
      <dgm:t>
        <a:bodyPr/>
        <a:lstStyle/>
        <a:p>
          <a:endParaRPr lang="fr-FR"/>
        </a:p>
      </dgm:t>
    </dgm:pt>
    <dgm:pt modelId="{E705A0BF-53A3-4705-8EC7-8B330F477F3D}" type="pres">
      <dgm:prSet presAssocID="{7FB0DD14-595B-4E19-ADBE-0F7EE5B082D8}" presName="Name0" presStyleCnt="0">
        <dgm:presLayoutVars>
          <dgm:dir/>
          <dgm:animLvl val="lvl"/>
          <dgm:resizeHandles val="exact"/>
        </dgm:presLayoutVars>
      </dgm:prSet>
      <dgm:spPr/>
    </dgm:pt>
    <dgm:pt modelId="{6946C9EC-A73E-45A6-A8B3-835A416D7240}" type="pres">
      <dgm:prSet presAssocID="{5BC8B99E-5462-49A2-A03C-24AB48BC456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D22FC7-1BCE-42F9-8053-A514C658AE7A}" type="pres">
      <dgm:prSet presAssocID="{A39C3149-A461-49E6-B05A-95299AB1C57D}" presName="parTxOnlySpace" presStyleCnt="0"/>
      <dgm:spPr/>
    </dgm:pt>
    <dgm:pt modelId="{1CDE8902-EAE1-4633-9A12-AA6C6036B1E6}" type="pres">
      <dgm:prSet presAssocID="{6D25C8EF-83C7-4A95-A977-B26A30C3D7D8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483769F-1EE1-4C51-BB75-304463DC308B}" type="pres">
      <dgm:prSet presAssocID="{7CF65164-B9E3-49A8-AB4C-D95E889F3F46}" presName="parTxOnlySpace" presStyleCnt="0"/>
      <dgm:spPr/>
    </dgm:pt>
    <dgm:pt modelId="{E5F67A2B-BC5E-45CA-A54C-64F38F7542AA}" type="pres">
      <dgm:prSet presAssocID="{D8FE1F33-9D60-4B12-AF5C-6F5E6641DAA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FA42B3-8445-4A99-B73D-A43DAE4A71E8}" type="pres">
      <dgm:prSet presAssocID="{377BDBFC-514A-41E2-8138-AE8B3D410EEB}" presName="parTxOnlySpace" presStyleCnt="0"/>
      <dgm:spPr/>
    </dgm:pt>
    <dgm:pt modelId="{11D68FBA-00DF-4890-A532-D4283C1129ED}" type="pres">
      <dgm:prSet presAssocID="{B42D296B-1B1D-4696-ADBE-D1380A94AD2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CA387A-8BA5-4B85-8322-BE8F917A3EEA}" type="pres">
      <dgm:prSet presAssocID="{651207D0-38E5-4EA1-811F-155DCD122464}" presName="parTxOnlySpace" presStyleCnt="0"/>
      <dgm:spPr/>
    </dgm:pt>
    <dgm:pt modelId="{7683EB31-29B2-4622-87F7-53F752C057FF}" type="pres">
      <dgm:prSet presAssocID="{0D50FE57-3871-47C9-91F2-FC9AEC2898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556C8E-BA87-4D54-AF88-E51C420D3F7F}" type="pres">
      <dgm:prSet presAssocID="{FA372B7B-0BC5-413E-AE87-E564CFA65B66}" presName="parTxOnlySpace" presStyleCnt="0"/>
      <dgm:spPr/>
    </dgm:pt>
    <dgm:pt modelId="{FBB2542C-499A-4E5D-B179-5389E562ACE6}" type="pres">
      <dgm:prSet presAssocID="{B311DFB7-B845-434F-8D77-3FC0BD08DC7F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AC311-4504-466A-A620-D7FF45317525}" type="pres">
      <dgm:prSet presAssocID="{B7851186-24D5-4582-B604-90DF058E1F47}" presName="parTxOnlySpace" presStyleCnt="0"/>
      <dgm:spPr/>
    </dgm:pt>
    <dgm:pt modelId="{6C143154-07D3-4E59-82E8-19A05DCBA13F}" type="pres">
      <dgm:prSet presAssocID="{DD0D8DD9-4191-4FC1-A26D-449BF9D9A78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50474F7-E3C6-4F02-A8B4-0EB2BFA2C137}" srcId="{7FB0DD14-595B-4E19-ADBE-0F7EE5B082D8}" destId="{B42D296B-1B1D-4696-ADBE-D1380A94AD2E}" srcOrd="3" destOrd="0" parTransId="{DA5B4B1B-3D9B-4E56-8245-77ED5977C157}" sibTransId="{651207D0-38E5-4EA1-811F-155DCD122464}"/>
    <dgm:cxn modelId="{627C95F4-7889-4F59-8861-49139A694CD5}" type="presOf" srcId="{B311DFB7-B845-434F-8D77-3FC0BD08DC7F}" destId="{FBB2542C-499A-4E5D-B179-5389E562ACE6}" srcOrd="0" destOrd="0" presId="urn:microsoft.com/office/officeart/2005/8/layout/chevron1"/>
    <dgm:cxn modelId="{58D9ED0C-4841-4D82-847F-F2082B2A7402}" type="presOf" srcId="{6D25C8EF-83C7-4A95-A977-B26A30C3D7D8}" destId="{1CDE8902-EAE1-4633-9A12-AA6C6036B1E6}" srcOrd="0" destOrd="0" presId="urn:microsoft.com/office/officeart/2005/8/layout/chevron1"/>
    <dgm:cxn modelId="{64EFC319-FD8C-498C-9063-BE85D5BB5C6C}" type="presOf" srcId="{5BC8B99E-5462-49A2-A03C-24AB48BC456E}" destId="{6946C9EC-A73E-45A6-A8B3-835A416D7240}" srcOrd="0" destOrd="0" presId="urn:microsoft.com/office/officeart/2005/8/layout/chevron1"/>
    <dgm:cxn modelId="{35A9685B-226C-411A-BF7E-B3AD6EDE749C}" srcId="{7FB0DD14-595B-4E19-ADBE-0F7EE5B082D8}" destId="{D8FE1F33-9D60-4B12-AF5C-6F5E6641DAAA}" srcOrd="2" destOrd="0" parTransId="{F2B1FB01-F637-4642-8C09-981A0D47BB09}" sibTransId="{377BDBFC-514A-41E2-8138-AE8B3D410EEB}"/>
    <dgm:cxn modelId="{391EE9FF-C7D8-4664-A77A-A709525460A5}" srcId="{7FB0DD14-595B-4E19-ADBE-0F7EE5B082D8}" destId="{B311DFB7-B845-434F-8D77-3FC0BD08DC7F}" srcOrd="5" destOrd="0" parTransId="{57172167-7A38-4CEB-A51A-23777FF04B48}" sibTransId="{B7851186-24D5-4582-B604-90DF058E1F47}"/>
    <dgm:cxn modelId="{54D90382-7189-4EE4-9DFB-9D2873C61282}" srcId="{7FB0DD14-595B-4E19-ADBE-0F7EE5B082D8}" destId="{5BC8B99E-5462-49A2-A03C-24AB48BC456E}" srcOrd="0" destOrd="0" parTransId="{1092C367-0432-444F-9F53-B1428AA8D0F6}" sibTransId="{A39C3149-A461-49E6-B05A-95299AB1C57D}"/>
    <dgm:cxn modelId="{45D15EB5-1BD4-491C-88AA-A5A6B2F0627F}" type="presOf" srcId="{7FB0DD14-595B-4E19-ADBE-0F7EE5B082D8}" destId="{E705A0BF-53A3-4705-8EC7-8B330F477F3D}" srcOrd="0" destOrd="0" presId="urn:microsoft.com/office/officeart/2005/8/layout/chevron1"/>
    <dgm:cxn modelId="{D1679624-0CA6-49C6-814C-2487A6CEAAD5}" type="presOf" srcId="{DD0D8DD9-4191-4FC1-A26D-449BF9D9A786}" destId="{6C143154-07D3-4E59-82E8-19A05DCBA13F}" srcOrd="0" destOrd="0" presId="urn:microsoft.com/office/officeart/2005/8/layout/chevron1"/>
    <dgm:cxn modelId="{0DDADF87-ADB8-4EB3-A38B-0705B95F57C7}" type="presOf" srcId="{B42D296B-1B1D-4696-ADBE-D1380A94AD2E}" destId="{11D68FBA-00DF-4890-A532-D4283C1129ED}" srcOrd="0" destOrd="0" presId="urn:microsoft.com/office/officeart/2005/8/layout/chevron1"/>
    <dgm:cxn modelId="{4369BD3D-6EF5-477A-9E34-F567F46088EA}" srcId="{7FB0DD14-595B-4E19-ADBE-0F7EE5B082D8}" destId="{0D50FE57-3871-47C9-91F2-FC9AEC2898B6}" srcOrd="4" destOrd="0" parTransId="{5D936467-EE85-44DD-BCF0-56C41D0DB073}" sibTransId="{FA372B7B-0BC5-413E-AE87-E564CFA65B66}"/>
    <dgm:cxn modelId="{5D1893A6-26EF-4DA3-9B99-3FEDF647C7BE}" srcId="{7FB0DD14-595B-4E19-ADBE-0F7EE5B082D8}" destId="{6D25C8EF-83C7-4A95-A977-B26A30C3D7D8}" srcOrd="1" destOrd="0" parTransId="{94EA6F62-F59C-4A25-ABA6-69069EBB765F}" sibTransId="{7CF65164-B9E3-49A8-AB4C-D95E889F3F46}"/>
    <dgm:cxn modelId="{0271FF49-CDAE-4EEA-B19C-7E5BB413FBC0}" srcId="{7FB0DD14-595B-4E19-ADBE-0F7EE5B082D8}" destId="{DD0D8DD9-4191-4FC1-A26D-449BF9D9A786}" srcOrd="6" destOrd="0" parTransId="{F17C0891-744B-4545-AA8F-F02750446AA8}" sibTransId="{C0EB1B55-6E14-4503-9521-5CAE0B853396}"/>
    <dgm:cxn modelId="{6B2ECBD9-EED7-4282-B8CA-E2BF0D190FDF}" type="presOf" srcId="{0D50FE57-3871-47C9-91F2-FC9AEC2898B6}" destId="{7683EB31-29B2-4622-87F7-53F752C057FF}" srcOrd="0" destOrd="0" presId="urn:microsoft.com/office/officeart/2005/8/layout/chevron1"/>
    <dgm:cxn modelId="{0FA13205-C136-40CB-B06D-9F140F261978}" type="presOf" srcId="{D8FE1F33-9D60-4B12-AF5C-6F5E6641DAAA}" destId="{E5F67A2B-BC5E-45CA-A54C-64F38F7542AA}" srcOrd="0" destOrd="0" presId="urn:microsoft.com/office/officeart/2005/8/layout/chevron1"/>
    <dgm:cxn modelId="{A9497A2F-B437-4D27-A4B1-4CC5B7A1CA4F}" type="presParOf" srcId="{E705A0BF-53A3-4705-8EC7-8B330F477F3D}" destId="{6946C9EC-A73E-45A6-A8B3-835A416D7240}" srcOrd="0" destOrd="0" presId="urn:microsoft.com/office/officeart/2005/8/layout/chevron1"/>
    <dgm:cxn modelId="{E599C521-1307-40FE-B352-6F094EAF906D}" type="presParOf" srcId="{E705A0BF-53A3-4705-8EC7-8B330F477F3D}" destId="{E5D22FC7-1BCE-42F9-8053-A514C658AE7A}" srcOrd="1" destOrd="0" presId="urn:microsoft.com/office/officeart/2005/8/layout/chevron1"/>
    <dgm:cxn modelId="{CBFFEC01-DE9D-49E4-8E55-BD36B2120479}" type="presParOf" srcId="{E705A0BF-53A3-4705-8EC7-8B330F477F3D}" destId="{1CDE8902-EAE1-4633-9A12-AA6C6036B1E6}" srcOrd="2" destOrd="0" presId="urn:microsoft.com/office/officeart/2005/8/layout/chevron1"/>
    <dgm:cxn modelId="{DBA85F99-6F34-4617-AEF1-6E48A5F45E55}" type="presParOf" srcId="{E705A0BF-53A3-4705-8EC7-8B330F477F3D}" destId="{F483769F-1EE1-4C51-BB75-304463DC308B}" srcOrd="3" destOrd="0" presId="urn:microsoft.com/office/officeart/2005/8/layout/chevron1"/>
    <dgm:cxn modelId="{3CE55C33-F7C4-44E0-96AF-2CEF3EF50799}" type="presParOf" srcId="{E705A0BF-53A3-4705-8EC7-8B330F477F3D}" destId="{E5F67A2B-BC5E-45CA-A54C-64F38F7542AA}" srcOrd="4" destOrd="0" presId="urn:microsoft.com/office/officeart/2005/8/layout/chevron1"/>
    <dgm:cxn modelId="{0E687DF8-6111-4229-B0A2-3A12C0785D2F}" type="presParOf" srcId="{E705A0BF-53A3-4705-8EC7-8B330F477F3D}" destId="{97FA42B3-8445-4A99-B73D-A43DAE4A71E8}" srcOrd="5" destOrd="0" presId="urn:microsoft.com/office/officeart/2005/8/layout/chevron1"/>
    <dgm:cxn modelId="{AD676B02-EE7C-45F9-B50C-F5F56648C6C8}" type="presParOf" srcId="{E705A0BF-53A3-4705-8EC7-8B330F477F3D}" destId="{11D68FBA-00DF-4890-A532-D4283C1129ED}" srcOrd="6" destOrd="0" presId="urn:microsoft.com/office/officeart/2005/8/layout/chevron1"/>
    <dgm:cxn modelId="{66E878E1-16A9-4D2E-9678-DCB090C2C7E3}" type="presParOf" srcId="{E705A0BF-53A3-4705-8EC7-8B330F477F3D}" destId="{80CA387A-8BA5-4B85-8322-BE8F917A3EEA}" srcOrd="7" destOrd="0" presId="urn:microsoft.com/office/officeart/2005/8/layout/chevron1"/>
    <dgm:cxn modelId="{174C500E-56AC-42A1-B72C-93E2E2D34D95}" type="presParOf" srcId="{E705A0BF-53A3-4705-8EC7-8B330F477F3D}" destId="{7683EB31-29B2-4622-87F7-53F752C057FF}" srcOrd="8" destOrd="0" presId="urn:microsoft.com/office/officeart/2005/8/layout/chevron1"/>
    <dgm:cxn modelId="{E30E4525-BD6F-4E03-BC6D-5DE7730B1A72}" type="presParOf" srcId="{E705A0BF-53A3-4705-8EC7-8B330F477F3D}" destId="{DE556C8E-BA87-4D54-AF88-E51C420D3F7F}" srcOrd="9" destOrd="0" presId="urn:microsoft.com/office/officeart/2005/8/layout/chevron1"/>
    <dgm:cxn modelId="{4F50F322-CD51-4E9F-998C-1B8250710111}" type="presParOf" srcId="{E705A0BF-53A3-4705-8EC7-8B330F477F3D}" destId="{FBB2542C-499A-4E5D-B179-5389E562ACE6}" srcOrd="10" destOrd="0" presId="urn:microsoft.com/office/officeart/2005/8/layout/chevron1"/>
    <dgm:cxn modelId="{FEA498E2-967D-423E-92A3-0A94188647E7}" type="presParOf" srcId="{E705A0BF-53A3-4705-8EC7-8B330F477F3D}" destId="{F69AC311-4504-466A-A620-D7FF45317525}" srcOrd="11" destOrd="0" presId="urn:microsoft.com/office/officeart/2005/8/layout/chevron1"/>
    <dgm:cxn modelId="{DD8F0CF4-1C2A-4A97-87A8-7A4AD5E40AAB}" type="presParOf" srcId="{E705A0BF-53A3-4705-8EC7-8B330F477F3D}" destId="{6C143154-07D3-4E59-82E8-19A05DCBA13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6C9EC-A73E-45A6-A8B3-835A416D7240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6C9EC-A73E-45A6-A8B3-835A416D7240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6C9EC-A73E-45A6-A8B3-835A416D7240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6C9EC-A73E-45A6-A8B3-835A416D7240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6C9EC-A73E-45A6-A8B3-835A416D7240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rgbClr val="002060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6C9EC-A73E-45A6-A8B3-835A416D7240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6C9EC-A73E-45A6-A8B3-835A416D7240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6C9EC-A73E-45A6-A8B3-835A416D7240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6C9EC-A73E-45A6-A8B3-835A416D7240}">
      <dsp:nvSpPr>
        <dsp:cNvPr id="0" name=""/>
        <dsp:cNvSpPr/>
      </dsp:nvSpPr>
      <dsp:spPr>
        <a:xfrm>
          <a:off x="0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Introduction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218402" y="0"/>
        <a:ext cx="1103071" cy="436803"/>
      </dsp:txXfrm>
    </dsp:sp>
    <dsp:sp modelId="{1CDE8902-EAE1-4633-9A12-AA6C6036B1E6}">
      <dsp:nvSpPr>
        <dsp:cNvPr id="0" name=""/>
        <dsp:cNvSpPr/>
      </dsp:nvSpPr>
      <dsp:spPr>
        <a:xfrm>
          <a:off x="1385887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I.   La probabilité des erreurs</a:t>
          </a:r>
          <a:endParaRPr lang="fr-FR" sz="1000" kern="1200" dirty="0"/>
        </a:p>
      </dsp:txBody>
      <dsp:txXfrm>
        <a:off x="1604289" y="0"/>
        <a:ext cx="1103071" cy="436803"/>
      </dsp:txXfrm>
    </dsp:sp>
    <dsp:sp modelId="{E5F67A2B-BC5E-45CA-A54C-64F38F7542AA}">
      <dsp:nvSpPr>
        <dsp:cNvPr id="0" name=""/>
        <dsp:cNvSpPr/>
      </dsp:nvSpPr>
      <dsp:spPr>
        <a:xfrm>
          <a:off x="277177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II.  Le code de parité</a:t>
          </a:r>
          <a:endParaRPr lang="fr-FR" sz="1000" kern="1200" dirty="0"/>
        </a:p>
      </dsp:txBody>
      <dsp:txXfrm>
        <a:off x="2990176" y="0"/>
        <a:ext cx="1103071" cy="436803"/>
      </dsp:txXfrm>
    </dsp:sp>
    <dsp:sp modelId="{11D68FBA-00DF-4890-A532-D4283C1129ED}">
      <dsp:nvSpPr>
        <dsp:cNvPr id="0" name=""/>
        <dsp:cNvSpPr/>
      </dsp:nvSpPr>
      <dsp:spPr>
        <a:xfrm>
          <a:off x="4157662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III. Le code de répétition</a:t>
          </a:r>
          <a:endParaRPr lang="fr-FR" sz="1000" kern="1200" dirty="0"/>
        </a:p>
      </dsp:txBody>
      <dsp:txXfrm>
        <a:off x="4376064" y="0"/>
        <a:ext cx="1103071" cy="436803"/>
      </dsp:txXfrm>
    </dsp:sp>
    <dsp:sp modelId="{7683EB31-29B2-4622-87F7-53F752C057FF}">
      <dsp:nvSpPr>
        <dsp:cNvPr id="0" name=""/>
        <dsp:cNvSpPr/>
      </dsp:nvSpPr>
      <dsp:spPr>
        <a:xfrm>
          <a:off x="5543549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IV. Le CRC (</a:t>
          </a:r>
          <a:r>
            <a:rPr lang="fr-FR" sz="1000" kern="1200" dirty="0" err="1" smtClean="0"/>
            <a:t>Cyclic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Redundancy</a:t>
          </a:r>
          <a:r>
            <a:rPr lang="fr-FR" sz="1000" kern="1200" dirty="0" smtClean="0"/>
            <a:t> Code)</a:t>
          </a:r>
          <a:endParaRPr lang="fr-FR" sz="1000" kern="1200" dirty="0"/>
        </a:p>
      </dsp:txBody>
      <dsp:txXfrm>
        <a:off x="5761951" y="0"/>
        <a:ext cx="1103071" cy="436803"/>
      </dsp:txXfrm>
    </dsp:sp>
    <dsp:sp modelId="{FBB2542C-499A-4E5D-B179-5389E562ACE6}">
      <dsp:nvSpPr>
        <dsp:cNvPr id="0" name=""/>
        <dsp:cNvSpPr/>
      </dsp:nvSpPr>
      <dsp:spPr>
        <a:xfrm>
          <a:off x="6929436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V.  Principe de </a:t>
          </a:r>
          <a:r>
            <a:rPr lang="fr-FR" sz="1000" kern="1200" dirty="0" err="1" smtClean="0"/>
            <a:t>Hamming</a:t>
          </a:r>
          <a:endParaRPr lang="fr-FR" sz="1000" kern="1200" dirty="0"/>
        </a:p>
      </dsp:txBody>
      <dsp:txXfrm>
        <a:off x="7147838" y="0"/>
        <a:ext cx="1103071" cy="436803"/>
      </dsp:txXfrm>
    </dsp:sp>
    <dsp:sp modelId="{6C143154-07D3-4E59-82E8-19A05DCBA13F}">
      <dsp:nvSpPr>
        <dsp:cNvPr id="0" name=""/>
        <dsp:cNvSpPr/>
      </dsp:nvSpPr>
      <dsp:spPr>
        <a:xfrm>
          <a:off x="8315324" y="0"/>
          <a:ext cx="1539874" cy="436803"/>
        </a:xfrm>
        <a:prstGeom prst="chevron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Conclusion</a:t>
          </a:r>
          <a:endParaRPr lang="fr-FR" sz="1000" kern="1200" dirty="0"/>
        </a:p>
      </dsp:txBody>
      <dsp:txXfrm>
        <a:off x="8533726" y="0"/>
        <a:ext cx="1103071" cy="436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02867-C2ED-4315-903D-44915BA1FF8B}" type="datetimeFigureOut">
              <a:rPr lang="fr-FR" smtClean="0"/>
              <a:t>15/01/2017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E9EFB-178C-4A82-86B7-364FA242F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60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00E8-F797-43F4-9027-6DB2482B2C7D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105E-696D-4BF5-B734-9BA51F97887C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A80C-5CE0-4358-8427-C6A596E4C595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2ED8-B1F8-4834-91A7-F96B910515CC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A8B3-F11F-4924-B499-A078A9B700C8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B86-BA7B-482F-8052-AFD5AD3B0CED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A342-6247-4875-8FFD-E9E670969474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095-E2F3-4D6C-8841-A0514DD9B1BC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558D-8552-450C-B6DE-C13EBD132C7A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52C5-C5F9-410F-ADE9-D7D8D3D5503B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824508" cy="365125"/>
          </a:xfrm>
        </p:spPr>
        <p:txBody>
          <a:bodyPr/>
          <a:lstStyle>
            <a:lvl1pPr>
              <a:defRPr sz="1500"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 smtClean="0"/>
              <a:t>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60CE-9BCB-494C-95E9-ACFF39E07A58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1FDF-C71C-413F-93EE-F363E74AE057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FE26-6470-4581-B43B-7B844A6096A7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F48E-8668-442A-8137-552F2DDD5FB3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EF06-D7DA-47B2-BD9D-26B4F56CC947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7B6-CBC2-4683-BD09-BC6AF824B8B5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9DC-9778-44B8-A310-EAF9292A71A5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6DD087-3095-449D-804F-1022518D2CBA}" type="datetime1">
              <a:rPr lang="en-US" smtClean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codes correcteurs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683310"/>
          </a:xfrm>
        </p:spPr>
        <p:txBody>
          <a:bodyPr>
            <a:normAutofit/>
          </a:bodyPr>
          <a:lstStyle/>
          <a:p>
            <a:r>
              <a:rPr lang="fr-FR" dirty="0"/>
              <a:t>Modélisations </a:t>
            </a:r>
            <a:r>
              <a:rPr lang="fr-FR" dirty="0" smtClean="0"/>
              <a:t>Mathématiques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500" dirty="0" smtClean="0"/>
              <a:t>1/12</a:t>
            </a:r>
            <a:endParaRPr lang="en-US" sz="1500" dirty="0"/>
          </a:p>
        </p:txBody>
      </p:sp>
      <p:sp>
        <p:nvSpPr>
          <p:cNvPr id="5" name="ZoneTexte 4"/>
          <p:cNvSpPr txBox="1"/>
          <p:nvPr/>
        </p:nvSpPr>
        <p:spPr>
          <a:xfrm>
            <a:off x="5943600" y="640976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Bouëte</a:t>
            </a:r>
            <a:r>
              <a:rPr lang="fr-FR" dirty="0" smtClean="0"/>
              <a:t>-Giraud </a:t>
            </a:r>
            <a:r>
              <a:rPr lang="fr-FR" dirty="0" err="1" smtClean="0"/>
              <a:t>Titouan</a:t>
            </a:r>
            <a:r>
              <a:rPr lang="fr-FR" dirty="0" smtClean="0"/>
              <a:t>, </a:t>
            </a:r>
            <a:r>
              <a:rPr lang="fr-FR" dirty="0" err="1" smtClean="0"/>
              <a:t>Gathignol</a:t>
            </a:r>
            <a:r>
              <a:rPr lang="fr-FR" dirty="0" smtClean="0"/>
              <a:t>  Yoann, Robert </a:t>
            </a:r>
            <a:r>
              <a:rPr lang="fr-FR" dirty="0"/>
              <a:t>Guillaume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IV</a:t>
            </a:r>
            <a:r>
              <a:rPr lang="fr-FR" dirty="0" smtClean="0"/>
              <a:t>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CRC </a:t>
            </a:r>
            <a:r>
              <a:rPr lang="fr-FR" dirty="0"/>
              <a:t>(</a:t>
            </a:r>
            <a:r>
              <a:rPr lang="fr-FR" dirty="0" err="1"/>
              <a:t>Cyclic</a:t>
            </a:r>
            <a:r>
              <a:rPr lang="fr-FR" dirty="0"/>
              <a:t> </a:t>
            </a:r>
            <a:r>
              <a:rPr lang="fr-FR" dirty="0" err="1"/>
              <a:t>Redundancy</a:t>
            </a:r>
            <a:r>
              <a:rPr lang="fr-FR" dirty="0"/>
              <a:t> Code)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590664"/>
            <a:ext cx="10018713" cy="3124201"/>
          </a:xfrm>
        </p:spPr>
        <p:txBody>
          <a:bodyPr>
            <a:normAutofit/>
          </a:bodyPr>
          <a:lstStyle/>
          <a:p>
            <a:r>
              <a:rPr lang="fr-FR" dirty="0" smtClean="0"/>
              <a:t>A chaque message est associé un code de contrôle (déduit du polynôme générateur)</a:t>
            </a:r>
            <a:endParaRPr lang="fr-FR" dirty="0" smtClean="0"/>
          </a:p>
          <a:p>
            <a:pPr marL="457200" lvl="1" indent="0">
              <a:buNone/>
            </a:pPr>
            <a:r>
              <a:rPr lang="fr-FR" i="1" dirty="0" smtClean="0"/>
              <a:t>Exemple : 				</a:t>
            </a:r>
            <a:r>
              <a:rPr lang="fr-FR" i="1" dirty="0" smtClean="0">
                <a:sym typeface="Wingdings" panose="05000000000000000000" pitchFamily="2" charset="2"/>
              </a:rPr>
              <a:t>     </a:t>
            </a:r>
            <a:r>
              <a:rPr lang="fr-FR" dirty="0" smtClean="0"/>
              <a:t>1 0110</a:t>
            </a:r>
          </a:p>
          <a:p>
            <a:pPr marL="457200" lvl="1" indent="0">
              <a:buNone/>
            </a:pPr>
            <a:endParaRPr lang="fr-FR" i="1" dirty="0" smtClean="0"/>
          </a:p>
          <a:p>
            <a:r>
              <a:rPr lang="fr-FR" dirty="0" smtClean="0"/>
              <a:t>Contrôle du message avec division polynomiale	</a:t>
            </a:r>
          </a:p>
          <a:p>
            <a:pPr marL="0" indent="0">
              <a:buNone/>
            </a:pPr>
            <a:r>
              <a:rPr lang="fr-FR" dirty="0" smtClean="0"/>
              <a:t>			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image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32727" y="3602182"/>
            <a:ext cx="1357746" cy="323271"/>
          </a:xfrm>
          <a:prstGeom prst="rect">
            <a:avLst/>
          </a:prstGeom>
          <a:ln/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197546566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45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Principe de </a:t>
            </a:r>
            <a:r>
              <a:rPr lang="fr-FR" dirty="0" err="1" smtClean="0"/>
              <a:t>Hamming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2326978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Un dictionnaire contient les valeurs possible</a:t>
            </a:r>
          </a:p>
          <a:p>
            <a:pPr marL="0" indent="0">
              <a:buNone/>
            </a:pPr>
            <a:r>
              <a:rPr lang="fr-FR" dirty="0" smtClean="0"/>
              <a:t>On compare ces valeurs avec celles obtenues à la réception</a:t>
            </a:r>
            <a:endParaRPr lang="fr-FR" dirty="0"/>
          </a:p>
        </p:txBody>
      </p:sp>
      <p:pic>
        <p:nvPicPr>
          <p:cNvPr id="5" name="Picture 2" descr="https://lh4.googleusercontent.com/M5A7mHODONvW9AHsJyY0urvsKPwDsfWOq2kImbNNNXvrgRdkpNioAHrzFoH0aEmS7BLTJgn7viNCGQBHdFGa2Ew6p8gvAID_lCPpHv6xxZV4hSTWyLPeQGLsn9Xj43flfZAwFCC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6" t="31923" r="5282" b="42504"/>
          <a:stretch/>
        </p:blipFill>
        <p:spPr bwMode="auto">
          <a:xfrm>
            <a:off x="1784356" y="4422272"/>
            <a:ext cx="7936654" cy="158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20" y="2991673"/>
            <a:ext cx="1629471" cy="2861197"/>
          </a:xfrm>
          <a:prstGeom prst="rect">
            <a:avLst/>
          </a:prstGeom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208738600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14695" y="5852870"/>
            <a:ext cx="751896" cy="365125"/>
          </a:xfrm>
        </p:spPr>
        <p:txBody>
          <a:bodyPr/>
          <a:lstStyle/>
          <a:p>
            <a:r>
              <a:rPr lang="en-US" dirty="0" smtClean="0"/>
              <a:t>11/12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L’efficacité du code dépend du poids dont on dispose.</a:t>
            </a:r>
          </a:p>
          <a:p>
            <a:r>
              <a:rPr lang="fr-FR" dirty="0" smtClean="0"/>
              <a:t>L’utilisation dépend du contexte.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059861231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3"/>
          <p:cNvSpPr txBox="1">
            <a:spLocks/>
          </p:cNvSpPr>
          <p:nvPr/>
        </p:nvSpPr>
        <p:spPr>
          <a:xfrm>
            <a:off x="11014695" y="5852870"/>
            <a:ext cx="751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5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11/12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50565" y="1752599"/>
            <a:ext cx="10018713" cy="3124201"/>
          </a:xfrm>
        </p:spPr>
        <p:txBody>
          <a:bodyPr/>
          <a:lstStyle/>
          <a:p>
            <a:r>
              <a:rPr lang="fr-FR" dirty="0" smtClean="0"/>
              <a:t>Des erreurs peuvent survenir lors de la transmission d’un message</a:t>
            </a:r>
          </a:p>
          <a:p>
            <a:pPr marL="0" lvl="1" indent="0">
              <a:buNone/>
            </a:pPr>
            <a:r>
              <a:rPr lang="fr-FR" dirty="0"/>
              <a:t>Ex : Bruit de fond au téléphone, rayures sur un disque…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En informatique : inversion du signe d’un bit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I.   La probabilité des erreurs</a:t>
            </a:r>
          </a:p>
          <a:p>
            <a:pPr algn="just"/>
            <a:r>
              <a:rPr lang="fr-FR" dirty="0" smtClean="0"/>
              <a:t>II.  Le code de parité</a:t>
            </a:r>
          </a:p>
          <a:p>
            <a:pPr algn="just"/>
            <a:r>
              <a:rPr lang="fr-FR" dirty="0" smtClean="0"/>
              <a:t>III. Le code de répétition</a:t>
            </a:r>
          </a:p>
          <a:p>
            <a:pPr algn="just"/>
            <a:r>
              <a:rPr lang="fr-FR" dirty="0" smtClean="0"/>
              <a:t>IV. Le CRC (</a:t>
            </a:r>
            <a:r>
              <a:rPr lang="fr-FR" dirty="0" err="1"/>
              <a:t>Cyclic</a:t>
            </a:r>
            <a:r>
              <a:rPr lang="fr-FR" dirty="0"/>
              <a:t> </a:t>
            </a:r>
            <a:r>
              <a:rPr lang="fr-FR" dirty="0" err="1"/>
              <a:t>Redundancy</a:t>
            </a:r>
            <a:r>
              <a:rPr lang="fr-FR" dirty="0"/>
              <a:t> Code</a:t>
            </a:r>
            <a:r>
              <a:rPr lang="fr-FR" dirty="0" smtClean="0"/>
              <a:t>)</a:t>
            </a:r>
          </a:p>
          <a:p>
            <a:pPr algn="just"/>
            <a:r>
              <a:rPr lang="fr-FR" dirty="0" smtClean="0"/>
              <a:t>V.  Principe de </a:t>
            </a:r>
            <a:r>
              <a:rPr lang="fr-FR" dirty="0" err="1" smtClean="0"/>
              <a:t>Hamming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qu’un code correcteur et en </a:t>
            </a:r>
            <a:r>
              <a:rPr lang="fr-FR" dirty="0"/>
              <a:t>quoi cela consiste-t-il </a:t>
            </a:r>
            <a:r>
              <a:rPr lang="fr-FR" dirty="0" smtClean="0"/>
              <a:t>?</a:t>
            </a:r>
          </a:p>
          <a:p>
            <a:pPr marL="0" indent="0" algn="just">
              <a:buNone/>
            </a:pPr>
            <a:r>
              <a:rPr lang="fr-FR" dirty="0" smtClean="0"/>
              <a:t>	- Erreurs lors de la transmission d’un message</a:t>
            </a:r>
          </a:p>
          <a:p>
            <a:pPr marL="0" indent="0" algn="just">
              <a:buNone/>
            </a:pPr>
            <a:r>
              <a:rPr lang="fr-FR" sz="1800" dirty="0"/>
              <a:t>	</a:t>
            </a:r>
            <a:r>
              <a:rPr lang="fr-FR" dirty="0" smtClean="0"/>
              <a:t>- Détection / Correction des ces erreurs</a:t>
            </a: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r>
              <a:rPr lang="fr-FR" dirty="0" smtClean="0"/>
              <a:t>Ex : bruit de fond au téléphone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/12</a:t>
            </a:r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198838097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6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2071" y="1634836"/>
            <a:ext cx="11062365" cy="40800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Changement de valeur d’un bit :	Transmission 	</a:t>
            </a:r>
            <a:r>
              <a:rPr lang="fr-FR" dirty="0" smtClean="0">
                <a:sym typeface="Wingdings" panose="05000000000000000000" pitchFamily="2" charset="2"/>
              </a:rPr>
              <a:t>	Réception</a:t>
            </a:r>
            <a:endParaRPr lang="fr-FR" dirty="0" smtClean="0"/>
          </a:p>
          <a:p>
            <a:pPr marL="1371600" lvl="3" indent="0">
              <a:buNone/>
            </a:pPr>
            <a:r>
              <a:rPr lang="fr-FR" dirty="0" smtClean="0"/>
              <a:t>							</a:t>
            </a:r>
            <a:r>
              <a:rPr lang="fr-FR" dirty="0" smtClean="0"/>
              <a:t>       </a:t>
            </a:r>
            <a:r>
              <a:rPr lang="fr-FR" sz="2400" dirty="0" smtClean="0"/>
              <a:t>1011 0010	</a:t>
            </a:r>
            <a:r>
              <a:rPr lang="fr-FR" dirty="0" smtClean="0"/>
              <a:t>	</a:t>
            </a:r>
            <a:r>
              <a:rPr lang="fr-FR" sz="2400" dirty="0" smtClean="0"/>
              <a:t>1011 </a:t>
            </a:r>
            <a:r>
              <a:rPr lang="fr-FR" sz="2400" dirty="0" smtClean="0"/>
              <a:t>0</a:t>
            </a:r>
            <a:r>
              <a:rPr lang="fr-FR" sz="2400" dirty="0" smtClean="0">
                <a:solidFill>
                  <a:srgbClr val="FF0000"/>
                </a:solidFill>
              </a:rPr>
              <a:t>1</a:t>
            </a:r>
            <a:r>
              <a:rPr lang="fr-FR" sz="2400" dirty="0" smtClean="0"/>
              <a:t>10</a:t>
            </a:r>
          </a:p>
          <a:p>
            <a:pPr marL="1371600" lvl="3" indent="0">
              <a:buNone/>
            </a:pPr>
            <a:r>
              <a:rPr lang="fr-FR" dirty="0" smtClean="0"/>
              <a:t>									</a:t>
            </a:r>
          </a:p>
          <a:p>
            <a:r>
              <a:rPr lang="fr-FR" dirty="0" smtClean="0"/>
              <a:t>Le taux d’erreur par bit s’exprime par : </a:t>
            </a:r>
            <a:r>
              <a:rPr lang="fr-FR" i="1" dirty="0" err="1" smtClean="0"/>
              <a:t>NbErr</a:t>
            </a:r>
            <a:r>
              <a:rPr lang="fr-FR" i="1" dirty="0" smtClean="0"/>
              <a:t>/</a:t>
            </a:r>
            <a:r>
              <a:rPr lang="fr-FR" i="1" dirty="0" err="1" smtClean="0"/>
              <a:t>NbBits</a:t>
            </a:r>
            <a:endParaRPr lang="fr-FR" i="1" dirty="0" smtClean="0"/>
          </a:p>
          <a:p>
            <a:pPr marL="0" lvl="8" indent="0">
              <a:buNone/>
            </a:pPr>
            <a:r>
              <a:rPr lang="fr-FR" i="1" dirty="0"/>
              <a:t>	</a:t>
            </a:r>
            <a:r>
              <a:rPr lang="fr-FR" i="1" dirty="0" smtClean="0"/>
              <a:t>									</a:t>
            </a:r>
            <a:r>
              <a:rPr lang="fr-FR" sz="2000" i="1" dirty="0" smtClean="0"/>
              <a:t>  </a:t>
            </a:r>
            <a:r>
              <a:rPr lang="fr-FR" sz="2000" i="1" dirty="0" smtClean="0"/>
              <a:t>            </a:t>
            </a:r>
            <a:r>
              <a:rPr lang="fr-FR" sz="2000" dirty="0" smtClean="0"/>
              <a:t>1       /		10  	</a:t>
            </a:r>
            <a:r>
              <a:rPr lang="fr-FR" sz="2000" dirty="0"/>
              <a:t>	</a:t>
            </a:r>
            <a:r>
              <a:rPr lang="fr-FR" sz="2000" dirty="0" smtClean="0">
                <a:sym typeface="Wingdings" panose="05000000000000000000" pitchFamily="2" charset="2"/>
              </a:rPr>
              <a:t> 		 </a:t>
            </a:r>
            <a:r>
              <a:rPr lang="fr-FR" sz="2000" dirty="0">
                <a:sym typeface="Wingdings" panose="05000000000000000000" pitchFamily="2" charset="2"/>
              </a:rPr>
              <a:t>10^-</a:t>
            </a:r>
            <a:r>
              <a:rPr lang="fr-FR" sz="2000" dirty="0" smtClean="0">
                <a:sym typeface="Wingdings" panose="05000000000000000000" pitchFamily="2" charset="2"/>
              </a:rPr>
              <a:t>1</a:t>
            </a:r>
          </a:p>
          <a:p>
            <a:pPr marL="0" lvl="8" indent="0">
              <a:buNone/>
            </a:pPr>
            <a:endParaRPr lang="fr-FR" i="1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 smtClean="0"/>
              <a:t>/12</a:t>
            </a:r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411109520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8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probabilité des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Environ 1 erreur pour 1 000 000 de bits transmis.</a:t>
            </a:r>
          </a:p>
          <a:p>
            <a:endParaRPr lang="fr-FR" dirty="0" smtClean="0"/>
          </a:p>
          <a:p>
            <a:r>
              <a:rPr lang="fr-FR" dirty="0" smtClean="0"/>
              <a:t>Rendement d’un code : </a:t>
            </a:r>
            <a:r>
              <a:rPr lang="fr-FR" dirty="0"/>
              <a:t>nombre </a:t>
            </a:r>
            <a:r>
              <a:rPr lang="fr-FR" dirty="0" smtClean="0"/>
              <a:t>d’erreur/quantité </a:t>
            </a:r>
            <a:r>
              <a:rPr lang="fr-FR" dirty="0"/>
              <a:t>de </a:t>
            </a:r>
            <a:r>
              <a:rPr lang="fr-FR" dirty="0" smtClean="0"/>
              <a:t>données transmise.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Remarque : Il peut être préférable de renvoyer plutôt que corriger.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 smtClean="0"/>
              <a:t>/12</a:t>
            </a:r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832635651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2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probabilité des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2071" y="2590664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r>
              <a:rPr lang="fr-FR" i="1" dirty="0" smtClean="0"/>
              <a:t>k </a:t>
            </a:r>
            <a:r>
              <a:rPr lang="fr-FR" i="1" dirty="0" smtClean="0"/>
              <a:t>= le nombre de bits transmis </a:t>
            </a:r>
            <a:r>
              <a:rPr lang="fr-FR" i="1" dirty="0" smtClean="0"/>
              <a:t>correctement</a:t>
            </a:r>
          </a:p>
          <a:p>
            <a:r>
              <a:rPr lang="fr-FR" i="1" dirty="0" smtClean="0"/>
              <a:t>n </a:t>
            </a:r>
            <a:r>
              <a:rPr lang="fr-FR" i="1" dirty="0" smtClean="0"/>
              <a:t>= le nombre de bits </a:t>
            </a:r>
            <a:r>
              <a:rPr lang="fr-FR" i="1" dirty="0" smtClean="0"/>
              <a:t>transmis</a:t>
            </a:r>
            <a:endParaRPr lang="fr-FR" i="1" dirty="0" smtClean="0"/>
          </a:p>
          <a:p>
            <a:r>
              <a:rPr lang="fr-FR" dirty="0" smtClean="0"/>
              <a:t>P est donc la probabilité d’avoir des </a:t>
            </a:r>
            <a:r>
              <a:rPr lang="fr-FR" dirty="0" smtClean="0"/>
              <a:t>erreurs</a:t>
            </a:r>
            <a:r>
              <a:rPr lang="fr-FR" dirty="0" smtClean="0"/>
              <a:t>	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 smtClean="0"/>
              <a:t>/12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4166" t="49458" r="70709" b="45334"/>
          <a:stretch/>
        </p:blipFill>
        <p:spPr>
          <a:xfrm>
            <a:off x="3901853" y="2590664"/>
            <a:ext cx="4899148" cy="948999"/>
          </a:xfrm>
          <a:prstGeom prst="rect">
            <a:avLst/>
          </a:prstGeom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179469952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81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II.</a:t>
            </a:r>
            <a:r>
              <a:rPr lang="fr-FR" sz="4400" dirty="0"/>
              <a:t/>
            </a:r>
            <a:br>
              <a:rPr lang="fr-FR" sz="4400" dirty="0"/>
            </a:br>
            <a:r>
              <a:rPr lang="fr-FR" sz="4400" dirty="0" smtClean="0"/>
              <a:t>Le </a:t>
            </a:r>
            <a:r>
              <a:rPr lang="fr-FR" sz="4400" dirty="0"/>
              <a:t>code de parité :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Rajout d’un bit de parité à la fin d’un mot.</a:t>
            </a:r>
          </a:p>
          <a:p>
            <a:pPr marL="0" indent="0">
              <a:buNone/>
            </a:pPr>
            <a:r>
              <a:rPr lang="fr-FR" dirty="0" smtClean="0"/>
              <a:t>	Somme des autres bits du mot.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 </a:t>
            </a:r>
            <a:r>
              <a:rPr lang="fr-FR" dirty="0"/>
              <a:t>: </a:t>
            </a:r>
            <a:r>
              <a:rPr lang="fr-FR" dirty="0" smtClean="0"/>
              <a:t>	 </a:t>
            </a:r>
            <a:r>
              <a:rPr lang="fr-FR" dirty="0"/>
              <a:t>Données: 1 0 0 0 1 1 </a:t>
            </a:r>
            <a:r>
              <a:rPr lang="fr-FR" dirty="0" smtClean="0"/>
              <a:t> </a:t>
            </a:r>
            <a:r>
              <a:rPr lang="fr-FR" dirty="0">
                <a:solidFill>
                  <a:schemeClr val="accent4"/>
                </a:solidFill>
              </a:rPr>
              <a:t>1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	 </a:t>
            </a:r>
            <a:r>
              <a:rPr lang="fr-FR" dirty="0"/>
              <a:t>Données: 1 0 0 1 1 1 0 1 1 </a:t>
            </a:r>
            <a:r>
              <a:rPr lang="fr-FR" dirty="0" smtClean="0">
                <a:solidFill>
                  <a:schemeClr val="accent4"/>
                </a:solidFill>
              </a:rPr>
              <a:t>0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 smtClean="0"/>
              <a:t>/12</a:t>
            </a:r>
            <a:endParaRPr lang="en-US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027637439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3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</a:t>
            </a:r>
            <a:r>
              <a:rPr lang="fr-FR" dirty="0" smtClean="0"/>
              <a:t>Le </a:t>
            </a:r>
            <a:r>
              <a:rPr lang="fr-FR" dirty="0"/>
              <a:t>code de répétition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952430"/>
            <a:ext cx="10018713" cy="483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Ex </a:t>
            </a:r>
            <a:r>
              <a:rPr lang="fr-FR" dirty="0"/>
              <a:t>: On rajoute un bit identique pour chacun des bits à transmettre.</a:t>
            </a:r>
          </a:p>
          <a:p>
            <a:pPr marL="0" indent="0">
              <a:buNone/>
            </a:pPr>
            <a:r>
              <a:rPr lang="fr-FR" dirty="0"/>
              <a:t>			Données: 1 0 1 1 			Données: 1 0 1 1 </a:t>
            </a:r>
          </a:p>
          <a:p>
            <a:pPr marL="0" indent="0">
              <a:buNone/>
            </a:pPr>
            <a:r>
              <a:rPr lang="fr-FR" dirty="0"/>
              <a:t>			Code: 1 1 0 0 1 1 1 1		Code: </a:t>
            </a:r>
            <a:r>
              <a:rPr lang="fr-FR" dirty="0" smtClean="0"/>
              <a:t> 1 </a:t>
            </a:r>
            <a:r>
              <a:rPr lang="fr-FR" dirty="0"/>
              <a:t>1 1 0 </a:t>
            </a:r>
            <a:r>
              <a:rPr lang="fr-FR" dirty="0">
                <a:solidFill>
                  <a:schemeClr val="accent4"/>
                </a:solidFill>
              </a:rPr>
              <a:t>1</a:t>
            </a:r>
            <a:r>
              <a:rPr lang="fr-FR" dirty="0"/>
              <a:t> 0 1 1 1 1 1 </a:t>
            </a:r>
            <a:r>
              <a:rPr lang="fr-FR" dirty="0" smtClean="0"/>
              <a:t>1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Rendement faible mais très efficace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dirty="0" smtClean="0"/>
              <a:t>/12</a:t>
            </a:r>
          </a:p>
          <a:p>
            <a:endParaRPr lang="en-US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4218284" y="3988028"/>
            <a:ext cx="260428" cy="319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4428224" y="3977868"/>
            <a:ext cx="50488" cy="329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7660261" y="3975616"/>
            <a:ext cx="46254" cy="331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706515" y="3975616"/>
            <a:ext cx="141152" cy="331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7706515" y="3975616"/>
            <a:ext cx="344352" cy="331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533075225"/>
              </p:ext>
            </p:extLst>
          </p:nvPr>
        </p:nvGraphicFramePr>
        <p:xfrm>
          <a:off x="1773382" y="248997"/>
          <a:ext cx="9855199" cy="43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7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460</TotalTime>
  <Words>544</Words>
  <Application>Microsoft Office PowerPoint</Application>
  <PresentationFormat>Grand écran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Parallaxe</vt:lpstr>
      <vt:lpstr>Les codes correcteurs</vt:lpstr>
      <vt:lpstr>Présentation PowerPoint</vt:lpstr>
      <vt:lpstr>Plan</vt:lpstr>
      <vt:lpstr>Introduction</vt:lpstr>
      <vt:lpstr>Introduction</vt:lpstr>
      <vt:lpstr>I. La probabilité des erreurs</vt:lpstr>
      <vt:lpstr>I. La probabilité des erreurs</vt:lpstr>
      <vt:lpstr>II. Le code de parité :  </vt:lpstr>
      <vt:lpstr>III.  Le code de répétition : </vt:lpstr>
      <vt:lpstr>IV. CRC (Cyclic Redundancy Code) </vt:lpstr>
      <vt:lpstr>V. Principe de Hamming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Modélisations Mathématiques</dc:title>
  <dc:creator>Everstormz</dc:creator>
  <cp:lastModifiedBy>Trag</cp:lastModifiedBy>
  <cp:revision>81</cp:revision>
  <dcterms:created xsi:type="dcterms:W3CDTF">2016-11-13T15:02:45Z</dcterms:created>
  <dcterms:modified xsi:type="dcterms:W3CDTF">2017-01-15T21:27:46Z</dcterms:modified>
</cp:coreProperties>
</file>