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3C5A0-F20A-4BAB-865E-0B5A6D1E174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0EB144-4BF1-4D67-B6F7-C252BF051EA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C28962B9-33CC-4061-BE53-ADF868ED9853}" type="parTrans" cxnId="{173D132E-3252-4113-B7E0-470A838FF770}">
      <dgm:prSet/>
      <dgm:spPr/>
      <dgm:t>
        <a:bodyPr/>
        <a:lstStyle/>
        <a:p>
          <a:endParaRPr lang="en-US"/>
        </a:p>
      </dgm:t>
    </dgm:pt>
    <dgm:pt modelId="{B65D11B9-A3CF-4B2F-903B-408683BAE15A}" type="sibTrans" cxnId="{173D132E-3252-4113-B7E0-470A838FF770}">
      <dgm:prSet/>
      <dgm:spPr/>
      <dgm:t>
        <a:bodyPr/>
        <a:lstStyle/>
        <a:p>
          <a:endParaRPr lang="en-US"/>
        </a:p>
      </dgm:t>
    </dgm:pt>
    <dgm:pt modelId="{1CBFA80B-58B3-458D-BF81-C354BB04C3CF}">
      <dgm:prSet phldrT="[Text]"/>
      <dgm:spPr/>
      <dgm:t>
        <a:bodyPr/>
        <a:lstStyle/>
        <a:p>
          <a:r>
            <a:rPr lang="en-US" dirty="0" smtClean="0"/>
            <a:t>AESTHETICS</a:t>
          </a:r>
          <a:endParaRPr lang="en-US" dirty="0"/>
        </a:p>
      </dgm:t>
    </dgm:pt>
    <dgm:pt modelId="{5B4B2BBE-2E86-45CD-ADC1-DCE2050BBDB8}" type="parTrans" cxnId="{F42DD6D1-4B0F-4083-A121-65C350BCBF46}">
      <dgm:prSet/>
      <dgm:spPr/>
      <dgm:t>
        <a:bodyPr/>
        <a:lstStyle/>
        <a:p>
          <a:endParaRPr lang="en-US"/>
        </a:p>
      </dgm:t>
    </dgm:pt>
    <dgm:pt modelId="{5BDBC565-BCE5-4E6E-A1B2-D82814B674A7}" type="sibTrans" cxnId="{F42DD6D1-4B0F-4083-A121-65C350BCBF46}">
      <dgm:prSet/>
      <dgm:spPr/>
      <dgm:t>
        <a:bodyPr/>
        <a:lstStyle/>
        <a:p>
          <a:endParaRPr lang="en-US"/>
        </a:p>
      </dgm:t>
    </dgm:pt>
    <dgm:pt modelId="{29A491DD-0549-4238-8938-3B8742A1BF9C}">
      <dgm:prSet phldrT="[Text]"/>
      <dgm:spPr/>
      <dgm:t>
        <a:bodyPr/>
        <a:lstStyle/>
        <a:p>
          <a:r>
            <a:rPr lang="en-US" dirty="0" smtClean="0"/>
            <a:t>GEOMETRIES</a:t>
          </a:r>
        </a:p>
      </dgm:t>
    </dgm:pt>
    <dgm:pt modelId="{3CCBA296-F9BA-4F70-BA3A-C6B267F692C4}" type="parTrans" cxnId="{95C3EF49-A814-4EA6-A0E2-3C0500338330}">
      <dgm:prSet/>
      <dgm:spPr/>
      <dgm:t>
        <a:bodyPr/>
        <a:lstStyle/>
        <a:p>
          <a:endParaRPr lang="en-US"/>
        </a:p>
      </dgm:t>
    </dgm:pt>
    <dgm:pt modelId="{CA58324F-BDF3-4970-B6AF-91A8D1500AF8}" type="sibTrans" cxnId="{95C3EF49-A814-4EA6-A0E2-3C0500338330}">
      <dgm:prSet/>
      <dgm:spPr/>
      <dgm:t>
        <a:bodyPr/>
        <a:lstStyle/>
        <a:p>
          <a:endParaRPr lang="en-US"/>
        </a:p>
      </dgm:t>
    </dgm:pt>
    <dgm:pt modelId="{55ACDB9D-DC57-4E95-B1E7-947DB6AC5F04}">
      <dgm:prSet phldrT="[Text]"/>
      <dgm:spPr/>
      <dgm:t>
        <a:bodyPr/>
        <a:lstStyle/>
        <a:p>
          <a:r>
            <a:rPr lang="en-US" dirty="0" smtClean="0"/>
            <a:t>FACETS</a:t>
          </a:r>
        </a:p>
      </dgm:t>
    </dgm:pt>
    <dgm:pt modelId="{813214EF-CDA6-464F-A77A-BC80C06E461F}" type="parTrans" cxnId="{2A76BBD1-D0FD-4CA4-8DED-DC8E69BAA1EC}">
      <dgm:prSet/>
      <dgm:spPr/>
      <dgm:t>
        <a:bodyPr/>
        <a:lstStyle/>
        <a:p>
          <a:endParaRPr lang="en-US"/>
        </a:p>
      </dgm:t>
    </dgm:pt>
    <dgm:pt modelId="{CABFFC79-C49B-43A4-8704-71CF19603FEA}" type="sibTrans" cxnId="{2A76BBD1-D0FD-4CA4-8DED-DC8E69BAA1EC}">
      <dgm:prSet/>
      <dgm:spPr/>
      <dgm:t>
        <a:bodyPr/>
        <a:lstStyle/>
        <a:p>
          <a:endParaRPr lang="en-US"/>
        </a:p>
      </dgm:t>
    </dgm:pt>
    <dgm:pt modelId="{0057C653-C378-48C3-9716-BCA80519C16C}">
      <dgm:prSet phldrT="[Text]"/>
      <dgm:spPr/>
      <dgm:t>
        <a:bodyPr/>
        <a:lstStyle/>
        <a:p>
          <a:r>
            <a:rPr lang="en-US" dirty="0" smtClean="0"/>
            <a:t>STATISTICS</a:t>
          </a:r>
        </a:p>
      </dgm:t>
    </dgm:pt>
    <dgm:pt modelId="{9BE6B349-C329-4BE4-86A2-F192B270F82E}" type="parTrans" cxnId="{520E73FD-3092-44EA-9FAE-B58A41B3D079}">
      <dgm:prSet/>
      <dgm:spPr/>
      <dgm:t>
        <a:bodyPr/>
        <a:lstStyle/>
        <a:p>
          <a:endParaRPr lang="en-US"/>
        </a:p>
      </dgm:t>
    </dgm:pt>
    <dgm:pt modelId="{A25016EC-FAA5-47F2-89DA-B8DCC16D4200}" type="sibTrans" cxnId="{520E73FD-3092-44EA-9FAE-B58A41B3D079}">
      <dgm:prSet/>
      <dgm:spPr/>
      <dgm:t>
        <a:bodyPr/>
        <a:lstStyle/>
        <a:p>
          <a:endParaRPr lang="en-US"/>
        </a:p>
      </dgm:t>
    </dgm:pt>
    <dgm:pt modelId="{F97F2325-8F07-4970-9CB5-3992237C22BD}">
      <dgm:prSet phldrT="[Text]"/>
      <dgm:spPr/>
      <dgm:t>
        <a:bodyPr/>
        <a:lstStyle/>
        <a:p>
          <a:r>
            <a:rPr lang="en-US" dirty="0" smtClean="0"/>
            <a:t>COORDINATES</a:t>
          </a:r>
        </a:p>
      </dgm:t>
    </dgm:pt>
    <dgm:pt modelId="{245AAA73-EB9D-43E7-AA0A-808282DEC1DE}" type="parTrans" cxnId="{0C49380D-78A7-42A0-A2BA-432D541A48F6}">
      <dgm:prSet/>
      <dgm:spPr/>
      <dgm:t>
        <a:bodyPr/>
        <a:lstStyle/>
        <a:p>
          <a:endParaRPr lang="en-US"/>
        </a:p>
      </dgm:t>
    </dgm:pt>
    <dgm:pt modelId="{7D8032EC-8C91-4046-ADF6-73F942A4DE06}" type="sibTrans" cxnId="{0C49380D-78A7-42A0-A2BA-432D541A48F6}">
      <dgm:prSet/>
      <dgm:spPr/>
      <dgm:t>
        <a:bodyPr/>
        <a:lstStyle/>
        <a:p>
          <a:endParaRPr lang="en-US"/>
        </a:p>
      </dgm:t>
    </dgm:pt>
    <dgm:pt modelId="{DCD3A68B-E738-41B4-8AAE-481DC9453D3C}">
      <dgm:prSet phldrT="[Text]"/>
      <dgm:spPr/>
      <dgm:t>
        <a:bodyPr/>
        <a:lstStyle/>
        <a:p>
          <a:r>
            <a:rPr lang="en-US" dirty="0" smtClean="0"/>
            <a:t>THEMES</a:t>
          </a:r>
        </a:p>
      </dgm:t>
    </dgm:pt>
    <dgm:pt modelId="{58C15042-7CD7-446D-9554-91C9734282E2}" type="parTrans" cxnId="{9C94F657-961D-46A7-BC69-AEDD7F45A39E}">
      <dgm:prSet/>
      <dgm:spPr/>
      <dgm:t>
        <a:bodyPr/>
        <a:lstStyle/>
        <a:p>
          <a:endParaRPr lang="en-US"/>
        </a:p>
      </dgm:t>
    </dgm:pt>
    <dgm:pt modelId="{0988E054-DED1-44B2-B70B-5A059C0D1DDB}" type="sibTrans" cxnId="{9C94F657-961D-46A7-BC69-AEDD7F45A39E}">
      <dgm:prSet/>
      <dgm:spPr/>
      <dgm:t>
        <a:bodyPr/>
        <a:lstStyle/>
        <a:p>
          <a:endParaRPr lang="en-US"/>
        </a:p>
      </dgm:t>
    </dgm:pt>
    <dgm:pt modelId="{44461684-D358-4EAA-869D-3B77EE613832}" type="pres">
      <dgm:prSet presAssocID="{6F43C5A0-F20A-4BAB-865E-0B5A6D1E1746}" presName="linear" presStyleCnt="0">
        <dgm:presLayoutVars>
          <dgm:dir/>
          <dgm:animLvl val="lvl"/>
          <dgm:resizeHandles val="exact"/>
        </dgm:presLayoutVars>
      </dgm:prSet>
      <dgm:spPr/>
    </dgm:pt>
    <dgm:pt modelId="{DEB9947B-1DD0-4DFD-A0A6-6C1AC7D563B1}" type="pres">
      <dgm:prSet presAssocID="{C30EB144-4BF1-4D67-B6F7-C252BF051EA6}" presName="parentLin" presStyleCnt="0"/>
      <dgm:spPr/>
    </dgm:pt>
    <dgm:pt modelId="{8A6E82BF-A867-4EE5-AA98-53BBD81C9A08}" type="pres">
      <dgm:prSet presAssocID="{C30EB144-4BF1-4D67-B6F7-C252BF051EA6}" presName="parentLeftMargin" presStyleLbl="node1" presStyleIdx="0" presStyleCnt="7"/>
      <dgm:spPr/>
    </dgm:pt>
    <dgm:pt modelId="{611A699A-B4E3-4B0B-8C1C-27AB3484522E}" type="pres">
      <dgm:prSet presAssocID="{C30EB144-4BF1-4D67-B6F7-C252BF051EA6}" presName="parentText" presStyleLbl="node1" presStyleIdx="0" presStyleCnt="7" custScaleX="37974">
        <dgm:presLayoutVars>
          <dgm:chMax val="0"/>
          <dgm:bulletEnabled val="1"/>
        </dgm:presLayoutVars>
      </dgm:prSet>
      <dgm:spPr/>
    </dgm:pt>
    <dgm:pt modelId="{F1E85130-185B-4CB1-8B26-9F8C08890710}" type="pres">
      <dgm:prSet presAssocID="{C30EB144-4BF1-4D67-B6F7-C252BF051EA6}" presName="negativeSpace" presStyleCnt="0"/>
      <dgm:spPr/>
    </dgm:pt>
    <dgm:pt modelId="{89A4313C-E087-4731-BEB1-279BB4B1E737}" type="pres">
      <dgm:prSet presAssocID="{C30EB144-4BF1-4D67-B6F7-C252BF051EA6}" presName="childText" presStyleLbl="conFgAcc1" presStyleIdx="0" presStyleCnt="7">
        <dgm:presLayoutVars>
          <dgm:bulletEnabled val="1"/>
        </dgm:presLayoutVars>
      </dgm:prSet>
      <dgm:spPr/>
    </dgm:pt>
    <dgm:pt modelId="{4ADE63DE-88EF-47C5-84AE-7828475186AC}" type="pres">
      <dgm:prSet presAssocID="{B65D11B9-A3CF-4B2F-903B-408683BAE15A}" presName="spaceBetweenRectangles" presStyleCnt="0"/>
      <dgm:spPr/>
    </dgm:pt>
    <dgm:pt modelId="{7B65D7D0-E842-4374-9A24-1E9FF3DD1FB8}" type="pres">
      <dgm:prSet presAssocID="{1CBFA80B-58B3-458D-BF81-C354BB04C3CF}" presName="parentLin" presStyleCnt="0"/>
      <dgm:spPr/>
    </dgm:pt>
    <dgm:pt modelId="{36F660B7-A3B3-444D-82F3-E1E4D61DE771}" type="pres">
      <dgm:prSet presAssocID="{1CBFA80B-58B3-458D-BF81-C354BB04C3CF}" presName="parentLeftMargin" presStyleLbl="node1" presStyleIdx="0" presStyleCnt="7"/>
      <dgm:spPr/>
    </dgm:pt>
    <dgm:pt modelId="{E71C867F-0B25-4425-BCBB-3D81E9749940}" type="pres">
      <dgm:prSet presAssocID="{1CBFA80B-58B3-458D-BF81-C354BB04C3CF}" presName="parentText" presStyleLbl="node1" presStyleIdx="1" presStyleCnt="7" custScaleX="37974">
        <dgm:presLayoutVars>
          <dgm:chMax val="0"/>
          <dgm:bulletEnabled val="1"/>
        </dgm:presLayoutVars>
      </dgm:prSet>
      <dgm:spPr/>
    </dgm:pt>
    <dgm:pt modelId="{3C1BF06F-2A92-4A18-9D91-5BB735538C69}" type="pres">
      <dgm:prSet presAssocID="{1CBFA80B-58B3-458D-BF81-C354BB04C3CF}" presName="negativeSpace" presStyleCnt="0"/>
      <dgm:spPr/>
    </dgm:pt>
    <dgm:pt modelId="{2EECFE28-35EF-4707-8345-C697B849C947}" type="pres">
      <dgm:prSet presAssocID="{1CBFA80B-58B3-458D-BF81-C354BB04C3CF}" presName="childText" presStyleLbl="conFgAcc1" presStyleIdx="1" presStyleCnt="7">
        <dgm:presLayoutVars>
          <dgm:bulletEnabled val="1"/>
        </dgm:presLayoutVars>
      </dgm:prSet>
      <dgm:spPr/>
    </dgm:pt>
    <dgm:pt modelId="{D5CBE84F-F2DF-4FB2-ACC6-9B1B449E2899}" type="pres">
      <dgm:prSet presAssocID="{5BDBC565-BCE5-4E6E-A1B2-D82814B674A7}" presName="spaceBetweenRectangles" presStyleCnt="0"/>
      <dgm:spPr/>
    </dgm:pt>
    <dgm:pt modelId="{45440FD2-D673-4069-9344-16D76CDB4A97}" type="pres">
      <dgm:prSet presAssocID="{29A491DD-0549-4238-8938-3B8742A1BF9C}" presName="parentLin" presStyleCnt="0"/>
      <dgm:spPr/>
    </dgm:pt>
    <dgm:pt modelId="{E477A99C-F6B5-430A-B104-45E28ABBCFA0}" type="pres">
      <dgm:prSet presAssocID="{29A491DD-0549-4238-8938-3B8742A1BF9C}" presName="parentLeftMargin" presStyleLbl="node1" presStyleIdx="1" presStyleCnt="7"/>
      <dgm:spPr/>
    </dgm:pt>
    <dgm:pt modelId="{B63049F2-D95A-40EB-AAF6-AB3980689EDB}" type="pres">
      <dgm:prSet presAssocID="{29A491DD-0549-4238-8938-3B8742A1BF9C}" presName="parentText" presStyleLbl="node1" presStyleIdx="2" presStyleCnt="7" custScaleX="379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00E34-1E10-4B44-BB48-3DD084271637}" type="pres">
      <dgm:prSet presAssocID="{29A491DD-0549-4238-8938-3B8742A1BF9C}" presName="negativeSpace" presStyleCnt="0"/>
      <dgm:spPr/>
    </dgm:pt>
    <dgm:pt modelId="{B7AC2165-3893-40CC-9051-C09027FDA9B2}" type="pres">
      <dgm:prSet presAssocID="{29A491DD-0549-4238-8938-3B8742A1BF9C}" presName="childText" presStyleLbl="conFgAcc1" presStyleIdx="2" presStyleCnt="7">
        <dgm:presLayoutVars>
          <dgm:bulletEnabled val="1"/>
        </dgm:presLayoutVars>
      </dgm:prSet>
      <dgm:spPr/>
    </dgm:pt>
    <dgm:pt modelId="{EC2BD91D-B4D8-43B3-B9CD-69B294D78E34}" type="pres">
      <dgm:prSet presAssocID="{CA58324F-BDF3-4970-B6AF-91A8D1500AF8}" presName="spaceBetweenRectangles" presStyleCnt="0"/>
      <dgm:spPr/>
    </dgm:pt>
    <dgm:pt modelId="{F26ABEE3-2474-4DB6-AA7E-8D36BA10207F}" type="pres">
      <dgm:prSet presAssocID="{55ACDB9D-DC57-4E95-B1E7-947DB6AC5F04}" presName="parentLin" presStyleCnt="0"/>
      <dgm:spPr/>
    </dgm:pt>
    <dgm:pt modelId="{F336D724-1B09-4FC8-A404-EB172CEAD4FE}" type="pres">
      <dgm:prSet presAssocID="{55ACDB9D-DC57-4E95-B1E7-947DB6AC5F04}" presName="parentLeftMargin" presStyleLbl="node1" presStyleIdx="2" presStyleCnt="7"/>
      <dgm:spPr/>
    </dgm:pt>
    <dgm:pt modelId="{F573FD76-1B51-41BB-B492-D5C8B8234085}" type="pres">
      <dgm:prSet presAssocID="{55ACDB9D-DC57-4E95-B1E7-947DB6AC5F04}" presName="parentText" presStyleLbl="node1" presStyleIdx="3" presStyleCnt="7" custScaleX="379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FC2811-43DF-418C-8B15-505EF5196AFD}" type="pres">
      <dgm:prSet presAssocID="{55ACDB9D-DC57-4E95-B1E7-947DB6AC5F04}" presName="negativeSpace" presStyleCnt="0"/>
      <dgm:spPr/>
    </dgm:pt>
    <dgm:pt modelId="{A854A34E-16F1-4FEA-B0B2-2D3CD28DD8B0}" type="pres">
      <dgm:prSet presAssocID="{55ACDB9D-DC57-4E95-B1E7-947DB6AC5F04}" presName="childText" presStyleLbl="conFgAcc1" presStyleIdx="3" presStyleCnt="7">
        <dgm:presLayoutVars>
          <dgm:bulletEnabled val="1"/>
        </dgm:presLayoutVars>
      </dgm:prSet>
      <dgm:spPr/>
    </dgm:pt>
    <dgm:pt modelId="{944AEBC6-D143-4A38-A499-D8AFF407E741}" type="pres">
      <dgm:prSet presAssocID="{CABFFC79-C49B-43A4-8704-71CF19603FEA}" presName="spaceBetweenRectangles" presStyleCnt="0"/>
      <dgm:spPr/>
    </dgm:pt>
    <dgm:pt modelId="{57D80896-DD1D-4E4E-8449-A114A234B3EA}" type="pres">
      <dgm:prSet presAssocID="{0057C653-C378-48C3-9716-BCA80519C16C}" presName="parentLin" presStyleCnt="0"/>
      <dgm:spPr/>
    </dgm:pt>
    <dgm:pt modelId="{07EDC935-1106-475C-8E9F-34B75EC72C57}" type="pres">
      <dgm:prSet presAssocID="{0057C653-C378-48C3-9716-BCA80519C16C}" presName="parentLeftMargin" presStyleLbl="node1" presStyleIdx="3" presStyleCnt="7"/>
      <dgm:spPr/>
    </dgm:pt>
    <dgm:pt modelId="{C68A5E8C-2DAB-4B4C-80BA-9E68A0270888}" type="pres">
      <dgm:prSet presAssocID="{0057C653-C378-48C3-9716-BCA80519C16C}" presName="parentText" presStyleLbl="node1" presStyleIdx="4" presStyleCnt="7" custScaleX="37974">
        <dgm:presLayoutVars>
          <dgm:chMax val="0"/>
          <dgm:bulletEnabled val="1"/>
        </dgm:presLayoutVars>
      </dgm:prSet>
      <dgm:spPr/>
    </dgm:pt>
    <dgm:pt modelId="{0DA9FCED-6F68-4DD4-83EB-AEDA5D5A5873}" type="pres">
      <dgm:prSet presAssocID="{0057C653-C378-48C3-9716-BCA80519C16C}" presName="negativeSpace" presStyleCnt="0"/>
      <dgm:spPr/>
    </dgm:pt>
    <dgm:pt modelId="{B1F6570C-5445-4DC6-A95E-33A548E736E2}" type="pres">
      <dgm:prSet presAssocID="{0057C653-C378-48C3-9716-BCA80519C16C}" presName="childText" presStyleLbl="conFgAcc1" presStyleIdx="4" presStyleCnt="7">
        <dgm:presLayoutVars>
          <dgm:bulletEnabled val="1"/>
        </dgm:presLayoutVars>
      </dgm:prSet>
      <dgm:spPr/>
    </dgm:pt>
    <dgm:pt modelId="{2112C5C1-A8A3-406A-A31B-4DE6F79710C9}" type="pres">
      <dgm:prSet presAssocID="{A25016EC-FAA5-47F2-89DA-B8DCC16D4200}" presName="spaceBetweenRectangles" presStyleCnt="0"/>
      <dgm:spPr/>
    </dgm:pt>
    <dgm:pt modelId="{CAAC5A6E-FB14-413A-A1B3-E4DA827F676D}" type="pres">
      <dgm:prSet presAssocID="{F97F2325-8F07-4970-9CB5-3992237C22BD}" presName="parentLin" presStyleCnt="0"/>
      <dgm:spPr/>
    </dgm:pt>
    <dgm:pt modelId="{8DCE9376-482C-4EBB-8433-A6782678D224}" type="pres">
      <dgm:prSet presAssocID="{F97F2325-8F07-4970-9CB5-3992237C22BD}" presName="parentLeftMargin" presStyleLbl="node1" presStyleIdx="4" presStyleCnt="7"/>
      <dgm:spPr/>
    </dgm:pt>
    <dgm:pt modelId="{BCB1D141-A997-4A94-8482-6260FABCE28B}" type="pres">
      <dgm:prSet presAssocID="{F97F2325-8F07-4970-9CB5-3992237C22BD}" presName="parentText" presStyleLbl="node1" presStyleIdx="5" presStyleCnt="7" custScaleX="37974">
        <dgm:presLayoutVars>
          <dgm:chMax val="0"/>
          <dgm:bulletEnabled val="1"/>
        </dgm:presLayoutVars>
      </dgm:prSet>
      <dgm:spPr/>
    </dgm:pt>
    <dgm:pt modelId="{E0D34631-3C8B-4E37-A546-E6E6D0BF7272}" type="pres">
      <dgm:prSet presAssocID="{F97F2325-8F07-4970-9CB5-3992237C22BD}" presName="negativeSpace" presStyleCnt="0"/>
      <dgm:spPr/>
    </dgm:pt>
    <dgm:pt modelId="{3A82C8FA-E9AA-4134-8415-FE96D49A242C}" type="pres">
      <dgm:prSet presAssocID="{F97F2325-8F07-4970-9CB5-3992237C22BD}" presName="childText" presStyleLbl="conFgAcc1" presStyleIdx="5" presStyleCnt="7">
        <dgm:presLayoutVars>
          <dgm:bulletEnabled val="1"/>
        </dgm:presLayoutVars>
      </dgm:prSet>
      <dgm:spPr/>
    </dgm:pt>
    <dgm:pt modelId="{59023885-FD54-45AF-B61B-8D07D589C29E}" type="pres">
      <dgm:prSet presAssocID="{7D8032EC-8C91-4046-ADF6-73F942A4DE06}" presName="spaceBetweenRectangles" presStyleCnt="0"/>
      <dgm:spPr/>
    </dgm:pt>
    <dgm:pt modelId="{DA6589B1-D03C-4974-811B-769FDE799DD1}" type="pres">
      <dgm:prSet presAssocID="{DCD3A68B-E738-41B4-8AAE-481DC9453D3C}" presName="parentLin" presStyleCnt="0"/>
      <dgm:spPr/>
    </dgm:pt>
    <dgm:pt modelId="{B8695BC7-F7ED-47C2-B554-E483DA66257D}" type="pres">
      <dgm:prSet presAssocID="{DCD3A68B-E738-41B4-8AAE-481DC9453D3C}" presName="parentLeftMargin" presStyleLbl="node1" presStyleIdx="5" presStyleCnt="7"/>
      <dgm:spPr/>
    </dgm:pt>
    <dgm:pt modelId="{47397192-CD2E-4270-92E9-3C9BFE5764F9}" type="pres">
      <dgm:prSet presAssocID="{DCD3A68B-E738-41B4-8AAE-481DC9453D3C}" presName="parentText" presStyleLbl="node1" presStyleIdx="6" presStyleCnt="7" custScaleX="37974">
        <dgm:presLayoutVars>
          <dgm:chMax val="0"/>
          <dgm:bulletEnabled val="1"/>
        </dgm:presLayoutVars>
      </dgm:prSet>
      <dgm:spPr/>
    </dgm:pt>
    <dgm:pt modelId="{621AA64D-FDCA-44B8-A956-22711E514352}" type="pres">
      <dgm:prSet presAssocID="{DCD3A68B-E738-41B4-8AAE-481DC9453D3C}" presName="negativeSpace" presStyleCnt="0"/>
      <dgm:spPr/>
    </dgm:pt>
    <dgm:pt modelId="{1CF9DD28-34B6-4545-8BC7-CFD0C090AF24}" type="pres">
      <dgm:prSet presAssocID="{DCD3A68B-E738-41B4-8AAE-481DC9453D3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7C1A69A-D751-4554-A062-AF4B2177C537}" type="presOf" srcId="{DCD3A68B-E738-41B4-8AAE-481DC9453D3C}" destId="{47397192-CD2E-4270-92E9-3C9BFE5764F9}" srcOrd="1" destOrd="0" presId="urn:microsoft.com/office/officeart/2005/8/layout/list1"/>
    <dgm:cxn modelId="{95C3EF49-A814-4EA6-A0E2-3C0500338330}" srcId="{6F43C5A0-F20A-4BAB-865E-0B5A6D1E1746}" destId="{29A491DD-0549-4238-8938-3B8742A1BF9C}" srcOrd="2" destOrd="0" parTransId="{3CCBA296-F9BA-4F70-BA3A-C6B267F692C4}" sibTransId="{CA58324F-BDF3-4970-B6AF-91A8D1500AF8}"/>
    <dgm:cxn modelId="{0C49380D-78A7-42A0-A2BA-432D541A48F6}" srcId="{6F43C5A0-F20A-4BAB-865E-0B5A6D1E1746}" destId="{F97F2325-8F07-4970-9CB5-3992237C22BD}" srcOrd="5" destOrd="0" parTransId="{245AAA73-EB9D-43E7-AA0A-808282DEC1DE}" sibTransId="{7D8032EC-8C91-4046-ADF6-73F942A4DE06}"/>
    <dgm:cxn modelId="{8AF4270E-5855-4040-B27D-6CE7D4F6AE53}" type="presOf" srcId="{29A491DD-0549-4238-8938-3B8742A1BF9C}" destId="{E477A99C-F6B5-430A-B104-45E28ABBCFA0}" srcOrd="0" destOrd="0" presId="urn:microsoft.com/office/officeart/2005/8/layout/list1"/>
    <dgm:cxn modelId="{520E73FD-3092-44EA-9FAE-B58A41B3D079}" srcId="{6F43C5A0-F20A-4BAB-865E-0B5A6D1E1746}" destId="{0057C653-C378-48C3-9716-BCA80519C16C}" srcOrd="4" destOrd="0" parTransId="{9BE6B349-C329-4BE4-86A2-F192B270F82E}" sibTransId="{A25016EC-FAA5-47F2-89DA-B8DCC16D4200}"/>
    <dgm:cxn modelId="{0596D7F2-1767-417D-92B0-C25B53F0DCF6}" type="presOf" srcId="{55ACDB9D-DC57-4E95-B1E7-947DB6AC5F04}" destId="{F336D724-1B09-4FC8-A404-EB172CEAD4FE}" srcOrd="0" destOrd="0" presId="urn:microsoft.com/office/officeart/2005/8/layout/list1"/>
    <dgm:cxn modelId="{2A76BBD1-D0FD-4CA4-8DED-DC8E69BAA1EC}" srcId="{6F43C5A0-F20A-4BAB-865E-0B5A6D1E1746}" destId="{55ACDB9D-DC57-4E95-B1E7-947DB6AC5F04}" srcOrd="3" destOrd="0" parTransId="{813214EF-CDA6-464F-A77A-BC80C06E461F}" sibTransId="{CABFFC79-C49B-43A4-8704-71CF19603FEA}"/>
    <dgm:cxn modelId="{0FD8F6E6-8813-4AA7-86A9-B02B2080EB78}" type="presOf" srcId="{C30EB144-4BF1-4D67-B6F7-C252BF051EA6}" destId="{611A699A-B4E3-4B0B-8C1C-27AB3484522E}" srcOrd="1" destOrd="0" presId="urn:microsoft.com/office/officeart/2005/8/layout/list1"/>
    <dgm:cxn modelId="{F42DD6D1-4B0F-4083-A121-65C350BCBF46}" srcId="{6F43C5A0-F20A-4BAB-865E-0B5A6D1E1746}" destId="{1CBFA80B-58B3-458D-BF81-C354BB04C3CF}" srcOrd="1" destOrd="0" parTransId="{5B4B2BBE-2E86-45CD-ADC1-DCE2050BBDB8}" sibTransId="{5BDBC565-BCE5-4E6E-A1B2-D82814B674A7}"/>
    <dgm:cxn modelId="{726ED901-B7FB-4DF6-894C-A610EEB1C730}" type="presOf" srcId="{6F43C5A0-F20A-4BAB-865E-0B5A6D1E1746}" destId="{44461684-D358-4EAA-869D-3B77EE613832}" srcOrd="0" destOrd="0" presId="urn:microsoft.com/office/officeart/2005/8/layout/list1"/>
    <dgm:cxn modelId="{C3B9EC0C-46DD-4E85-8EC2-0220A574E59C}" type="presOf" srcId="{DCD3A68B-E738-41B4-8AAE-481DC9453D3C}" destId="{B8695BC7-F7ED-47C2-B554-E483DA66257D}" srcOrd="0" destOrd="0" presId="urn:microsoft.com/office/officeart/2005/8/layout/list1"/>
    <dgm:cxn modelId="{8597816A-EEE5-4D0F-B5B0-195582D2D3A1}" type="presOf" srcId="{29A491DD-0549-4238-8938-3B8742A1BF9C}" destId="{B63049F2-D95A-40EB-AAF6-AB3980689EDB}" srcOrd="1" destOrd="0" presId="urn:microsoft.com/office/officeart/2005/8/layout/list1"/>
    <dgm:cxn modelId="{173D132E-3252-4113-B7E0-470A838FF770}" srcId="{6F43C5A0-F20A-4BAB-865E-0B5A6D1E1746}" destId="{C30EB144-4BF1-4D67-B6F7-C252BF051EA6}" srcOrd="0" destOrd="0" parTransId="{C28962B9-33CC-4061-BE53-ADF868ED9853}" sibTransId="{B65D11B9-A3CF-4B2F-903B-408683BAE15A}"/>
    <dgm:cxn modelId="{8BBDA158-9F79-4980-BC9B-BA2DD3D44F51}" type="presOf" srcId="{C30EB144-4BF1-4D67-B6F7-C252BF051EA6}" destId="{8A6E82BF-A867-4EE5-AA98-53BBD81C9A08}" srcOrd="0" destOrd="0" presId="urn:microsoft.com/office/officeart/2005/8/layout/list1"/>
    <dgm:cxn modelId="{E290CD30-0BA9-417E-861B-C64769E5FD10}" type="presOf" srcId="{0057C653-C378-48C3-9716-BCA80519C16C}" destId="{07EDC935-1106-475C-8E9F-34B75EC72C57}" srcOrd="0" destOrd="0" presId="urn:microsoft.com/office/officeart/2005/8/layout/list1"/>
    <dgm:cxn modelId="{EA782E99-0540-4501-9912-190440D33521}" type="presOf" srcId="{1CBFA80B-58B3-458D-BF81-C354BB04C3CF}" destId="{E71C867F-0B25-4425-BCBB-3D81E9749940}" srcOrd="1" destOrd="0" presId="urn:microsoft.com/office/officeart/2005/8/layout/list1"/>
    <dgm:cxn modelId="{B388CC58-22E2-4C59-85A6-AA1C0B54E0A7}" type="presOf" srcId="{0057C653-C378-48C3-9716-BCA80519C16C}" destId="{C68A5E8C-2DAB-4B4C-80BA-9E68A0270888}" srcOrd="1" destOrd="0" presId="urn:microsoft.com/office/officeart/2005/8/layout/list1"/>
    <dgm:cxn modelId="{9C94F657-961D-46A7-BC69-AEDD7F45A39E}" srcId="{6F43C5A0-F20A-4BAB-865E-0B5A6D1E1746}" destId="{DCD3A68B-E738-41B4-8AAE-481DC9453D3C}" srcOrd="6" destOrd="0" parTransId="{58C15042-7CD7-446D-9554-91C9734282E2}" sibTransId="{0988E054-DED1-44B2-B70B-5A059C0D1DDB}"/>
    <dgm:cxn modelId="{32933AF6-3DF5-4971-8591-1D8A763E5992}" type="presOf" srcId="{F97F2325-8F07-4970-9CB5-3992237C22BD}" destId="{8DCE9376-482C-4EBB-8433-A6782678D224}" srcOrd="0" destOrd="0" presId="urn:microsoft.com/office/officeart/2005/8/layout/list1"/>
    <dgm:cxn modelId="{8C8789E5-E83C-41A7-8962-81D27230BC84}" type="presOf" srcId="{F97F2325-8F07-4970-9CB5-3992237C22BD}" destId="{BCB1D141-A997-4A94-8482-6260FABCE28B}" srcOrd="1" destOrd="0" presId="urn:microsoft.com/office/officeart/2005/8/layout/list1"/>
    <dgm:cxn modelId="{6DC402F8-0F32-407B-8735-AE459595E270}" type="presOf" srcId="{1CBFA80B-58B3-458D-BF81-C354BB04C3CF}" destId="{36F660B7-A3B3-444D-82F3-E1E4D61DE771}" srcOrd="0" destOrd="0" presId="urn:microsoft.com/office/officeart/2005/8/layout/list1"/>
    <dgm:cxn modelId="{69141A49-6EAF-4668-A78F-45D2AB846544}" type="presOf" srcId="{55ACDB9D-DC57-4E95-B1E7-947DB6AC5F04}" destId="{F573FD76-1B51-41BB-B492-D5C8B8234085}" srcOrd="1" destOrd="0" presId="urn:microsoft.com/office/officeart/2005/8/layout/list1"/>
    <dgm:cxn modelId="{34B556EB-41B5-4B1F-99E4-AFBA8D2BA841}" type="presParOf" srcId="{44461684-D358-4EAA-869D-3B77EE613832}" destId="{DEB9947B-1DD0-4DFD-A0A6-6C1AC7D563B1}" srcOrd="0" destOrd="0" presId="urn:microsoft.com/office/officeart/2005/8/layout/list1"/>
    <dgm:cxn modelId="{A27F989E-E8EF-4080-9DD3-0BF801A3A8F7}" type="presParOf" srcId="{DEB9947B-1DD0-4DFD-A0A6-6C1AC7D563B1}" destId="{8A6E82BF-A867-4EE5-AA98-53BBD81C9A08}" srcOrd="0" destOrd="0" presId="urn:microsoft.com/office/officeart/2005/8/layout/list1"/>
    <dgm:cxn modelId="{B9BA9A0F-4D91-4BC6-A3F3-38633A39D074}" type="presParOf" srcId="{DEB9947B-1DD0-4DFD-A0A6-6C1AC7D563B1}" destId="{611A699A-B4E3-4B0B-8C1C-27AB3484522E}" srcOrd="1" destOrd="0" presId="urn:microsoft.com/office/officeart/2005/8/layout/list1"/>
    <dgm:cxn modelId="{658F3315-3456-40C9-8BA0-D8723793257B}" type="presParOf" srcId="{44461684-D358-4EAA-869D-3B77EE613832}" destId="{F1E85130-185B-4CB1-8B26-9F8C08890710}" srcOrd="1" destOrd="0" presId="urn:microsoft.com/office/officeart/2005/8/layout/list1"/>
    <dgm:cxn modelId="{A7108B27-266D-436C-B028-D903D74373C4}" type="presParOf" srcId="{44461684-D358-4EAA-869D-3B77EE613832}" destId="{89A4313C-E087-4731-BEB1-279BB4B1E737}" srcOrd="2" destOrd="0" presId="urn:microsoft.com/office/officeart/2005/8/layout/list1"/>
    <dgm:cxn modelId="{FA8BEE56-21E5-4825-B543-E8F7DAA3C27F}" type="presParOf" srcId="{44461684-D358-4EAA-869D-3B77EE613832}" destId="{4ADE63DE-88EF-47C5-84AE-7828475186AC}" srcOrd="3" destOrd="0" presId="urn:microsoft.com/office/officeart/2005/8/layout/list1"/>
    <dgm:cxn modelId="{7C56E9FD-E5CB-4FE8-91FE-81A79912D6BE}" type="presParOf" srcId="{44461684-D358-4EAA-869D-3B77EE613832}" destId="{7B65D7D0-E842-4374-9A24-1E9FF3DD1FB8}" srcOrd="4" destOrd="0" presId="urn:microsoft.com/office/officeart/2005/8/layout/list1"/>
    <dgm:cxn modelId="{B003F5AD-AE50-4AE6-9F7D-80A65C90374C}" type="presParOf" srcId="{7B65D7D0-E842-4374-9A24-1E9FF3DD1FB8}" destId="{36F660B7-A3B3-444D-82F3-E1E4D61DE771}" srcOrd="0" destOrd="0" presId="urn:microsoft.com/office/officeart/2005/8/layout/list1"/>
    <dgm:cxn modelId="{E889161F-E7DB-4B87-9D7C-A450ADF23ECE}" type="presParOf" srcId="{7B65D7D0-E842-4374-9A24-1E9FF3DD1FB8}" destId="{E71C867F-0B25-4425-BCBB-3D81E9749940}" srcOrd="1" destOrd="0" presId="urn:microsoft.com/office/officeart/2005/8/layout/list1"/>
    <dgm:cxn modelId="{C46F1DAB-3821-4CB4-9FB4-203BDD5FF75D}" type="presParOf" srcId="{44461684-D358-4EAA-869D-3B77EE613832}" destId="{3C1BF06F-2A92-4A18-9D91-5BB735538C69}" srcOrd="5" destOrd="0" presId="urn:microsoft.com/office/officeart/2005/8/layout/list1"/>
    <dgm:cxn modelId="{8A7DC63A-FEC9-4645-8180-4367B007CE73}" type="presParOf" srcId="{44461684-D358-4EAA-869D-3B77EE613832}" destId="{2EECFE28-35EF-4707-8345-C697B849C947}" srcOrd="6" destOrd="0" presId="urn:microsoft.com/office/officeart/2005/8/layout/list1"/>
    <dgm:cxn modelId="{0E2B0F02-2455-412C-9F22-750A5FED9C3F}" type="presParOf" srcId="{44461684-D358-4EAA-869D-3B77EE613832}" destId="{D5CBE84F-F2DF-4FB2-ACC6-9B1B449E2899}" srcOrd="7" destOrd="0" presId="urn:microsoft.com/office/officeart/2005/8/layout/list1"/>
    <dgm:cxn modelId="{6C117734-304A-4683-9D09-1B1BCBDC765C}" type="presParOf" srcId="{44461684-D358-4EAA-869D-3B77EE613832}" destId="{45440FD2-D673-4069-9344-16D76CDB4A97}" srcOrd="8" destOrd="0" presId="urn:microsoft.com/office/officeart/2005/8/layout/list1"/>
    <dgm:cxn modelId="{55EE6FB0-99C8-4893-BB62-F5536FBC21DE}" type="presParOf" srcId="{45440FD2-D673-4069-9344-16D76CDB4A97}" destId="{E477A99C-F6B5-430A-B104-45E28ABBCFA0}" srcOrd="0" destOrd="0" presId="urn:microsoft.com/office/officeart/2005/8/layout/list1"/>
    <dgm:cxn modelId="{2CCF0AC6-864D-4CF5-823B-4FE7AD0429A7}" type="presParOf" srcId="{45440FD2-D673-4069-9344-16D76CDB4A97}" destId="{B63049F2-D95A-40EB-AAF6-AB3980689EDB}" srcOrd="1" destOrd="0" presId="urn:microsoft.com/office/officeart/2005/8/layout/list1"/>
    <dgm:cxn modelId="{854EBA36-A2EC-4292-A071-413EA4E13656}" type="presParOf" srcId="{44461684-D358-4EAA-869D-3B77EE613832}" destId="{38D00E34-1E10-4B44-BB48-3DD084271637}" srcOrd="9" destOrd="0" presId="urn:microsoft.com/office/officeart/2005/8/layout/list1"/>
    <dgm:cxn modelId="{35AF9256-89FD-47AE-A03B-ADC9FE7E4AD1}" type="presParOf" srcId="{44461684-D358-4EAA-869D-3B77EE613832}" destId="{B7AC2165-3893-40CC-9051-C09027FDA9B2}" srcOrd="10" destOrd="0" presId="urn:microsoft.com/office/officeart/2005/8/layout/list1"/>
    <dgm:cxn modelId="{21CD56C1-301A-4BA0-A192-BF1454F88E11}" type="presParOf" srcId="{44461684-D358-4EAA-869D-3B77EE613832}" destId="{EC2BD91D-B4D8-43B3-B9CD-69B294D78E34}" srcOrd="11" destOrd="0" presId="urn:microsoft.com/office/officeart/2005/8/layout/list1"/>
    <dgm:cxn modelId="{4D9710A1-0F90-4526-9E67-6B0AA1ACD927}" type="presParOf" srcId="{44461684-D358-4EAA-869D-3B77EE613832}" destId="{F26ABEE3-2474-4DB6-AA7E-8D36BA10207F}" srcOrd="12" destOrd="0" presId="urn:microsoft.com/office/officeart/2005/8/layout/list1"/>
    <dgm:cxn modelId="{C45D2B77-35B2-4893-A304-8027346CCB5E}" type="presParOf" srcId="{F26ABEE3-2474-4DB6-AA7E-8D36BA10207F}" destId="{F336D724-1B09-4FC8-A404-EB172CEAD4FE}" srcOrd="0" destOrd="0" presId="urn:microsoft.com/office/officeart/2005/8/layout/list1"/>
    <dgm:cxn modelId="{8CD38453-F33B-4E46-9C5B-9338E0DF77B6}" type="presParOf" srcId="{F26ABEE3-2474-4DB6-AA7E-8D36BA10207F}" destId="{F573FD76-1B51-41BB-B492-D5C8B8234085}" srcOrd="1" destOrd="0" presId="urn:microsoft.com/office/officeart/2005/8/layout/list1"/>
    <dgm:cxn modelId="{5F1DFCA2-0FBF-42CE-9BEE-C9E2E92241A9}" type="presParOf" srcId="{44461684-D358-4EAA-869D-3B77EE613832}" destId="{53FC2811-43DF-418C-8B15-505EF5196AFD}" srcOrd="13" destOrd="0" presId="urn:microsoft.com/office/officeart/2005/8/layout/list1"/>
    <dgm:cxn modelId="{BC9295D3-6C70-4181-B191-6EE6F322E506}" type="presParOf" srcId="{44461684-D358-4EAA-869D-3B77EE613832}" destId="{A854A34E-16F1-4FEA-B0B2-2D3CD28DD8B0}" srcOrd="14" destOrd="0" presId="urn:microsoft.com/office/officeart/2005/8/layout/list1"/>
    <dgm:cxn modelId="{A7139542-DBE2-4D29-8D6C-98436125CACC}" type="presParOf" srcId="{44461684-D358-4EAA-869D-3B77EE613832}" destId="{944AEBC6-D143-4A38-A499-D8AFF407E741}" srcOrd="15" destOrd="0" presId="urn:microsoft.com/office/officeart/2005/8/layout/list1"/>
    <dgm:cxn modelId="{84A8A042-9AF7-413F-9044-15EE1ECDD791}" type="presParOf" srcId="{44461684-D358-4EAA-869D-3B77EE613832}" destId="{57D80896-DD1D-4E4E-8449-A114A234B3EA}" srcOrd="16" destOrd="0" presId="urn:microsoft.com/office/officeart/2005/8/layout/list1"/>
    <dgm:cxn modelId="{94BED099-2A8C-48D8-91C1-512BB6E2463F}" type="presParOf" srcId="{57D80896-DD1D-4E4E-8449-A114A234B3EA}" destId="{07EDC935-1106-475C-8E9F-34B75EC72C57}" srcOrd="0" destOrd="0" presId="urn:microsoft.com/office/officeart/2005/8/layout/list1"/>
    <dgm:cxn modelId="{43E1E753-D0A6-462E-9DF8-C7A07401A073}" type="presParOf" srcId="{57D80896-DD1D-4E4E-8449-A114A234B3EA}" destId="{C68A5E8C-2DAB-4B4C-80BA-9E68A0270888}" srcOrd="1" destOrd="0" presId="urn:microsoft.com/office/officeart/2005/8/layout/list1"/>
    <dgm:cxn modelId="{36CA6346-B760-4822-B3CB-708B675FFD9A}" type="presParOf" srcId="{44461684-D358-4EAA-869D-3B77EE613832}" destId="{0DA9FCED-6F68-4DD4-83EB-AEDA5D5A5873}" srcOrd="17" destOrd="0" presId="urn:microsoft.com/office/officeart/2005/8/layout/list1"/>
    <dgm:cxn modelId="{292CE6CE-5316-406E-9277-03792371A2B8}" type="presParOf" srcId="{44461684-D358-4EAA-869D-3B77EE613832}" destId="{B1F6570C-5445-4DC6-A95E-33A548E736E2}" srcOrd="18" destOrd="0" presId="urn:microsoft.com/office/officeart/2005/8/layout/list1"/>
    <dgm:cxn modelId="{50A277CA-8244-4AAE-9879-4467D802B1B7}" type="presParOf" srcId="{44461684-D358-4EAA-869D-3B77EE613832}" destId="{2112C5C1-A8A3-406A-A31B-4DE6F79710C9}" srcOrd="19" destOrd="0" presId="urn:microsoft.com/office/officeart/2005/8/layout/list1"/>
    <dgm:cxn modelId="{0191CC6C-E6CB-4997-8CAF-6926F8DD275C}" type="presParOf" srcId="{44461684-D358-4EAA-869D-3B77EE613832}" destId="{CAAC5A6E-FB14-413A-A1B3-E4DA827F676D}" srcOrd="20" destOrd="0" presId="urn:microsoft.com/office/officeart/2005/8/layout/list1"/>
    <dgm:cxn modelId="{9B59FE6C-8807-47A5-958A-C27E7747AD05}" type="presParOf" srcId="{CAAC5A6E-FB14-413A-A1B3-E4DA827F676D}" destId="{8DCE9376-482C-4EBB-8433-A6782678D224}" srcOrd="0" destOrd="0" presId="urn:microsoft.com/office/officeart/2005/8/layout/list1"/>
    <dgm:cxn modelId="{CE7DB0F0-41D0-4C9E-9033-ADCB63465102}" type="presParOf" srcId="{CAAC5A6E-FB14-413A-A1B3-E4DA827F676D}" destId="{BCB1D141-A997-4A94-8482-6260FABCE28B}" srcOrd="1" destOrd="0" presId="urn:microsoft.com/office/officeart/2005/8/layout/list1"/>
    <dgm:cxn modelId="{2626B050-69E1-43FB-A553-519B15EEBC57}" type="presParOf" srcId="{44461684-D358-4EAA-869D-3B77EE613832}" destId="{E0D34631-3C8B-4E37-A546-E6E6D0BF7272}" srcOrd="21" destOrd="0" presId="urn:microsoft.com/office/officeart/2005/8/layout/list1"/>
    <dgm:cxn modelId="{0CD382A8-0D91-4175-BE3D-2F2034CC4BE9}" type="presParOf" srcId="{44461684-D358-4EAA-869D-3B77EE613832}" destId="{3A82C8FA-E9AA-4134-8415-FE96D49A242C}" srcOrd="22" destOrd="0" presId="urn:microsoft.com/office/officeart/2005/8/layout/list1"/>
    <dgm:cxn modelId="{DFD557E9-22A9-4344-AAAB-6D92FA7057F5}" type="presParOf" srcId="{44461684-D358-4EAA-869D-3B77EE613832}" destId="{59023885-FD54-45AF-B61B-8D07D589C29E}" srcOrd="23" destOrd="0" presId="urn:microsoft.com/office/officeart/2005/8/layout/list1"/>
    <dgm:cxn modelId="{ED944FF4-2139-494A-8910-02721D7DE14B}" type="presParOf" srcId="{44461684-D358-4EAA-869D-3B77EE613832}" destId="{DA6589B1-D03C-4974-811B-769FDE799DD1}" srcOrd="24" destOrd="0" presId="urn:microsoft.com/office/officeart/2005/8/layout/list1"/>
    <dgm:cxn modelId="{23AAADB5-97B2-4DE5-B7B6-503397F034FE}" type="presParOf" srcId="{DA6589B1-D03C-4974-811B-769FDE799DD1}" destId="{B8695BC7-F7ED-47C2-B554-E483DA66257D}" srcOrd="0" destOrd="0" presId="urn:microsoft.com/office/officeart/2005/8/layout/list1"/>
    <dgm:cxn modelId="{2C2E33EF-6D05-4038-BA89-BD6E50C99514}" type="presParOf" srcId="{DA6589B1-D03C-4974-811B-769FDE799DD1}" destId="{47397192-CD2E-4270-92E9-3C9BFE5764F9}" srcOrd="1" destOrd="0" presId="urn:microsoft.com/office/officeart/2005/8/layout/list1"/>
    <dgm:cxn modelId="{CC0DE3BD-5059-480B-90ED-EAD325DD7702}" type="presParOf" srcId="{44461684-D358-4EAA-869D-3B77EE613832}" destId="{621AA64D-FDCA-44B8-A956-22711E514352}" srcOrd="25" destOrd="0" presId="urn:microsoft.com/office/officeart/2005/8/layout/list1"/>
    <dgm:cxn modelId="{08EED468-04B3-48EA-AE3A-58611AFD4B79}" type="presParOf" srcId="{44461684-D358-4EAA-869D-3B77EE613832}" destId="{1CF9DD28-34B6-4545-8BC7-CFD0C090AF24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4313C-E087-4731-BEB1-279BB4B1E737}">
      <dsp:nvSpPr>
        <dsp:cNvPr id="0" name=""/>
        <dsp:cNvSpPr/>
      </dsp:nvSpPr>
      <dsp:spPr>
        <a:xfrm>
          <a:off x="0" y="338769"/>
          <a:ext cx="658095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A699A-B4E3-4B0B-8C1C-27AB3484522E}">
      <dsp:nvSpPr>
        <dsp:cNvPr id="0" name=""/>
        <dsp:cNvSpPr/>
      </dsp:nvSpPr>
      <dsp:spPr>
        <a:xfrm>
          <a:off x="329047" y="146888"/>
          <a:ext cx="174933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21" tIns="0" rIns="17412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</a:t>
          </a:r>
          <a:endParaRPr lang="en-US" sz="1300" kern="1200" dirty="0"/>
        </a:p>
      </dsp:txBody>
      <dsp:txXfrm>
        <a:off x="347781" y="165622"/>
        <a:ext cx="1711867" cy="346292"/>
      </dsp:txXfrm>
    </dsp:sp>
    <dsp:sp modelId="{2EECFE28-35EF-4707-8345-C697B849C947}">
      <dsp:nvSpPr>
        <dsp:cNvPr id="0" name=""/>
        <dsp:cNvSpPr/>
      </dsp:nvSpPr>
      <dsp:spPr>
        <a:xfrm>
          <a:off x="0" y="928449"/>
          <a:ext cx="658095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C867F-0B25-4425-BCBB-3D81E9749940}">
      <dsp:nvSpPr>
        <dsp:cNvPr id="0" name=""/>
        <dsp:cNvSpPr/>
      </dsp:nvSpPr>
      <dsp:spPr>
        <a:xfrm>
          <a:off x="329047" y="736569"/>
          <a:ext cx="1749335" cy="38376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21" tIns="0" rIns="17412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AESTHETICS</a:t>
          </a:r>
          <a:endParaRPr lang="en-US" sz="1300" kern="1200" dirty="0"/>
        </a:p>
      </dsp:txBody>
      <dsp:txXfrm>
        <a:off x="347781" y="755303"/>
        <a:ext cx="1711867" cy="346292"/>
      </dsp:txXfrm>
    </dsp:sp>
    <dsp:sp modelId="{B7AC2165-3893-40CC-9051-C09027FDA9B2}">
      <dsp:nvSpPr>
        <dsp:cNvPr id="0" name=""/>
        <dsp:cNvSpPr/>
      </dsp:nvSpPr>
      <dsp:spPr>
        <a:xfrm>
          <a:off x="0" y="1518129"/>
          <a:ext cx="658095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049F2-D95A-40EB-AAF6-AB3980689EDB}">
      <dsp:nvSpPr>
        <dsp:cNvPr id="0" name=""/>
        <dsp:cNvSpPr/>
      </dsp:nvSpPr>
      <dsp:spPr>
        <a:xfrm>
          <a:off x="329047" y="1326249"/>
          <a:ext cx="1749335" cy="38376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21" tIns="0" rIns="17412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GEOMETRIES</a:t>
          </a:r>
        </a:p>
      </dsp:txBody>
      <dsp:txXfrm>
        <a:off x="347781" y="1344983"/>
        <a:ext cx="1711867" cy="346292"/>
      </dsp:txXfrm>
    </dsp:sp>
    <dsp:sp modelId="{A854A34E-16F1-4FEA-B0B2-2D3CD28DD8B0}">
      <dsp:nvSpPr>
        <dsp:cNvPr id="0" name=""/>
        <dsp:cNvSpPr/>
      </dsp:nvSpPr>
      <dsp:spPr>
        <a:xfrm>
          <a:off x="0" y="2107809"/>
          <a:ext cx="658095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3FD76-1B51-41BB-B492-D5C8B8234085}">
      <dsp:nvSpPr>
        <dsp:cNvPr id="0" name=""/>
        <dsp:cNvSpPr/>
      </dsp:nvSpPr>
      <dsp:spPr>
        <a:xfrm>
          <a:off x="329047" y="1915929"/>
          <a:ext cx="1749335" cy="3837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21" tIns="0" rIns="17412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FACETS</a:t>
          </a:r>
        </a:p>
      </dsp:txBody>
      <dsp:txXfrm>
        <a:off x="347781" y="1934663"/>
        <a:ext cx="1711867" cy="346292"/>
      </dsp:txXfrm>
    </dsp:sp>
    <dsp:sp modelId="{B1F6570C-5445-4DC6-A95E-33A548E736E2}">
      <dsp:nvSpPr>
        <dsp:cNvPr id="0" name=""/>
        <dsp:cNvSpPr/>
      </dsp:nvSpPr>
      <dsp:spPr>
        <a:xfrm>
          <a:off x="0" y="2697489"/>
          <a:ext cx="658095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A5E8C-2DAB-4B4C-80BA-9E68A0270888}">
      <dsp:nvSpPr>
        <dsp:cNvPr id="0" name=""/>
        <dsp:cNvSpPr/>
      </dsp:nvSpPr>
      <dsp:spPr>
        <a:xfrm>
          <a:off x="329047" y="2505609"/>
          <a:ext cx="1749335" cy="38376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21" tIns="0" rIns="17412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STATISTICS</a:t>
          </a:r>
        </a:p>
      </dsp:txBody>
      <dsp:txXfrm>
        <a:off x="347781" y="2524343"/>
        <a:ext cx="1711867" cy="346292"/>
      </dsp:txXfrm>
    </dsp:sp>
    <dsp:sp modelId="{3A82C8FA-E9AA-4134-8415-FE96D49A242C}">
      <dsp:nvSpPr>
        <dsp:cNvPr id="0" name=""/>
        <dsp:cNvSpPr/>
      </dsp:nvSpPr>
      <dsp:spPr>
        <a:xfrm>
          <a:off x="0" y="3287169"/>
          <a:ext cx="658095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1D141-A997-4A94-8482-6260FABCE28B}">
      <dsp:nvSpPr>
        <dsp:cNvPr id="0" name=""/>
        <dsp:cNvSpPr/>
      </dsp:nvSpPr>
      <dsp:spPr>
        <a:xfrm>
          <a:off x="329047" y="3095289"/>
          <a:ext cx="1749335" cy="38376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21" tIns="0" rIns="17412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COORDINATES</a:t>
          </a:r>
        </a:p>
      </dsp:txBody>
      <dsp:txXfrm>
        <a:off x="347781" y="3114023"/>
        <a:ext cx="1711867" cy="346292"/>
      </dsp:txXfrm>
    </dsp:sp>
    <dsp:sp modelId="{1CF9DD28-34B6-4545-8BC7-CFD0C090AF24}">
      <dsp:nvSpPr>
        <dsp:cNvPr id="0" name=""/>
        <dsp:cNvSpPr/>
      </dsp:nvSpPr>
      <dsp:spPr>
        <a:xfrm>
          <a:off x="0" y="3876849"/>
          <a:ext cx="6580952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97192-CD2E-4270-92E9-3C9BFE5764F9}">
      <dsp:nvSpPr>
        <dsp:cNvPr id="0" name=""/>
        <dsp:cNvSpPr/>
      </dsp:nvSpPr>
      <dsp:spPr>
        <a:xfrm>
          <a:off x="329047" y="3684969"/>
          <a:ext cx="1749335" cy="3837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121" tIns="0" rIns="174121" bIns="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THEMES</a:t>
          </a:r>
        </a:p>
      </dsp:txBody>
      <dsp:txXfrm>
        <a:off x="347781" y="3703703"/>
        <a:ext cx="171186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3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0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FB2EE-1295-4240-ACAE-812723054C0D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A7A21-11F2-410D-B82D-DC9693C8B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0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53302"/>
              </p:ext>
            </p:extLst>
          </p:nvPr>
        </p:nvGraphicFramePr>
        <p:xfrm>
          <a:off x="838201" y="1825625"/>
          <a:ext cx="65809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71849" y="2162431"/>
            <a:ext cx="457200" cy="3867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9128" y="2083535"/>
            <a:ext cx="454002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variables to be plotted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Scales onto which data is mapped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Shapes used to the represent the data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Rows and columns on sub-plots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models &amp; summaries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Plotting space for the data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Non-data ink and formatting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1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kviki</dc:creator>
  <cp:lastModifiedBy>kviki</cp:lastModifiedBy>
  <cp:revision>2</cp:revision>
  <dcterms:created xsi:type="dcterms:W3CDTF">2022-12-22T11:53:13Z</dcterms:created>
  <dcterms:modified xsi:type="dcterms:W3CDTF">2022-12-22T11:59:31Z</dcterms:modified>
</cp:coreProperties>
</file>