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89" r:id="rId3"/>
    <p:sldId id="343" r:id="rId4"/>
    <p:sldId id="344" r:id="rId5"/>
    <p:sldId id="29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9" r:id="rId19"/>
    <p:sldId id="338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3" r:id="rId37"/>
    <p:sldId id="361" r:id="rId38"/>
    <p:sldId id="362" r:id="rId39"/>
    <p:sldId id="3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n Haber" initials="SH" lastIdx="1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>
        <p:scale>
          <a:sx n="66" d="100"/>
          <a:sy n="66" d="100"/>
        </p:scale>
        <p:origin x="2304" y="1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C1F8C-C1DE-4135-A4C5-8F5F58E93B0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5CEE2-B2E6-4D7B-9820-FAF3BE420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4790231" y="0"/>
            <a:ext cx="7401771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60860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4940CF34-B4B7-4060-9CAA-D58BDC4D5106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51689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42" indent="0">
              <a:buNone/>
              <a:defRPr>
                <a:solidFill>
                  <a:schemeClr val="bg1"/>
                </a:solidFill>
              </a:defRPr>
            </a:lvl3pPr>
            <a:lvl4pPr marL="548613" indent="0">
              <a:buNone/>
              <a:defRPr>
                <a:solidFill>
                  <a:schemeClr val="bg1"/>
                </a:solidFill>
              </a:defRPr>
            </a:lvl4pPr>
            <a:lvl5pPr marL="73148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377951"/>
            <a:ext cx="3392432" cy="588483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365" y="6560860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5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46" y="2577745"/>
            <a:ext cx="11127377" cy="3655423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b="1" i="0">
                <a:solidFill>
                  <a:schemeClr val="accent2">
                    <a:lumMod val="75000"/>
                  </a:schemeClr>
                </a:solidFill>
              </a:defRPr>
            </a:lvl1pPr>
            <a:lvl2pPr marL="349218" indent="-228578">
              <a:buFont typeface="Verdana" panose="020B0604030504040204" pitchFamily="34" charset="0"/>
              <a:buChar char="–"/>
              <a:defRPr sz="1600" i="1">
                <a:solidFill>
                  <a:schemeClr val="accent1"/>
                </a:solidFill>
              </a:defRPr>
            </a:lvl2pPr>
            <a:lvl3pPr marL="12190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60860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2D31BF3D-7CEE-4195-8AC6-6C6CA145106E}" type="datetime1">
              <a:rPr lang="en-US" smtClean="0">
                <a:solidFill>
                  <a:prstClr val="black"/>
                </a:solidFill>
              </a:rPr>
              <a:t>3/25/2020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3" y="6560860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7E7E7E">
                    <a:lumMod val="50000"/>
                  </a:srgbClr>
                </a:solidFill>
              </a:rPr>
              <a:t>©2017 Western Digital Corporation or its affiliates. All rights reserved. Confidential.</a:t>
            </a:r>
            <a:endParaRPr lang="en-US" dirty="0">
              <a:solidFill>
                <a:srgbClr val="7E7E7E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" y="6570732"/>
            <a:ext cx="1346759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00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60860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4388474F-7F8C-43AF-AA18-BB8360D6EBEF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60860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32592" y="6562642"/>
            <a:ext cx="1380024" cy="2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8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8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2D6C-8385-4A14-85A9-546541824D4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6D4E-9A33-4CC4-B864-0C516923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9" name="Title 78"/>
          <p:cNvSpPr>
            <a:spLocks noGrp="1"/>
          </p:cNvSpPr>
          <p:nvPr>
            <p:ph type="title"/>
          </p:nvPr>
        </p:nvSpPr>
        <p:spPr>
          <a:xfrm>
            <a:off x="551688" y="1000582"/>
            <a:ext cx="6439660" cy="754651"/>
          </a:xfrm>
        </p:spPr>
        <p:txBody>
          <a:bodyPr/>
          <a:lstStyle/>
          <a:p>
            <a:pPr algn="r" rtl="1"/>
            <a:r>
              <a:rPr lang="he-IL" dirty="0" smtClean="0">
                <a:latin typeface="+mn-lt"/>
              </a:rPr>
              <a:t>מה גיא עושה בעבודה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3" y="6560860"/>
            <a:ext cx="4015500" cy="182880"/>
          </a:xfrm>
        </p:spPr>
        <p:txBody>
          <a:bodyPr/>
          <a:lstStyle/>
          <a:p>
            <a:r>
              <a:rPr lang="en-US" dirty="0">
                <a:solidFill>
                  <a:srgbClr val="7E7E7E">
                    <a:lumMod val="50000"/>
                  </a:srgbClr>
                </a:solidFill>
              </a:rPr>
              <a:t>©2017 Western Digital Corporation or its affiliates. All rights reserved. Confidential.</a:t>
            </a:r>
          </a:p>
        </p:txBody>
      </p:sp>
      <p:sp>
        <p:nvSpPr>
          <p:cNvPr id="8" name="Title 78">
            <a:extLst>
              <a:ext uri="{FF2B5EF4-FFF2-40B4-BE49-F238E27FC236}">
                <a16:creationId xmlns:a16="http://schemas.microsoft.com/office/drawing/2014/main" id="{474180DE-3659-4617-AFE2-B80D86D4E86D}"/>
              </a:ext>
            </a:extLst>
          </p:cNvPr>
          <p:cNvSpPr txBox="1">
            <a:spLocks/>
          </p:cNvSpPr>
          <p:nvPr/>
        </p:nvSpPr>
        <p:spPr>
          <a:xfrm>
            <a:off x="551688" y="5806209"/>
            <a:ext cx="6439660" cy="7546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Guy Barash</a:t>
            </a:r>
          </a:p>
          <a:p>
            <a:r>
              <a:rPr lang="en-US" sz="28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WDC-IL</a:t>
            </a:r>
          </a:p>
        </p:txBody>
      </p:sp>
    </p:spTree>
    <p:extLst>
      <p:ext uri="{BB962C8B-B14F-4D97-AF65-F5344CB8AC3E}">
        <p14:creationId xmlns:p14="http://schemas.microsoft.com/office/powerpoint/2010/main" val="26567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midi file fur el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85220"/>
            <a:ext cx="11449050" cy="4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05275" y="1128586"/>
            <a:ext cx="8743950" cy="4991755"/>
            <a:chOff x="3762375" y="1128586"/>
            <a:chExt cx="8743950" cy="4991755"/>
          </a:xfrm>
        </p:grpSpPr>
        <p:sp>
          <p:nvSpPr>
            <p:cNvPr id="4" name="Rectangle 3"/>
            <p:cNvSpPr/>
            <p:nvPr/>
          </p:nvSpPr>
          <p:spPr>
            <a:xfrm>
              <a:off x="3762375" y="1128586"/>
              <a:ext cx="8743950" cy="49917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2375" y="1128586"/>
              <a:ext cx="171450" cy="49917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05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midi file fur el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85220"/>
            <a:ext cx="11449050" cy="4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257675" y="1128586"/>
            <a:ext cx="8743950" cy="4991755"/>
            <a:chOff x="3762375" y="1128586"/>
            <a:chExt cx="8743950" cy="4991755"/>
          </a:xfrm>
        </p:grpSpPr>
        <p:sp>
          <p:nvSpPr>
            <p:cNvPr id="4" name="Rectangle 3"/>
            <p:cNvSpPr/>
            <p:nvPr/>
          </p:nvSpPr>
          <p:spPr>
            <a:xfrm>
              <a:off x="3762375" y="1128586"/>
              <a:ext cx="8743950" cy="49917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2375" y="1128586"/>
              <a:ext cx="171450" cy="49917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5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midi file fur el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85220"/>
            <a:ext cx="11449050" cy="4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352925" y="1128586"/>
            <a:ext cx="8743950" cy="4991755"/>
            <a:chOff x="3762375" y="1128586"/>
            <a:chExt cx="8743950" cy="4991755"/>
          </a:xfrm>
        </p:grpSpPr>
        <p:sp>
          <p:nvSpPr>
            <p:cNvPr id="4" name="Rectangle 3"/>
            <p:cNvSpPr/>
            <p:nvPr/>
          </p:nvSpPr>
          <p:spPr>
            <a:xfrm>
              <a:off x="3762375" y="1128586"/>
              <a:ext cx="8743950" cy="49917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2375" y="1128586"/>
              <a:ext cx="171450" cy="49917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6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midi file fur el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85220"/>
            <a:ext cx="11449050" cy="4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7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midi file fur el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85220"/>
            <a:ext cx="11449050" cy="4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352925" y="1206902"/>
            <a:ext cx="8743950" cy="4991755"/>
            <a:chOff x="3762375" y="1128586"/>
            <a:chExt cx="8743950" cy="4991755"/>
          </a:xfrm>
        </p:grpSpPr>
        <p:sp>
          <p:nvSpPr>
            <p:cNvPr id="4" name="Rectangle 3"/>
            <p:cNvSpPr/>
            <p:nvPr/>
          </p:nvSpPr>
          <p:spPr>
            <a:xfrm>
              <a:off x="3762375" y="1128586"/>
              <a:ext cx="8743950" cy="49917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62375" y="1128586"/>
              <a:ext cx="171450" cy="49917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-5819775" y="1285220"/>
            <a:ext cx="8743950" cy="49917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047750"/>
            <a:ext cx="1457325" cy="485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947737"/>
            <a:ext cx="190500" cy="5057775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1722666" y="1047750"/>
            <a:ext cx="2101621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0" dirty="0" smtClean="0"/>
              <a:t>Question</a:t>
            </a:r>
            <a:endParaRPr lang="en-US" b="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5925908" y="1047750"/>
            <a:ext cx="2101621" cy="560870"/>
          </a:xfrm>
          <a:prstGeom prst="rect">
            <a:avLst/>
          </a:prstGeom>
          <a:noFill/>
        </p:spPr>
        <p:txBody>
          <a:bodyPr vert="horz" lIns="0" tIns="0" rIns="91440" bIns="4572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b="1" i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18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defRPr sz="16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19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57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0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6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1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66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Answer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509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465366" y="1047750"/>
            <a:ext cx="2101621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0" dirty="0" smtClean="0"/>
              <a:t>Question</a:t>
            </a:r>
            <a:endParaRPr lang="en-US" b="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7735658" y="1238250"/>
            <a:ext cx="2101621" cy="560870"/>
          </a:xfrm>
          <a:prstGeom prst="rect">
            <a:avLst/>
          </a:prstGeom>
          <a:noFill/>
        </p:spPr>
        <p:txBody>
          <a:bodyPr vert="horz" lIns="0" tIns="0" rIns="91440" bIns="4572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b="1" i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18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defRPr sz="16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19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57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0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6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1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66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Answer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66" y="1714500"/>
            <a:ext cx="6546289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362599" y="391630"/>
            <a:ext cx="2101621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0" dirty="0" smtClean="0"/>
              <a:t>Question</a:t>
            </a:r>
            <a:endParaRPr lang="en-US" b="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240608" y="548240"/>
            <a:ext cx="2101621" cy="560870"/>
          </a:xfrm>
          <a:prstGeom prst="rect">
            <a:avLst/>
          </a:prstGeom>
          <a:noFill/>
        </p:spPr>
        <p:txBody>
          <a:bodyPr vert="horz" lIns="0" tIns="0" rIns="91440" bIns="4572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b="1" i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18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defRPr sz="16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19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57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0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6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1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66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Answer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0" y="952500"/>
            <a:ext cx="7706777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362599" y="391630"/>
            <a:ext cx="2101621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0" dirty="0" smtClean="0"/>
              <a:t>Question</a:t>
            </a:r>
            <a:endParaRPr lang="en-US" b="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240608" y="548240"/>
            <a:ext cx="2101621" cy="560870"/>
          </a:xfrm>
          <a:prstGeom prst="rect">
            <a:avLst/>
          </a:prstGeom>
          <a:noFill/>
        </p:spPr>
        <p:txBody>
          <a:bodyPr vert="horz" lIns="0" tIns="0" rIns="91440" bIns="4572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b="1" i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18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defRPr sz="16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19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57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0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6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1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66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Answer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952500"/>
            <a:ext cx="5534025" cy="552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942975"/>
            <a:ext cx="4191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362599" y="391630"/>
            <a:ext cx="2101621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0" dirty="0" smtClean="0"/>
              <a:t>Question</a:t>
            </a:r>
            <a:endParaRPr lang="en-US" b="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240608" y="548240"/>
            <a:ext cx="2101621" cy="560870"/>
          </a:xfrm>
          <a:prstGeom prst="rect">
            <a:avLst/>
          </a:prstGeom>
          <a:noFill/>
        </p:spPr>
        <p:txBody>
          <a:bodyPr vert="horz" lIns="0" tIns="0" rIns="91440" bIns="4572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b="1" i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18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defRPr sz="16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19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57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0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6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1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66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Answer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9" y="1109110"/>
            <a:ext cx="6829425" cy="5288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024" y="3353333"/>
            <a:ext cx="762000" cy="800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07048" y="1109110"/>
            <a:ext cx="541627" cy="528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?</a:t>
            </a:r>
            <a:endParaRPr lang="en-US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637" y="3468166"/>
            <a:ext cx="84772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458324" y="1109110"/>
            <a:ext cx="502343" cy="54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מה הבעיה שצריך לפתור</a:t>
            </a:r>
            <a:endParaRPr lang="en-US" b="0" dirty="0"/>
          </a:p>
        </p:txBody>
      </p:sp>
      <p:pic>
        <p:nvPicPr>
          <p:cNvPr id="1028" name="Picture 4" descr="תוצאת תמונה עבור red car with sunroo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56" y="1494972"/>
            <a:ext cx="5939971" cy="334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פתרון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853121" y="1157054"/>
            <a:ext cx="2151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he-IL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המון המון  דוגמאות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4098" name="Picture 2" descr="תוצאת תמונה עבור car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2" y="1402917"/>
            <a:ext cx="8515804" cy="45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394959"/>
            <a:ext cx="1790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17923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3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21078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4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93074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15768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9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57623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5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62866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4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76923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09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מה הבעיה שצריך לפתור</a:t>
            </a:r>
            <a:endParaRPr lang="en-US" b="0" dirty="0"/>
          </a:p>
        </p:txBody>
      </p:sp>
      <p:sp>
        <p:nvSpPr>
          <p:cNvPr id="4" name="AutoShape 6" descr="תוצאת תמונה עבור red broken c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תוצאת תמונה עבור red broken car"/>
          <p:cNvSpPr>
            <a:spLocks noChangeAspect="1" noChangeArrowheads="1"/>
          </p:cNvSpPr>
          <p:nvPr/>
        </p:nvSpPr>
        <p:spPr bwMode="auto">
          <a:xfrm>
            <a:off x="155575" y="-144463"/>
            <a:ext cx="6216196" cy="62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תוצאת תמונה עבור red broken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218804"/>
            <a:ext cx="4310110" cy="43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9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10637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58919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82001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7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חזרה לרכב שלנו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37802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7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מצב חדש!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42080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94687" y="953039"/>
            <a:ext cx="899886" cy="529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4600" dirty="0" smtClean="0"/>
              <a:t>?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7740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מצב חדש!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4850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94687" y="953039"/>
            <a:ext cx="899886" cy="529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4600" dirty="0" smtClean="0"/>
              <a:t>?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9758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מצב חדש!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58525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1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התנהגות רעה - אזהרה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857830"/>
            <a:ext cx="1790700" cy="43107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42080"/>
              </p:ext>
            </p:extLst>
          </p:nvPr>
        </p:nvGraphicFramePr>
        <p:xfrm>
          <a:off x="2394857" y="1032869"/>
          <a:ext cx="8128000" cy="51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87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339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7171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731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6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58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406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517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106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6960610"/>
                    </a:ext>
                  </a:extLst>
                </a:gridCol>
              </a:tblGrid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80242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3734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5234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9161"/>
                  </a:ext>
                </a:extLst>
              </a:tr>
              <a:tr h="1027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1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3" y="6560860"/>
            <a:ext cx="4015500" cy="182880"/>
          </a:xfrm>
        </p:spPr>
        <p:txBody>
          <a:bodyPr/>
          <a:lstStyle/>
          <a:p>
            <a:r>
              <a:rPr lang="en-US" dirty="0">
                <a:solidFill>
                  <a:srgbClr val="7E7E7E">
                    <a:lumMod val="50000"/>
                  </a:srgbClr>
                </a:solidFill>
              </a:rPr>
              <a:t>©2017 Western Digital Corporation or its affiliates. All rights reserved. Confidential.</a:t>
            </a:r>
          </a:p>
        </p:txBody>
      </p:sp>
      <p:sp>
        <p:nvSpPr>
          <p:cNvPr id="8" name="Title 78">
            <a:extLst>
              <a:ext uri="{FF2B5EF4-FFF2-40B4-BE49-F238E27FC236}">
                <a16:creationId xmlns:a16="http://schemas.microsoft.com/office/drawing/2014/main" id="{474180DE-3659-4617-AFE2-B80D86D4E86D}"/>
              </a:ext>
            </a:extLst>
          </p:cNvPr>
          <p:cNvSpPr txBox="1">
            <a:spLocks/>
          </p:cNvSpPr>
          <p:nvPr/>
        </p:nvSpPr>
        <p:spPr>
          <a:xfrm>
            <a:off x="551688" y="5806209"/>
            <a:ext cx="6439660" cy="7546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Guy Barash</a:t>
            </a:r>
          </a:p>
          <a:p>
            <a:r>
              <a:rPr lang="en-US" sz="28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WDC-IL</a:t>
            </a:r>
          </a:p>
        </p:txBody>
      </p:sp>
      <p:pic>
        <p:nvPicPr>
          <p:cNvPr id="5122" name="Picture 2" descr="תוצאת תמונה עבור beethov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57" y="2198682"/>
            <a:ext cx="4572000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מה הבעיה שצריך לפתור</a:t>
            </a:r>
            <a:endParaRPr lang="en-US" b="0" dirty="0"/>
          </a:p>
        </p:txBody>
      </p:sp>
      <p:sp>
        <p:nvSpPr>
          <p:cNvPr id="4" name="AutoShape 6" descr="תוצאת תמונה עבור red broken c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תוצאת תמונה עבור red broken car"/>
          <p:cNvSpPr>
            <a:spLocks noChangeAspect="1" noChangeArrowheads="1"/>
          </p:cNvSpPr>
          <p:nvPr/>
        </p:nvSpPr>
        <p:spPr bwMode="auto">
          <a:xfrm>
            <a:off x="155575" y="-144463"/>
            <a:ext cx="6216196" cy="62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תוצאת תמונה עבור car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676005"/>
            <a:ext cx="8052845" cy="428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9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354" y="485336"/>
            <a:ext cx="11127377" cy="560870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b="0" dirty="0" smtClean="0"/>
              <a:t>מוזיקה</a:t>
            </a:r>
            <a:endParaRPr lang="en-US" b="0" dirty="0"/>
          </a:p>
        </p:txBody>
      </p:sp>
      <p:pic>
        <p:nvPicPr>
          <p:cNvPr id="24578" name="Picture 2" descr="תוצאת תמונה עבור beethov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54" y="1878231"/>
            <a:ext cx="4727575" cy="29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midi file fur el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85220"/>
            <a:ext cx="11449050" cy="4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1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midi file fur el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85220"/>
            <a:ext cx="11449050" cy="4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762375" y="1128586"/>
            <a:ext cx="8743950" cy="4991755"/>
            <a:chOff x="3762375" y="1128586"/>
            <a:chExt cx="8743950" cy="4991755"/>
          </a:xfrm>
        </p:grpSpPr>
        <p:sp>
          <p:nvSpPr>
            <p:cNvPr id="4" name="Rectangle 3"/>
            <p:cNvSpPr/>
            <p:nvPr/>
          </p:nvSpPr>
          <p:spPr>
            <a:xfrm>
              <a:off x="3762375" y="1128586"/>
              <a:ext cx="8743950" cy="49917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2375" y="1128586"/>
              <a:ext cx="171450" cy="49917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84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midi file fur el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85220"/>
            <a:ext cx="11449050" cy="4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876675" y="1128586"/>
            <a:ext cx="8743950" cy="4991755"/>
            <a:chOff x="3762375" y="1128586"/>
            <a:chExt cx="8743950" cy="4991755"/>
          </a:xfrm>
        </p:grpSpPr>
        <p:sp>
          <p:nvSpPr>
            <p:cNvPr id="4" name="Rectangle 3"/>
            <p:cNvSpPr/>
            <p:nvPr/>
          </p:nvSpPr>
          <p:spPr>
            <a:xfrm>
              <a:off x="3762375" y="1128586"/>
              <a:ext cx="8743950" cy="49917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2375" y="1128586"/>
              <a:ext cx="171450" cy="49917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7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midi file fur el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85220"/>
            <a:ext cx="11449050" cy="4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019550" y="1128586"/>
            <a:ext cx="8743950" cy="4991755"/>
            <a:chOff x="3762375" y="1128586"/>
            <a:chExt cx="8743950" cy="4991755"/>
          </a:xfrm>
        </p:grpSpPr>
        <p:sp>
          <p:nvSpPr>
            <p:cNvPr id="4" name="Rectangle 3"/>
            <p:cNvSpPr/>
            <p:nvPr/>
          </p:nvSpPr>
          <p:spPr>
            <a:xfrm>
              <a:off x="3762375" y="1128586"/>
              <a:ext cx="8743950" cy="49917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2375" y="1128586"/>
              <a:ext cx="171450" cy="49917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5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22533</TotalTime>
  <Words>719</Words>
  <Application>Microsoft Office PowerPoint</Application>
  <PresentationFormat>Widescreen</PresentationFormat>
  <Paragraphs>638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Adobe Devanagari</vt:lpstr>
      <vt:lpstr>Arial</vt:lpstr>
      <vt:lpstr>Calibri</vt:lpstr>
      <vt:lpstr>Calibri Light</vt:lpstr>
      <vt:lpstr>Times New Roman</vt:lpstr>
      <vt:lpstr>Verdana</vt:lpstr>
      <vt:lpstr>Office Theme</vt:lpstr>
      <vt:lpstr>מה גיא עושה בעבודה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SanDisk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Waypoints,  What is it good for?</dc:title>
  <dc:creator>Sivan Haber</dc:creator>
  <cp:lastModifiedBy>Guy Barash</cp:lastModifiedBy>
  <cp:revision>342</cp:revision>
  <dcterms:created xsi:type="dcterms:W3CDTF">2017-12-04T07:35:52Z</dcterms:created>
  <dcterms:modified xsi:type="dcterms:W3CDTF">2020-03-25T16:14:25Z</dcterms:modified>
</cp:coreProperties>
</file>