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0"/>
  </p:notesMasterIdLst>
  <p:handoutMasterIdLst>
    <p:handoutMasterId r:id="rId31"/>
  </p:handoutMasterIdLst>
  <p:sldIdLst>
    <p:sldId id="313" r:id="rId2"/>
    <p:sldId id="365" r:id="rId3"/>
    <p:sldId id="381" r:id="rId4"/>
    <p:sldId id="382" r:id="rId5"/>
    <p:sldId id="383" r:id="rId6"/>
    <p:sldId id="380" r:id="rId7"/>
    <p:sldId id="366" r:id="rId8"/>
    <p:sldId id="374" r:id="rId9"/>
    <p:sldId id="384" r:id="rId10"/>
    <p:sldId id="375" r:id="rId11"/>
    <p:sldId id="367" r:id="rId12"/>
    <p:sldId id="387" r:id="rId13"/>
    <p:sldId id="385" r:id="rId14"/>
    <p:sldId id="388" r:id="rId15"/>
    <p:sldId id="389" r:id="rId16"/>
    <p:sldId id="368" r:id="rId17"/>
    <p:sldId id="386" r:id="rId18"/>
    <p:sldId id="370" r:id="rId19"/>
    <p:sldId id="371" r:id="rId20"/>
    <p:sldId id="390" r:id="rId21"/>
    <p:sldId id="378" r:id="rId22"/>
    <p:sldId id="373" r:id="rId23"/>
    <p:sldId id="391" r:id="rId24"/>
    <p:sldId id="392" r:id="rId25"/>
    <p:sldId id="393" r:id="rId26"/>
    <p:sldId id="394" r:id="rId27"/>
    <p:sldId id="395" r:id="rId28"/>
    <p:sldId id="377" r:id="rId29"/>
  </p:sldIdLst>
  <p:sldSz cx="9144000" cy="6858000" type="screen4x3"/>
  <p:notesSz cx="6870700" cy="97742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F5050"/>
    <a:srgbClr val="0066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05" autoAdjust="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54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80" rIns="92958" bIns="46480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0650" y="0"/>
            <a:ext cx="29654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80" rIns="92958" bIns="46480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0525"/>
            <a:ext cx="29654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80" rIns="92958" bIns="46480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0650" y="9280525"/>
            <a:ext cx="29654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80" rIns="92958" bIns="46480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33DE6C99-C24A-4C60-9628-D12BA9D39F10}" type="slidenum">
              <a:rPr lang="ar-SA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9050" y="1109663"/>
            <a:ext cx="9156700" cy="757237"/>
            <a:chOff x="0" y="0"/>
            <a:chExt cx="5768" cy="477"/>
          </a:xfrm>
        </p:grpSpPr>
        <p:sp>
          <p:nvSpPr>
            <p:cNvPr id="5" name="Freeform 3"/>
            <p:cNvSpPr>
              <a:spLocks/>
            </p:cNvSpPr>
            <p:nvPr userDrawn="1"/>
          </p:nvSpPr>
          <p:spPr bwMode="auto">
            <a:xfrm>
              <a:off x="5" y="0"/>
              <a:ext cx="5763" cy="477"/>
            </a:xfrm>
            <a:custGeom>
              <a:avLst/>
              <a:gdLst>
                <a:gd name="T0" fmla="*/ 0 w 5763"/>
                <a:gd name="T1" fmla="*/ 450 h 477"/>
                <a:gd name="T2" fmla="*/ 3 w 5763"/>
                <a:gd name="T3" fmla="*/ 0 h 477"/>
                <a:gd name="T4" fmla="*/ 5763 w 5763"/>
                <a:gd name="T5" fmla="*/ 0 h 477"/>
                <a:gd name="T6" fmla="*/ 5763 w 5763"/>
                <a:gd name="T7" fmla="*/ 465 h 477"/>
                <a:gd name="T8" fmla="*/ 4821 w 5763"/>
                <a:gd name="T9" fmla="*/ 477 h 477"/>
                <a:gd name="T10" fmla="*/ 4326 w 5763"/>
                <a:gd name="T11" fmla="*/ 447 h 477"/>
                <a:gd name="T12" fmla="*/ 3783 w 5763"/>
                <a:gd name="T13" fmla="*/ 465 h 477"/>
                <a:gd name="T14" fmla="*/ 3417 w 5763"/>
                <a:gd name="T15" fmla="*/ 456 h 477"/>
                <a:gd name="T16" fmla="*/ 2973 w 5763"/>
                <a:gd name="T17" fmla="*/ 459 h 477"/>
                <a:gd name="T18" fmla="*/ 2451 w 5763"/>
                <a:gd name="T19" fmla="*/ 453 h 477"/>
                <a:gd name="T20" fmla="*/ 2289 w 5763"/>
                <a:gd name="T21" fmla="*/ 441 h 477"/>
                <a:gd name="T22" fmla="*/ 2010 w 5763"/>
                <a:gd name="T23" fmla="*/ 453 h 477"/>
                <a:gd name="T24" fmla="*/ 1827 w 5763"/>
                <a:gd name="T25" fmla="*/ 450 h 477"/>
                <a:gd name="T26" fmla="*/ 1215 w 5763"/>
                <a:gd name="T27" fmla="*/ 465 h 477"/>
                <a:gd name="T28" fmla="*/ 660 w 5763"/>
                <a:gd name="T29" fmla="*/ 456 h 477"/>
                <a:gd name="T30" fmla="*/ 0 w 5763"/>
                <a:gd name="T31" fmla="*/ 450 h 47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 userDrawn="1"/>
          </p:nvSpPr>
          <p:spPr bwMode="auto">
            <a:xfrm>
              <a:off x="0" y="98"/>
              <a:ext cx="256" cy="253"/>
            </a:xfrm>
            <a:custGeom>
              <a:avLst/>
              <a:gdLst>
                <a:gd name="T0" fmla="*/ 8 w 256"/>
                <a:gd name="T1" fmla="*/ 190 h 253"/>
                <a:gd name="T2" fmla="*/ 71 w 256"/>
                <a:gd name="T3" fmla="*/ 115 h 253"/>
                <a:gd name="T4" fmla="*/ 203 w 256"/>
                <a:gd name="T5" fmla="*/ 16 h 253"/>
                <a:gd name="T6" fmla="*/ 251 w 256"/>
                <a:gd name="T7" fmla="*/ 19 h 253"/>
                <a:gd name="T8" fmla="*/ 236 w 256"/>
                <a:gd name="T9" fmla="*/ 46 h 253"/>
                <a:gd name="T10" fmla="*/ 176 w 256"/>
                <a:gd name="T11" fmla="*/ 82 h 253"/>
                <a:gd name="T12" fmla="*/ 92 w 256"/>
                <a:gd name="T13" fmla="*/ 154 h 253"/>
                <a:gd name="T14" fmla="*/ 23 w 256"/>
                <a:gd name="T15" fmla="*/ 247 h 253"/>
                <a:gd name="T16" fmla="*/ 8 w 256"/>
                <a:gd name="T17" fmla="*/ 190 h 2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6" y="0"/>
              <a:ext cx="708" cy="459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0" y="453"/>
                </a:cxn>
                <a:cxn ang="0">
                  <a:pos x="72" y="324"/>
                </a:cxn>
                <a:cxn ang="0">
                  <a:pos x="198" y="201"/>
                </a:cxn>
                <a:cxn ang="0">
                  <a:pos x="366" y="102"/>
                </a:cxn>
                <a:cxn ang="0">
                  <a:pos x="531" y="36"/>
                </a:cxn>
                <a:cxn ang="0">
                  <a:pos x="609" y="0"/>
                </a:cxn>
                <a:cxn ang="0">
                  <a:pos x="708" y="3"/>
                </a:cxn>
                <a:cxn ang="0">
                  <a:pos x="591" y="66"/>
                </a:cxn>
                <a:cxn ang="0">
                  <a:pos x="417" y="126"/>
                </a:cxn>
                <a:cxn ang="0">
                  <a:pos x="237" y="231"/>
                </a:cxn>
                <a:cxn ang="0">
                  <a:pos x="117" y="345"/>
                </a:cxn>
                <a:cxn ang="0">
                  <a:pos x="51" y="459"/>
                </a:cxn>
                <a:cxn ang="0">
                  <a:pos x="0" y="453"/>
                </a:cxn>
              </a:cxnLst>
              <a:rect l="0" t="0" r="r" b="b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31" y="269"/>
              <a:ext cx="251" cy="194"/>
            </a:xfrm>
            <a:custGeom>
              <a:avLst/>
              <a:gdLst>
                <a:gd name="T0" fmla="*/ 21 w 251"/>
                <a:gd name="T1" fmla="*/ 163 h 194"/>
                <a:gd name="T2" fmla="*/ 9 w 251"/>
                <a:gd name="T3" fmla="*/ 184 h 194"/>
                <a:gd name="T4" fmla="*/ 75 w 251"/>
                <a:gd name="T5" fmla="*/ 103 h 194"/>
                <a:gd name="T6" fmla="*/ 165 w 251"/>
                <a:gd name="T7" fmla="*/ 28 h 194"/>
                <a:gd name="T8" fmla="*/ 207 w 251"/>
                <a:gd name="T9" fmla="*/ 7 h 194"/>
                <a:gd name="T10" fmla="*/ 246 w 251"/>
                <a:gd name="T11" fmla="*/ 4 h 194"/>
                <a:gd name="T12" fmla="*/ 237 w 251"/>
                <a:gd name="T13" fmla="*/ 34 h 194"/>
                <a:gd name="T14" fmla="*/ 183 w 251"/>
                <a:gd name="T15" fmla="*/ 61 h 194"/>
                <a:gd name="T16" fmla="*/ 108 w 251"/>
                <a:gd name="T17" fmla="*/ 124 h 194"/>
                <a:gd name="T18" fmla="*/ 54 w 251"/>
                <a:gd name="T19" fmla="*/ 190 h 194"/>
                <a:gd name="T20" fmla="*/ 6 w 251"/>
                <a:gd name="T21" fmla="*/ 184 h 1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41" y="0"/>
              <a:ext cx="159" cy="72"/>
            </a:xfrm>
            <a:custGeom>
              <a:avLst/>
              <a:gdLst>
                <a:gd name="T0" fmla="*/ 99 w 159"/>
                <a:gd name="T1" fmla="*/ 0 h 72"/>
                <a:gd name="T2" fmla="*/ 15 w 159"/>
                <a:gd name="T3" fmla="*/ 36 h 72"/>
                <a:gd name="T4" fmla="*/ 6 w 159"/>
                <a:gd name="T5" fmla="*/ 60 h 72"/>
                <a:gd name="T6" fmla="*/ 36 w 159"/>
                <a:gd name="T7" fmla="*/ 69 h 72"/>
                <a:gd name="T8" fmla="*/ 87 w 159"/>
                <a:gd name="T9" fmla="*/ 42 h 72"/>
                <a:gd name="T10" fmla="*/ 159 w 159"/>
                <a:gd name="T11" fmla="*/ 0 h 72"/>
                <a:gd name="T12" fmla="*/ 99 w 159"/>
                <a:gd name="T13" fmla="*/ 0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488" y="0"/>
              <a:ext cx="455" cy="216"/>
            </a:xfrm>
            <a:custGeom>
              <a:avLst/>
              <a:gdLst>
                <a:gd name="T0" fmla="*/ 395 w 455"/>
                <a:gd name="T1" fmla="*/ 0 h 216"/>
                <a:gd name="T2" fmla="*/ 338 w 455"/>
                <a:gd name="T3" fmla="*/ 48 h 216"/>
                <a:gd name="T4" fmla="*/ 242 w 455"/>
                <a:gd name="T5" fmla="*/ 102 h 216"/>
                <a:gd name="T6" fmla="*/ 104 w 455"/>
                <a:gd name="T7" fmla="*/ 147 h 216"/>
                <a:gd name="T8" fmla="*/ 35 w 455"/>
                <a:gd name="T9" fmla="*/ 168 h 216"/>
                <a:gd name="T10" fmla="*/ 8 w 455"/>
                <a:gd name="T11" fmla="*/ 192 h 216"/>
                <a:gd name="T12" fmla="*/ 8 w 455"/>
                <a:gd name="T13" fmla="*/ 213 h 216"/>
                <a:gd name="T14" fmla="*/ 59 w 455"/>
                <a:gd name="T15" fmla="*/ 213 h 216"/>
                <a:gd name="T16" fmla="*/ 86 w 455"/>
                <a:gd name="T17" fmla="*/ 192 h 216"/>
                <a:gd name="T18" fmla="*/ 173 w 455"/>
                <a:gd name="T19" fmla="*/ 159 h 216"/>
                <a:gd name="T20" fmla="*/ 299 w 455"/>
                <a:gd name="T21" fmla="*/ 126 h 216"/>
                <a:gd name="T22" fmla="*/ 392 w 455"/>
                <a:gd name="T23" fmla="*/ 72 h 216"/>
                <a:gd name="T24" fmla="*/ 455 w 455"/>
                <a:gd name="T25" fmla="*/ 0 h 216"/>
                <a:gd name="T26" fmla="*/ 395 w 455"/>
                <a:gd name="T27" fmla="*/ 0 h 2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1448" y="37"/>
              <a:ext cx="414" cy="108"/>
            </a:xfrm>
            <a:custGeom>
              <a:avLst/>
              <a:gdLst>
                <a:gd name="T0" fmla="*/ 0 w 414"/>
                <a:gd name="T1" fmla="*/ 11 h 108"/>
                <a:gd name="T2" fmla="*/ 24 w 414"/>
                <a:gd name="T3" fmla="*/ 11 h 108"/>
                <a:gd name="T4" fmla="*/ 156 w 414"/>
                <a:gd name="T5" fmla="*/ 2 h 108"/>
                <a:gd name="T6" fmla="*/ 288 w 414"/>
                <a:gd name="T7" fmla="*/ 23 h 108"/>
                <a:gd name="T8" fmla="*/ 384 w 414"/>
                <a:gd name="T9" fmla="*/ 53 h 108"/>
                <a:gd name="T10" fmla="*/ 411 w 414"/>
                <a:gd name="T11" fmla="*/ 74 h 108"/>
                <a:gd name="T12" fmla="*/ 405 w 414"/>
                <a:gd name="T13" fmla="*/ 104 h 108"/>
                <a:gd name="T14" fmla="*/ 363 w 414"/>
                <a:gd name="T15" fmla="*/ 101 h 108"/>
                <a:gd name="T16" fmla="*/ 294 w 414"/>
                <a:gd name="T17" fmla="*/ 77 h 108"/>
                <a:gd name="T18" fmla="*/ 174 w 414"/>
                <a:gd name="T19" fmla="*/ 50 h 108"/>
                <a:gd name="T20" fmla="*/ 72 w 414"/>
                <a:gd name="T21" fmla="*/ 62 h 108"/>
                <a:gd name="T22" fmla="*/ 36 w 414"/>
                <a:gd name="T23" fmla="*/ 59 h 108"/>
                <a:gd name="T24" fmla="*/ 0 w 414"/>
                <a:gd name="T25" fmla="*/ 11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1790" y="0"/>
              <a:ext cx="520" cy="225"/>
            </a:xfrm>
            <a:custGeom>
              <a:avLst/>
              <a:gdLst>
                <a:gd name="T0" fmla="*/ 42 w 520"/>
                <a:gd name="T1" fmla="*/ 0 h 225"/>
                <a:gd name="T2" fmla="*/ 12 w 520"/>
                <a:gd name="T3" fmla="*/ 24 h 225"/>
                <a:gd name="T4" fmla="*/ 114 w 520"/>
                <a:gd name="T5" fmla="*/ 54 h 225"/>
                <a:gd name="T6" fmla="*/ 240 w 520"/>
                <a:gd name="T7" fmla="*/ 117 h 225"/>
                <a:gd name="T8" fmla="*/ 333 w 520"/>
                <a:gd name="T9" fmla="*/ 153 h 225"/>
                <a:gd name="T10" fmla="*/ 438 w 520"/>
                <a:gd name="T11" fmla="*/ 219 h 225"/>
                <a:gd name="T12" fmla="*/ 426 w 520"/>
                <a:gd name="T13" fmla="*/ 192 h 225"/>
                <a:gd name="T14" fmla="*/ 441 w 520"/>
                <a:gd name="T15" fmla="*/ 180 h 225"/>
                <a:gd name="T16" fmla="*/ 519 w 520"/>
                <a:gd name="T17" fmla="*/ 216 h 225"/>
                <a:gd name="T18" fmla="*/ 450 w 520"/>
                <a:gd name="T19" fmla="*/ 162 h 225"/>
                <a:gd name="T20" fmla="*/ 381 w 520"/>
                <a:gd name="T21" fmla="*/ 135 h 225"/>
                <a:gd name="T22" fmla="*/ 285 w 520"/>
                <a:gd name="T23" fmla="*/ 84 h 225"/>
                <a:gd name="T24" fmla="*/ 186 w 520"/>
                <a:gd name="T25" fmla="*/ 18 h 225"/>
                <a:gd name="T26" fmla="*/ 123 w 520"/>
                <a:gd name="T27" fmla="*/ 0 h 225"/>
                <a:gd name="T28" fmla="*/ 42 w 520"/>
                <a:gd name="T29" fmla="*/ 0 h 2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1943" y="154"/>
              <a:ext cx="431" cy="233"/>
            </a:xfrm>
            <a:custGeom>
              <a:avLst/>
              <a:gdLst>
                <a:gd name="T0" fmla="*/ 6 w 431"/>
                <a:gd name="T1" fmla="*/ 38 h 233"/>
                <a:gd name="T2" fmla="*/ 9 w 431"/>
                <a:gd name="T3" fmla="*/ 20 h 233"/>
                <a:gd name="T4" fmla="*/ 42 w 431"/>
                <a:gd name="T5" fmla="*/ 2 h 233"/>
                <a:gd name="T6" fmla="*/ 90 w 431"/>
                <a:gd name="T7" fmla="*/ 35 h 233"/>
                <a:gd name="T8" fmla="*/ 189 w 431"/>
                <a:gd name="T9" fmla="*/ 89 h 233"/>
                <a:gd name="T10" fmla="*/ 288 w 431"/>
                <a:gd name="T11" fmla="*/ 140 h 233"/>
                <a:gd name="T12" fmla="*/ 375 w 431"/>
                <a:gd name="T13" fmla="*/ 176 h 233"/>
                <a:gd name="T14" fmla="*/ 396 w 431"/>
                <a:gd name="T15" fmla="*/ 176 h 233"/>
                <a:gd name="T16" fmla="*/ 429 w 431"/>
                <a:gd name="T17" fmla="*/ 212 h 233"/>
                <a:gd name="T18" fmla="*/ 408 w 431"/>
                <a:gd name="T19" fmla="*/ 233 h 233"/>
                <a:gd name="T20" fmla="*/ 333 w 431"/>
                <a:gd name="T21" fmla="*/ 212 h 233"/>
                <a:gd name="T22" fmla="*/ 186 w 431"/>
                <a:gd name="T23" fmla="*/ 143 h 233"/>
                <a:gd name="T24" fmla="*/ 48 w 431"/>
                <a:gd name="T25" fmla="*/ 68 h 233"/>
                <a:gd name="T26" fmla="*/ 6 w 431"/>
                <a:gd name="T27" fmla="*/ 38 h 2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2262" y="87"/>
              <a:ext cx="396" cy="227"/>
            </a:xfrm>
            <a:custGeom>
              <a:avLst/>
              <a:gdLst>
                <a:gd name="T0" fmla="*/ 2 w 396"/>
                <a:gd name="T1" fmla="*/ 9 h 227"/>
                <a:gd name="T2" fmla="*/ 53 w 396"/>
                <a:gd name="T3" fmla="*/ 66 h 227"/>
                <a:gd name="T4" fmla="*/ 176 w 396"/>
                <a:gd name="T5" fmla="*/ 132 h 227"/>
                <a:gd name="T6" fmla="*/ 293 w 396"/>
                <a:gd name="T7" fmla="*/ 189 h 227"/>
                <a:gd name="T8" fmla="*/ 341 w 396"/>
                <a:gd name="T9" fmla="*/ 222 h 227"/>
                <a:gd name="T10" fmla="*/ 377 w 396"/>
                <a:gd name="T11" fmla="*/ 219 h 227"/>
                <a:gd name="T12" fmla="*/ 377 w 396"/>
                <a:gd name="T13" fmla="*/ 180 h 227"/>
                <a:gd name="T14" fmla="*/ 260 w 396"/>
                <a:gd name="T15" fmla="*/ 126 h 227"/>
                <a:gd name="T16" fmla="*/ 113 w 396"/>
                <a:gd name="T17" fmla="*/ 51 h 227"/>
                <a:gd name="T18" fmla="*/ 41 w 396"/>
                <a:gd name="T19" fmla="*/ 9 h 227"/>
                <a:gd name="T20" fmla="*/ 2 w 396"/>
                <a:gd name="T21" fmla="*/ 9 h 2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2264" y="240"/>
              <a:ext cx="516" cy="223"/>
            </a:xfrm>
            <a:custGeom>
              <a:avLst/>
              <a:gdLst>
                <a:gd name="T0" fmla="*/ 3 w 516"/>
                <a:gd name="T1" fmla="*/ 10 h 223"/>
                <a:gd name="T2" fmla="*/ 105 w 516"/>
                <a:gd name="T3" fmla="*/ 97 h 223"/>
                <a:gd name="T4" fmla="*/ 243 w 516"/>
                <a:gd name="T5" fmla="*/ 178 h 223"/>
                <a:gd name="T6" fmla="*/ 357 w 516"/>
                <a:gd name="T7" fmla="*/ 217 h 223"/>
                <a:gd name="T8" fmla="*/ 498 w 516"/>
                <a:gd name="T9" fmla="*/ 214 h 223"/>
                <a:gd name="T10" fmla="*/ 468 w 516"/>
                <a:gd name="T11" fmla="*/ 187 h 223"/>
                <a:gd name="T12" fmla="*/ 309 w 516"/>
                <a:gd name="T13" fmla="*/ 136 h 223"/>
                <a:gd name="T14" fmla="*/ 123 w 516"/>
                <a:gd name="T15" fmla="*/ 34 h 223"/>
                <a:gd name="T16" fmla="*/ 3 w 516"/>
                <a:gd name="T17" fmla="*/ 10 h 2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2723" y="324"/>
              <a:ext cx="414" cy="100"/>
            </a:xfrm>
            <a:custGeom>
              <a:avLst/>
              <a:gdLst>
                <a:gd name="T0" fmla="*/ 69 w 414"/>
                <a:gd name="T1" fmla="*/ 60 h 100"/>
                <a:gd name="T2" fmla="*/ 12 w 414"/>
                <a:gd name="T3" fmla="*/ 42 h 100"/>
                <a:gd name="T4" fmla="*/ 3 w 414"/>
                <a:gd name="T5" fmla="*/ 15 h 100"/>
                <a:gd name="T6" fmla="*/ 30 w 414"/>
                <a:gd name="T7" fmla="*/ 0 h 100"/>
                <a:gd name="T8" fmla="*/ 117 w 414"/>
                <a:gd name="T9" fmla="*/ 18 h 100"/>
                <a:gd name="T10" fmla="*/ 243 w 414"/>
                <a:gd name="T11" fmla="*/ 48 h 100"/>
                <a:gd name="T12" fmla="*/ 387 w 414"/>
                <a:gd name="T13" fmla="*/ 48 h 100"/>
                <a:gd name="T14" fmla="*/ 408 w 414"/>
                <a:gd name="T15" fmla="*/ 54 h 100"/>
                <a:gd name="T16" fmla="*/ 381 w 414"/>
                <a:gd name="T17" fmla="*/ 87 h 100"/>
                <a:gd name="T18" fmla="*/ 318 w 414"/>
                <a:gd name="T19" fmla="*/ 99 h 100"/>
                <a:gd name="T20" fmla="*/ 195 w 414"/>
                <a:gd name="T21" fmla="*/ 93 h 100"/>
                <a:gd name="T22" fmla="*/ 69 w 414"/>
                <a:gd name="T23" fmla="*/ 60 h 1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165" y="375"/>
              <a:ext cx="150" cy="72"/>
            </a:xfrm>
            <a:custGeom>
              <a:avLst/>
              <a:gdLst>
                <a:gd name="T0" fmla="*/ 3 w 150"/>
                <a:gd name="T1" fmla="*/ 67 h 72"/>
                <a:gd name="T2" fmla="*/ 84 w 150"/>
                <a:gd name="T3" fmla="*/ 19 h 72"/>
                <a:gd name="T4" fmla="*/ 123 w 150"/>
                <a:gd name="T5" fmla="*/ 1 h 72"/>
                <a:gd name="T6" fmla="*/ 150 w 150"/>
                <a:gd name="T7" fmla="*/ 22 h 72"/>
                <a:gd name="T8" fmla="*/ 123 w 150"/>
                <a:gd name="T9" fmla="*/ 55 h 72"/>
                <a:gd name="T10" fmla="*/ 90 w 150"/>
                <a:gd name="T11" fmla="*/ 70 h 72"/>
                <a:gd name="T12" fmla="*/ 0 w 150"/>
                <a:gd name="T13" fmla="*/ 67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3463" y="267"/>
              <a:ext cx="148" cy="91"/>
            </a:xfrm>
            <a:custGeom>
              <a:avLst/>
              <a:gdLst>
                <a:gd name="T0" fmla="*/ 1 w 148"/>
                <a:gd name="T1" fmla="*/ 69 h 91"/>
                <a:gd name="T2" fmla="*/ 25 w 148"/>
                <a:gd name="T3" fmla="*/ 51 h 91"/>
                <a:gd name="T4" fmla="*/ 100 w 148"/>
                <a:gd name="T5" fmla="*/ 9 h 91"/>
                <a:gd name="T6" fmla="*/ 133 w 148"/>
                <a:gd name="T7" fmla="*/ 3 h 91"/>
                <a:gd name="T8" fmla="*/ 136 w 148"/>
                <a:gd name="T9" fmla="*/ 27 h 91"/>
                <a:gd name="T10" fmla="*/ 61 w 148"/>
                <a:gd name="T11" fmla="*/ 75 h 91"/>
                <a:gd name="T12" fmla="*/ 19 w 148"/>
                <a:gd name="T13" fmla="*/ 90 h 91"/>
                <a:gd name="T14" fmla="*/ 1 w 148"/>
                <a:gd name="T15" fmla="*/ 69 h 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3580" y="58"/>
              <a:ext cx="938" cy="158"/>
            </a:xfrm>
            <a:custGeom>
              <a:avLst/>
              <a:gdLst>
                <a:gd name="T0" fmla="*/ 172 w 938"/>
                <a:gd name="T1" fmla="*/ 86 h 158"/>
                <a:gd name="T2" fmla="*/ 61 w 938"/>
                <a:gd name="T3" fmla="*/ 137 h 158"/>
                <a:gd name="T4" fmla="*/ 16 w 938"/>
                <a:gd name="T5" fmla="*/ 155 h 158"/>
                <a:gd name="T6" fmla="*/ 7 w 938"/>
                <a:gd name="T7" fmla="*/ 122 h 158"/>
                <a:gd name="T8" fmla="*/ 58 w 938"/>
                <a:gd name="T9" fmla="*/ 80 h 158"/>
                <a:gd name="T10" fmla="*/ 172 w 938"/>
                <a:gd name="T11" fmla="*/ 38 h 158"/>
                <a:gd name="T12" fmla="*/ 304 w 938"/>
                <a:gd name="T13" fmla="*/ 11 h 158"/>
                <a:gd name="T14" fmla="*/ 463 w 938"/>
                <a:gd name="T15" fmla="*/ 2 h 158"/>
                <a:gd name="T16" fmla="*/ 631 w 938"/>
                <a:gd name="T17" fmla="*/ 23 h 158"/>
                <a:gd name="T18" fmla="*/ 796 w 938"/>
                <a:gd name="T19" fmla="*/ 53 h 158"/>
                <a:gd name="T20" fmla="*/ 841 w 938"/>
                <a:gd name="T21" fmla="*/ 47 h 158"/>
                <a:gd name="T22" fmla="*/ 907 w 938"/>
                <a:gd name="T23" fmla="*/ 71 h 158"/>
                <a:gd name="T24" fmla="*/ 919 w 938"/>
                <a:gd name="T25" fmla="*/ 101 h 158"/>
                <a:gd name="T26" fmla="*/ 793 w 938"/>
                <a:gd name="T27" fmla="*/ 98 h 158"/>
                <a:gd name="T28" fmla="*/ 634 w 938"/>
                <a:gd name="T29" fmla="*/ 62 h 158"/>
                <a:gd name="T30" fmla="*/ 439 w 938"/>
                <a:gd name="T31" fmla="*/ 38 h 158"/>
                <a:gd name="T32" fmla="*/ 238 w 938"/>
                <a:gd name="T33" fmla="*/ 59 h 158"/>
                <a:gd name="T34" fmla="*/ 172 w 938"/>
                <a:gd name="T35" fmla="*/ 86 h 1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3686" y="145"/>
              <a:ext cx="372" cy="98"/>
            </a:xfrm>
            <a:custGeom>
              <a:avLst/>
              <a:gdLst>
                <a:gd name="T0" fmla="*/ 18 w 372"/>
                <a:gd name="T1" fmla="*/ 47 h 98"/>
                <a:gd name="T2" fmla="*/ 141 w 372"/>
                <a:gd name="T3" fmla="*/ 17 h 98"/>
                <a:gd name="T4" fmla="*/ 246 w 372"/>
                <a:gd name="T5" fmla="*/ 2 h 98"/>
                <a:gd name="T6" fmla="*/ 351 w 372"/>
                <a:gd name="T7" fmla="*/ 5 h 98"/>
                <a:gd name="T8" fmla="*/ 372 w 372"/>
                <a:gd name="T9" fmla="*/ 23 h 98"/>
                <a:gd name="T10" fmla="*/ 354 w 372"/>
                <a:gd name="T11" fmla="*/ 44 h 98"/>
                <a:gd name="T12" fmla="*/ 264 w 372"/>
                <a:gd name="T13" fmla="*/ 50 h 98"/>
                <a:gd name="T14" fmla="*/ 168 w 372"/>
                <a:gd name="T15" fmla="*/ 53 h 98"/>
                <a:gd name="T16" fmla="*/ 72 w 372"/>
                <a:gd name="T17" fmla="*/ 77 h 98"/>
                <a:gd name="T18" fmla="*/ 15 w 372"/>
                <a:gd name="T19" fmla="*/ 95 h 98"/>
                <a:gd name="T20" fmla="*/ 0 w 372"/>
                <a:gd name="T21" fmla="*/ 56 h 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3618" y="308"/>
              <a:ext cx="318" cy="158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12" y="137"/>
                </a:cxn>
                <a:cxn ang="0">
                  <a:pos x="162" y="71"/>
                </a:cxn>
                <a:cxn ang="0">
                  <a:pos x="249" y="20"/>
                </a:cxn>
                <a:cxn ang="0">
                  <a:pos x="285" y="2"/>
                </a:cxn>
                <a:cxn ang="0">
                  <a:pos x="309" y="11"/>
                </a:cxn>
                <a:cxn ang="0">
                  <a:pos x="303" y="47"/>
                </a:cxn>
                <a:cxn ang="0">
                  <a:pos x="219" y="89"/>
                </a:cxn>
                <a:cxn ang="0">
                  <a:pos x="108" y="140"/>
                </a:cxn>
                <a:cxn ang="0">
                  <a:pos x="57" y="152"/>
                </a:cxn>
                <a:cxn ang="0">
                  <a:pos x="0" y="158"/>
                </a:cxn>
              </a:cxnLst>
              <a:rect l="0" t="0" r="r" b="b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3413" y="291"/>
              <a:ext cx="380" cy="174"/>
            </a:xfrm>
            <a:custGeom>
              <a:avLst/>
              <a:gdLst>
                <a:gd name="T0" fmla="*/ 3 w 380"/>
                <a:gd name="T1" fmla="*/ 165 h 174"/>
                <a:gd name="T2" fmla="*/ 129 w 380"/>
                <a:gd name="T3" fmla="*/ 93 h 174"/>
                <a:gd name="T4" fmla="*/ 261 w 380"/>
                <a:gd name="T5" fmla="*/ 30 h 174"/>
                <a:gd name="T6" fmla="*/ 351 w 380"/>
                <a:gd name="T7" fmla="*/ 0 h 174"/>
                <a:gd name="T8" fmla="*/ 378 w 380"/>
                <a:gd name="T9" fmla="*/ 27 h 174"/>
                <a:gd name="T10" fmla="*/ 336 w 380"/>
                <a:gd name="T11" fmla="*/ 51 h 174"/>
                <a:gd name="T12" fmla="*/ 291 w 380"/>
                <a:gd name="T13" fmla="*/ 60 h 174"/>
                <a:gd name="T14" fmla="*/ 240 w 380"/>
                <a:gd name="T15" fmla="*/ 75 h 174"/>
                <a:gd name="T16" fmla="*/ 189 w 380"/>
                <a:gd name="T17" fmla="*/ 120 h 174"/>
                <a:gd name="T18" fmla="*/ 102 w 380"/>
                <a:gd name="T19" fmla="*/ 174 h 174"/>
                <a:gd name="T20" fmla="*/ 0 w 380"/>
                <a:gd name="T21" fmla="*/ 162 h 1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4178" y="187"/>
              <a:ext cx="523" cy="69"/>
            </a:xfrm>
            <a:custGeom>
              <a:avLst/>
              <a:gdLst>
                <a:gd name="T0" fmla="*/ 84 w 523"/>
                <a:gd name="T1" fmla="*/ 11 h 69"/>
                <a:gd name="T2" fmla="*/ 27 w 523"/>
                <a:gd name="T3" fmla="*/ 5 h 69"/>
                <a:gd name="T4" fmla="*/ 9 w 523"/>
                <a:gd name="T5" fmla="*/ 35 h 69"/>
                <a:gd name="T6" fmla="*/ 81 w 523"/>
                <a:gd name="T7" fmla="*/ 56 h 69"/>
                <a:gd name="T8" fmla="*/ 255 w 523"/>
                <a:gd name="T9" fmla="*/ 68 h 69"/>
                <a:gd name="T10" fmla="*/ 432 w 523"/>
                <a:gd name="T11" fmla="*/ 50 h 69"/>
                <a:gd name="T12" fmla="*/ 513 w 523"/>
                <a:gd name="T13" fmla="*/ 5 h 69"/>
                <a:gd name="T14" fmla="*/ 372 w 523"/>
                <a:gd name="T15" fmla="*/ 20 h 69"/>
                <a:gd name="T16" fmla="*/ 141 w 523"/>
                <a:gd name="T17" fmla="*/ 14 h 69"/>
                <a:gd name="T18" fmla="*/ 84 w 523"/>
                <a:gd name="T19" fmla="*/ 11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4689" y="186"/>
              <a:ext cx="537" cy="120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188" y="3"/>
                </a:cxn>
                <a:cxn ang="0">
                  <a:pos x="323" y="27"/>
                </a:cxn>
                <a:cxn ang="0">
                  <a:pos x="464" y="69"/>
                </a:cxn>
                <a:cxn ang="0">
                  <a:pos x="521" y="90"/>
                </a:cxn>
                <a:cxn ang="0">
                  <a:pos x="533" y="105"/>
                </a:cxn>
                <a:cxn ang="0">
                  <a:pos x="497" y="120"/>
                </a:cxn>
                <a:cxn ang="0">
                  <a:pos x="452" y="108"/>
                </a:cxn>
                <a:cxn ang="0">
                  <a:pos x="350" y="72"/>
                </a:cxn>
                <a:cxn ang="0">
                  <a:pos x="158" y="39"/>
                </a:cxn>
                <a:cxn ang="0">
                  <a:pos x="50" y="39"/>
                </a:cxn>
                <a:cxn ang="0">
                  <a:pos x="23" y="6"/>
                </a:cxn>
              </a:cxnLst>
              <a:rect l="0" t="0" r="r" b="b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4968" y="312"/>
              <a:ext cx="800" cy="143"/>
            </a:xfrm>
            <a:custGeom>
              <a:avLst/>
              <a:gdLst/>
              <a:ahLst/>
              <a:cxnLst>
                <a:cxn ang="0">
                  <a:pos x="800" y="24"/>
                </a:cxn>
                <a:cxn ang="0">
                  <a:pos x="782" y="15"/>
                </a:cxn>
                <a:cxn ang="0">
                  <a:pos x="659" y="63"/>
                </a:cxn>
                <a:cxn ang="0">
                  <a:pos x="500" y="84"/>
                </a:cxn>
                <a:cxn ang="0">
                  <a:pos x="326" y="69"/>
                </a:cxn>
                <a:cxn ang="0">
                  <a:pos x="98" y="21"/>
                </a:cxn>
                <a:cxn ang="0">
                  <a:pos x="11" y="6"/>
                </a:cxn>
                <a:cxn ang="0">
                  <a:pos x="32" y="60"/>
                </a:cxn>
                <a:cxn ang="0">
                  <a:pos x="155" y="96"/>
                </a:cxn>
                <a:cxn ang="0">
                  <a:pos x="410" y="138"/>
                </a:cxn>
                <a:cxn ang="0">
                  <a:pos x="596" y="129"/>
                </a:cxn>
                <a:cxn ang="0">
                  <a:pos x="737" y="90"/>
                </a:cxn>
                <a:cxn ang="0">
                  <a:pos x="788" y="69"/>
                </a:cxn>
                <a:cxn ang="0">
                  <a:pos x="800" y="24"/>
                </a:cxn>
              </a:cxnLst>
              <a:rect l="0" t="0" r="r" b="b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5318" y="240"/>
              <a:ext cx="402" cy="115"/>
            </a:xfrm>
            <a:custGeom>
              <a:avLst/>
              <a:gdLst>
                <a:gd name="T0" fmla="*/ 402 w 402"/>
                <a:gd name="T1" fmla="*/ 0 h 115"/>
                <a:gd name="T2" fmla="*/ 384 w 402"/>
                <a:gd name="T3" fmla="*/ 12 h 115"/>
                <a:gd name="T4" fmla="*/ 276 w 402"/>
                <a:gd name="T5" fmla="*/ 51 h 115"/>
                <a:gd name="T6" fmla="*/ 165 w 402"/>
                <a:gd name="T7" fmla="*/ 66 h 115"/>
                <a:gd name="T8" fmla="*/ 51 w 402"/>
                <a:gd name="T9" fmla="*/ 57 h 115"/>
                <a:gd name="T10" fmla="*/ 15 w 402"/>
                <a:gd name="T11" fmla="*/ 54 h 115"/>
                <a:gd name="T12" fmla="*/ 3 w 402"/>
                <a:gd name="T13" fmla="*/ 69 h 115"/>
                <a:gd name="T14" fmla="*/ 9 w 402"/>
                <a:gd name="T15" fmla="*/ 93 h 115"/>
                <a:gd name="T16" fmla="*/ 54 w 402"/>
                <a:gd name="T17" fmla="*/ 102 h 115"/>
                <a:gd name="T18" fmla="*/ 198 w 402"/>
                <a:gd name="T19" fmla="*/ 111 h 115"/>
                <a:gd name="T20" fmla="*/ 336 w 402"/>
                <a:gd name="T21" fmla="*/ 75 h 115"/>
                <a:gd name="T22" fmla="*/ 375 w 402"/>
                <a:gd name="T23" fmla="*/ 54 h 115"/>
                <a:gd name="T24" fmla="*/ 402 w 402"/>
                <a:gd name="T25" fmla="*/ 0 h 11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20638" y="6161088"/>
            <a:ext cx="9169400" cy="138112"/>
            <a:chOff x="0" y="4032"/>
            <a:chExt cx="5776" cy="87"/>
          </a:xfrm>
        </p:grpSpPr>
        <p:sp>
          <p:nvSpPr>
            <p:cNvPr id="28" name="Freeform 26"/>
            <p:cNvSpPr>
              <a:spLocks/>
            </p:cNvSpPr>
            <p:nvPr userDrawn="1"/>
          </p:nvSpPr>
          <p:spPr bwMode="auto">
            <a:xfrm>
              <a:off x="4041" y="4047"/>
              <a:ext cx="1735" cy="72"/>
            </a:xfrm>
            <a:custGeom>
              <a:avLst/>
              <a:gdLst>
                <a:gd name="T0" fmla="*/ 165 w 1735"/>
                <a:gd name="T1" fmla="*/ 6 h 72"/>
                <a:gd name="T2" fmla="*/ 450 w 1735"/>
                <a:gd name="T3" fmla="*/ 3 h 72"/>
                <a:gd name="T4" fmla="*/ 714 w 1735"/>
                <a:gd name="T5" fmla="*/ 12 h 72"/>
                <a:gd name="T6" fmla="*/ 957 w 1735"/>
                <a:gd name="T7" fmla="*/ 24 h 72"/>
                <a:gd name="T8" fmla="*/ 1173 w 1735"/>
                <a:gd name="T9" fmla="*/ 24 h 72"/>
                <a:gd name="T10" fmla="*/ 1473 w 1735"/>
                <a:gd name="T11" fmla="*/ 15 h 72"/>
                <a:gd name="T12" fmla="*/ 1617 w 1735"/>
                <a:gd name="T13" fmla="*/ 0 h 72"/>
                <a:gd name="T14" fmla="*/ 1719 w 1735"/>
                <a:gd name="T15" fmla="*/ 15 h 72"/>
                <a:gd name="T16" fmla="*/ 1716 w 1735"/>
                <a:gd name="T17" fmla="*/ 66 h 72"/>
                <a:gd name="T18" fmla="*/ 1632 w 1735"/>
                <a:gd name="T19" fmla="*/ 51 h 72"/>
                <a:gd name="T20" fmla="*/ 1407 w 1735"/>
                <a:gd name="T21" fmla="*/ 51 h 72"/>
                <a:gd name="T22" fmla="*/ 1191 w 1735"/>
                <a:gd name="T23" fmla="*/ 48 h 72"/>
                <a:gd name="T24" fmla="*/ 870 w 1735"/>
                <a:gd name="T25" fmla="*/ 60 h 72"/>
                <a:gd name="T26" fmla="*/ 492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 userDrawn="1"/>
          </p:nvSpPr>
          <p:spPr bwMode="auto">
            <a:xfrm>
              <a:off x="1727" y="4038"/>
              <a:ext cx="2655" cy="60"/>
            </a:xfrm>
            <a:custGeom>
              <a:avLst/>
              <a:gdLst>
                <a:gd name="T0" fmla="*/ 2641 w 2655"/>
                <a:gd name="T1" fmla="*/ 6 h 60"/>
                <a:gd name="T2" fmla="*/ 2620 w 2655"/>
                <a:gd name="T3" fmla="*/ 30 h 60"/>
                <a:gd name="T4" fmla="*/ 2368 w 2655"/>
                <a:gd name="T5" fmla="*/ 45 h 60"/>
                <a:gd name="T6" fmla="*/ 2023 w 2655"/>
                <a:gd name="T7" fmla="*/ 60 h 60"/>
                <a:gd name="T8" fmla="*/ 1786 w 2655"/>
                <a:gd name="T9" fmla="*/ 48 h 60"/>
                <a:gd name="T10" fmla="*/ 1525 w 2655"/>
                <a:gd name="T11" fmla="*/ 36 h 60"/>
                <a:gd name="T12" fmla="*/ 1195 w 2655"/>
                <a:gd name="T13" fmla="*/ 45 h 60"/>
                <a:gd name="T14" fmla="*/ 817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53 w 2655"/>
                <a:gd name="T29" fmla="*/ 21 h 60"/>
                <a:gd name="T30" fmla="*/ 1114 w 2655"/>
                <a:gd name="T31" fmla="*/ 21 h 60"/>
                <a:gd name="T32" fmla="*/ 1399 w 2655"/>
                <a:gd name="T33" fmla="*/ 3 h 60"/>
                <a:gd name="T34" fmla="*/ 1588 w 2655"/>
                <a:gd name="T35" fmla="*/ 9 h 60"/>
                <a:gd name="T36" fmla="*/ 1807 w 2655"/>
                <a:gd name="T37" fmla="*/ 21 h 60"/>
                <a:gd name="T38" fmla="*/ 2035 w 2655"/>
                <a:gd name="T39" fmla="*/ 12 h 60"/>
                <a:gd name="T40" fmla="*/ 2290 w 2655"/>
                <a:gd name="T41" fmla="*/ 18 h 60"/>
                <a:gd name="T42" fmla="*/ 2596 w 2655"/>
                <a:gd name="T43" fmla="*/ 3 h 60"/>
                <a:gd name="T44" fmla="*/ 2641 w 2655"/>
                <a:gd name="T45" fmla="*/ 6 h 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 userDrawn="1"/>
          </p:nvSpPr>
          <p:spPr bwMode="auto">
            <a:xfrm>
              <a:off x="0" y="4032"/>
              <a:ext cx="2041" cy="62"/>
            </a:xfrm>
            <a:custGeom>
              <a:avLst/>
              <a:gdLst>
                <a:gd name="T0" fmla="*/ 1893 w 2041"/>
                <a:gd name="T1" fmla="*/ 39 h 62"/>
                <a:gd name="T2" fmla="*/ 1578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67 w 2041"/>
                <a:gd name="T21" fmla="*/ 30 h 62"/>
                <a:gd name="T22" fmla="*/ 1500 w 2041"/>
                <a:gd name="T23" fmla="*/ 24 h 62"/>
                <a:gd name="T24" fmla="*/ 1758 w 2041"/>
                <a:gd name="T25" fmla="*/ 3 h 62"/>
                <a:gd name="T26" fmla="*/ 1938 w 2041"/>
                <a:gd name="T27" fmla="*/ 18 h 62"/>
                <a:gd name="T28" fmla="*/ 2034 w 2041"/>
                <a:gd name="T29" fmla="*/ 33 h 62"/>
                <a:gd name="T30" fmla="*/ 1893 w 2041"/>
                <a:gd name="T31" fmla="*/ 39 h 6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3021" name="Rectangle 2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68488"/>
            <a:ext cx="7772400" cy="1600200"/>
          </a:xfrm>
        </p:spPr>
        <p:txBody>
          <a:bodyPr anchorCtr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213022" name="Rectangle 3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73175" y="3729038"/>
            <a:ext cx="6400800" cy="1371600"/>
          </a:xfrm>
        </p:spPr>
        <p:txBody>
          <a:bodyPr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3484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" name="Rectangle 3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484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89-950   Lecture 1</a:t>
            </a:r>
            <a:endParaRPr lang="en-US"/>
          </a:p>
        </p:txBody>
      </p:sp>
      <p:sp>
        <p:nvSpPr>
          <p:cNvPr id="33" name="Rectangle 3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484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5FF59-A404-4C46-93DA-9EE799FE7BA7}" type="slidenum">
              <a:rPr lang="ar-SA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4103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89-950   Lecture 1</a:t>
            </a:r>
            <a:endParaRPr lang="en-US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BD6C5-FE53-46CF-832C-A26003B57BED}" type="slidenum">
              <a:rPr lang="ar-SA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6595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8350"/>
            <a:ext cx="1943100" cy="5327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8350"/>
            <a:ext cx="5676900" cy="53276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89-950   Lecture 1</a:t>
            </a:r>
            <a:endParaRPr lang="en-US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A6E01-D3B7-4710-99B0-D331FEC201FC}" type="slidenum">
              <a:rPr lang="ar-SA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692876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835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89-950   Lecture 1</a:t>
            </a:r>
            <a:endParaRPr lang="en-US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1CD1F-3245-41DB-91C4-413E76D6CD02}" type="slidenum">
              <a:rPr lang="ar-SA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09715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89-950   Lecture 1</a:t>
            </a:r>
            <a:endParaRPr lang="en-US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B0F1B-1495-4879-A597-3EAB2626895F}" type="slidenum">
              <a:rPr lang="ar-SA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70440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89-950   Lecture 1</a:t>
            </a:r>
            <a:endParaRPr lang="en-US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12D2F-DC62-44AA-906C-49A644710E13}" type="slidenum">
              <a:rPr lang="ar-SA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6338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89-950   Lecture 1</a:t>
            </a:r>
            <a:endParaRPr lang="en-US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EA2E2-7D44-4B9B-96DE-2F35720D6C06}" type="slidenum">
              <a:rPr lang="ar-SA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01737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89-950   Lecture 1</a:t>
            </a:r>
            <a:endParaRPr lang="en-US"/>
          </a:p>
        </p:txBody>
      </p:sp>
      <p:sp>
        <p:nvSpPr>
          <p:cNvPr id="9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D568F-6768-4D9D-9FFF-087833EEEEAA}" type="slidenum">
              <a:rPr lang="ar-SA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59460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89-950   Lecture 1</a:t>
            </a:r>
            <a:endParaRPr lang="en-US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A83A0-265A-460B-B5DD-6346B95BFCB9}" type="slidenum">
              <a:rPr lang="ar-SA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5670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89-950   Lecture 1</a:t>
            </a:r>
            <a:endParaRPr lang="en-US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2E494-B731-4FF2-8F8A-6A589AC692FF}" type="slidenum">
              <a:rPr lang="ar-SA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9643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89-950   Lecture 1</a:t>
            </a:r>
            <a:endParaRPr lang="en-US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82093-E996-431F-BE58-6ABEBF9BACF3}" type="slidenum">
              <a:rPr lang="ar-SA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239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89-950   Lecture 1</a:t>
            </a:r>
            <a:endParaRPr lang="en-US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1206D-360A-42B7-B0B5-97999B746A84}" type="slidenum">
              <a:rPr lang="ar-SA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0739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56700" cy="757238"/>
            <a:chOff x="0" y="0"/>
            <a:chExt cx="5768" cy="477"/>
          </a:xfrm>
        </p:grpSpPr>
        <p:sp>
          <p:nvSpPr>
            <p:cNvPr id="1036" name="Freeform 3"/>
            <p:cNvSpPr>
              <a:spLocks/>
            </p:cNvSpPr>
            <p:nvPr userDrawn="1"/>
          </p:nvSpPr>
          <p:spPr bwMode="auto">
            <a:xfrm>
              <a:off x="5" y="0"/>
              <a:ext cx="5763" cy="477"/>
            </a:xfrm>
            <a:custGeom>
              <a:avLst/>
              <a:gdLst>
                <a:gd name="T0" fmla="*/ 0 w 5763"/>
                <a:gd name="T1" fmla="*/ 450 h 477"/>
                <a:gd name="T2" fmla="*/ 3 w 5763"/>
                <a:gd name="T3" fmla="*/ 0 h 477"/>
                <a:gd name="T4" fmla="*/ 5763 w 5763"/>
                <a:gd name="T5" fmla="*/ 0 h 477"/>
                <a:gd name="T6" fmla="*/ 5763 w 5763"/>
                <a:gd name="T7" fmla="*/ 465 h 477"/>
                <a:gd name="T8" fmla="*/ 4821 w 5763"/>
                <a:gd name="T9" fmla="*/ 477 h 477"/>
                <a:gd name="T10" fmla="*/ 4326 w 5763"/>
                <a:gd name="T11" fmla="*/ 447 h 477"/>
                <a:gd name="T12" fmla="*/ 3783 w 5763"/>
                <a:gd name="T13" fmla="*/ 465 h 477"/>
                <a:gd name="T14" fmla="*/ 3417 w 5763"/>
                <a:gd name="T15" fmla="*/ 456 h 477"/>
                <a:gd name="T16" fmla="*/ 2973 w 5763"/>
                <a:gd name="T17" fmla="*/ 459 h 477"/>
                <a:gd name="T18" fmla="*/ 2451 w 5763"/>
                <a:gd name="T19" fmla="*/ 453 h 477"/>
                <a:gd name="T20" fmla="*/ 2289 w 5763"/>
                <a:gd name="T21" fmla="*/ 441 h 477"/>
                <a:gd name="T22" fmla="*/ 2010 w 5763"/>
                <a:gd name="T23" fmla="*/ 453 h 477"/>
                <a:gd name="T24" fmla="*/ 1827 w 5763"/>
                <a:gd name="T25" fmla="*/ 450 h 477"/>
                <a:gd name="T26" fmla="*/ 1215 w 5763"/>
                <a:gd name="T27" fmla="*/ 465 h 477"/>
                <a:gd name="T28" fmla="*/ 660 w 5763"/>
                <a:gd name="T29" fmla="*/ 456 h 477"/>
                <a:gd name="T30" fmla="*/ 0 w 5763"/>
                <a:gd name="T31" fmla="*/ 450 h 47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Freeform 4"/>
            <p:cNvSpPr>
              <a:spLocks/>
            </p:cNvSpPr>
            <p:nvPr userDrawn="1"/>
          </p:nvSpPr>
          <p:spPr bwMode="auto">
            <a:xfrm>
              <a:off x="0" y="98"/>
              <a:ext cx="256" cy="253"/>
            </a:xfrm>
            <a:custGeom>
              <a:avLst/>
              <a:gdLst>
                <a:gd name="T0" fmla="*/ 8 w 256"/>
                <a:gd name="T1" fmla="*/ 190 h 253"/>
                <a:gd name="T2" fmla="*/ 71 w 256"/>
                <a:gd name="T3" fmla="*/ 115 h 253"/>
                <a:gd name="T4" fmla="*/ 203 w 256"/>
                <a:gd name="T5" fmla="*/ 16 h 253"/>
                <a:gd name="T6" fmla="*/ 251 w 256"/>
                <a:gd name="T7" fmla="*/ 19 h 253"/>
                <a:gd name="T8" fmla="*/ 236 w 256"/>
                <a:gd name="T9" fmla="*/ 46 h 253"/>
                <a:gd name="T10" fmla="*/ 176 w 256"/>
                <a:gd name="T11" fmla="*/ 82 h 253"/>
                <a:gd name="T12" fmla="*/ 92 w 256"/>
                <a:gd name="T13" fmla="*/ 154 h 253"/>
                <a:gd name="T14" fmla="*/ 23 w 256"/>
                <a:gd name="T15" fmla="*/ 247 h 253"/>
                <a:gd name="T16" fmla="*/ 8 w 256"/>
                <a:gd name="T17" fmla="*/ 190 h 2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973" name="Freeform 5"/>
            <p:cNvSpPr>
              <a:spLocks/>
            </p:cNvSpPr>
            <p:nvPr userDrawn="1"/>
          </p:nvSpPr>
          <p:spPr bwMode="auto">
            <a:xfrm>
              <a:off x="56" y="0"/>
              <a:ext cx="708" cy="459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0" y="453"/>
                </a:cxn>
                <a:cxn ang="0">
                  <a:pos x="72" y="324"/>
                </a:cxn>
                <a:cxn ang="0">
                  <a:pos x="198" y="201"/>
                </a:cxn>
                <a:cxn ang="0">
                  <a:pos x="366" y="102"/>
                </a:cxn>
                <a:cxn ang="0">
                  <a:pos x="531" y="36"/>
                </a:cxn>
                <a:cxn ang="0">
                  <a:pos x="609" y="0"/>
                </a:cxn>
                <a:cxn ang="0">
                  <a:pos x="708" y="3"/>
                </a:cxn>
                <a:cxn ang="0">
                  <a:pos x="591" y="66"/>
                </a:cxn>
                <a:cxn ang="0">
                  <a:pos x="417" y="126"/>
                </a:cxn>
                <a:cxn ang="0">
                  <a:pos x="237" y="231"/>
                </a:cxn>
                <a:cxn ang="0">
                  <a:pos x="117" y="345"/>
                </a:cxn>
                <a:cxn ang="0">
                  <a:pos x="51" y="459"/>
                </a:cxn>
                <a:cxn ang="0">
                  <a:pos x="0" y="453"/>
                </a:cxn>
              </a:cxnLst>
              <a:rect l="0" t="0" r="r" b="b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39" name="Freeform 6"/>
            <p:cNvSpPr>
              <a:spLocks/>
            </p:cNvSpPr>
            <p:nvPr userDrawn="1"/>
          </p:nvSpPr>
          <p:spPr bwMode="auto">
            <a:xfrm>
              <a:off x="131" y="269"/>
              <a:ext cx="251" cy="194"/>
            </a:xfrm>
            <a:custGeom>
              <a:avLst/>
              <a:gdLst>
                <a:gd name="T0" fmla="*/ 21 w 251"/>
                <a:gd name="T1" fmla="*/ 163 h 194"/>
                <a:gd name="T2" fmla="*/ 9 w 251"/>
                <a:gd name="T3" fmla="*/ 184 h 194"/>
                <a:gd name="T4" fmla="*/ 75 w 251"/>
                <a:gd name="T5" fmla="*/ 103 h 194"/>
                <a:gd name="T6" fmla="*/ 165 w 251"/>
                <a:gd name="T7" fmla="*/ 28 h 194"/>
                <a:gd name="T8" fmla="*/ 207 w 251"/>
                <a:gd name="T9" fmla="*/ 7 h 194"/>
                <a:gd name="T10" fmla="*/ 246 w 251"/>
                <a:gd name="T11" fmla="*/ 4 h 194"/>
                <a:gd name="T12" fmla="*/ 237 w 251"/>
                <a:gd name="T13" fmla="*/ 34 h 194"/>
                <a:gd name="T14" fmla="*/ 183 w 251"/>
                <a:gd name="T15" fmla="*/ 61 h 194"/>
                <a:gd name="T16" fmla="*/ 108 w 251"/>
                <a:gd name="T17" fmla="*/ 124 h 194"/>
                <a:gd name="T18" fmla="*/ 54 w 251"/>
                <a:gd name="T19" fmla="*/ 190 h 194"/>
                <a:gd name="T20" fmla="*/ 6 w 251"/>
                <a:gd name="T21" fmla="*/ 184 h 1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Freeform 7"/>
            <p:cNvSpPr>
              <a:spLocks/>
            </p:cNvSpPr>
            <p:nvPr userDrawn="1"/>
          </p:nvSpPr>
          <p:spPr bwMode="auto">
            <a:xfrm>
              <a:off x="341" y="0"/>
              <a:ext cx="159" cy="72"/>
            </a:xfrm>
            <a:custGeom>
              <a:avLst/>
              <a:gdLst>
                <a:gd name="T0" fmla="*/ 99 w 159"/>
                <a:gd name="T1" fmla="*/ 0 h 72"/>
                <a:gd name="T2" fmla="*/ 15 w 159"/>
                <a:gd name="T3" fmla="*/ 36 h 72"/>
                <a:gd name="T4" fmla="*/ 6 w 159"/>
                <a:gd name="T5" fmla="*/ 60 h 72"/>
                <a:gd name="T6" fmla="*/ 36 w 159"/>
                <a:gd name="T7" fmla="*/ 69 h 72"/>
                <a:gd name="T8" fmla="*/ 87 w 159"/>
                <a:gd name="T9" fmla="*/ 42 h 72"/>
                <a:gd name="T10" fmla="*/ 159 w 159"/>
                <a:gd name="T11" fmla="*/ 0 h 72"/>
                <a:gd name="T12" fmla="*/ 99 w 159"/>
                <a:gd name="T13" fmla="*/ 0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Freeform 8"/>
            <p:cNvSpPr>
              <a:spLocks/>
            </p:cNvSpPr>
            <p:nvPr userDrawn="1"/>
          </p:nvSpPr>
          <p:spPr bwMode="auto">
            <a:xfrm>
              <a:off x="488" y="0"/>
              <a:ext cx="455" cy="216"/>
            </a:xfrm>
            <a:custGeom>
              <a:avLst/>
              <a:gdLst>
                <a:gd name="T0" fmla="*/ 395 w 455"/>
                <a:gd name="T1" fmla="*/ 0 h 216"/>
                <a:gd name="T2" fmla="*/ 338 w 455"/>
                <a:gd name="T3" fmla="*/ 48 h 216"/>
                <a:gd name="T4" fmla="*/ 242 w 455"/>
                <a:gd name="T5" fmla="*/ 102 h 216"/>
                <a:gd name="T6" fmla="*/ 104 w 455"/>
                <a:gd name="T7" fmla="*/ 147 h 216"/>
                <a:gd name="T8" fmla="*/ 35 w 455"/>
                <a:gd name="T9" fmla="*/ 168 h 216"/>
                <a:gd name="T10" fmla="*/ 8 w 455"/>
                <a:gd name="T11" fmla="*/ 192 h 216"/>
                <a:gd name="T12" fmla="*/ 8 w 455"/>
                <a:gd name="T13" fmla="*/ 213 h 216"/>
                <a:gd name="T14" fmla="*/ 59 w 455"/>
                <a:gd name="T15" fmla="*/ 213 h 216"/>
                <a:gd name="T16" fmla="*/ 86 w 455"/>
                <a:gd name="T17" fmla="*/ 192 h 216"/>
                <a:gd name="T18" fmla="*/ 173 w 455"/>
                <a:gd name="T19" fmla="*/ 159 h 216"/>
                <a:gd name="T20" fmla="*/ 299 w 455"/>
                <a:gd name="T21" fmla="*/ 126 h 216"/>
                <a:gd name="T22" fmla="*/ 392 w 455"/>
                <a:gd name="T23" fmla="*/ 72 h 216"/>
                <a:gd name="T24" fmla="*/ 455 w 455"/>
                <a:gd name="T25" fmla="*/ 0 h 216"/>
                <a:gd name="T26" fmla="*/ 395 w 455"/>
                <a:gd name="T27" fmla="*/ 0 h 2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Freeform 9"/>
            <p:cNvSpPr>
              <a:spLocks/>
            </p:cNvSpPr>
            <p:nvPr userDrawn="1"/>
          </p:nvSpPr>
          <p:spPr bwMode="auto">
            <a:xfrm>
              <a:off x="1448" y="37"/>
              <a:ext cx="414" cy="108"/>
            </a:xfrm>
            <a:custGeom>
              <a:avLst/>
              <a:gdLst>
                <a:gd name="T0" fmla="*/ 0 w 414"/>
                <a:gd name="T1" fmla="*/ 11 h 108"/>
                <a:gd name="T2" fmla="*/ 24 w 414"/>
                <a:gd name="T3" fmla="*/ 11 h 108"/>
                <a:gd name="T4" fmla="*/ 156 w 414"/>
                <a:gd name="T5" fmla="*/ 2 h 108"/>
                <a:gd name="T6" fmla="*/ 288 w 414"/>
                <a:gd name="T7" fmla="*/ 23 h 108"/>
                <a:gd name="T8" fmla="*/ 384 w 414"/>
                <a:gd name="T9" fmla="*/ 53 h 108"/>
                <a:gd name="T10" fmla="*/ 411 w 414"/>
                <a:gd name="T11" fmla="*/ 74 h 108"/>
                <a:gd name="T12" fmla="*/ 405 w 414"/>
                <a:gd name="T13" fmla="*/ 104 h 108"/>
                <a:gd name="T14" fmla="*/ 363 w 414"/>
                <a:gd name="T15" fmla="*/ 101 h 108"/>
                <a:gd name="T16" fmla="*/ 294 w 414"/>
                <a:gd name="T17" fmla="*/ 77 h 108"/>
                <a:gd name="T18" fmla="*/ 174 w 414"/>
                <a:gd name="T19" fmla="*/ 50 h 108"/>
                <a:gd name="T20" fmla="*/ 72 w 414"/>
                <a:gd name="T21" fmla="*/ 62 h 108"/>
                <a:gd name="T22" fmla="*/ 36 w 414"/>
                <a:gd name="T23" fmla="*/ 59 h 108"/>
                <a:gd name="T24" fmla="*/ 0 w 414"/>
                <a:gd name="T25" fmla="*/ 11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Freeform 10"/>
            <p:cNvSpPr>
              <a:spLocks/>
            </p:cNvSpPr>
            <p:nvPr userDrawn="1"/>
          </p:nvSpPr>
          <p:spPr bwMode="auto">
            <a:xfrm>
              <a:off x="1790" y="0"/>
              <a:ext cx="520" cy="225"/>
            </a:xfrm>
            <a:custGeom>
              <a:avLst/>
              <a:gdLst>
                <a:gd name="T0" fmla="*/ 42 w 520"/>
                <a:gd name="T1" fmla="*/ 0 h 225"/>
                <a:gd name="T2" fmla="*/ 12 w 520"/>
                <a:gd name="T3" fmla="*/ 24 h 225"/>
                <a:gd name="T4" fmla="*/ 114 w 520"/>
                <a:gd name="T5" fmla="*/ 54 h 225"/>
                <a:gd name="T6" fmla="*/ 240 w 520"/>
                <a:gd name="T7" fmla="*/ 117 h 225"/>
                <a:gd name="T8" fmla="*/ 333 w 520"/>
                <a:gd name="T9" fmla="*/ 153 h 225"/>
                <a:gd name="T10" fmla="*/ 438 w 520"/>
                <a:gd name="T11" fmla="*/ 219 h 225"/>
                <a:gd name="T12" fmla="*/ 426 w 520"/>
                <a:gd name="T13" fmla="*/ 192 h 225"/>
                <a:gd name="T14" fmla="*/ 441 w 520"/>
                <a:gd name="T15" fmla="*/ 180 h 225"/>
                <a:gd name="T16" fmla="*/ 519 w 520"/>
                <a:gd name="T17" fmla="*/ 216 h 225"/>
                <a:gd name="T18" fmla="*/ 450 w 520"/>
                <a:gd name="T19" fmla="*/ 162 h 225"/>
                <a:gd name="T20" fmla="*/ 381 w 520"/>
                <a:gd name="T21" fmla="*/ 135 h 225"/>
                <a:gd name="T22" fmla="*/ 285 w 520"/>
                <a:gd name="T23" fmla="*/ 84 h 225"/>
                <a:gd name="T24" fmla="*/ 186 w 520"/>
                <a:gd name="T25" fmla="*/ 18 h 225"/>
                <a:gd name="T26" fmla="*/ 123 w 520"/>
                <a:gd name="T27" fmla="*/ 0 h 225"/>
                <a:gd name="T28" fmla="*/ 42 w 520"/>
                <a:gd name="T29" fmla="*/ 0 h 2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Freeform 11"/>
            <p:cNvSpPr>
              <a:spLocks/>
            </p:cNvSpPr>
            <p:nvPr userDrawn="1"/>
          </p:nvSpPr>
          <p:spPr bwMode="auto">
            <a:xfrm>
              <a:off x="1943" y="154"/>
              <a:ext cx="431" cy="233"/>
            </a:xfrm>
            <a:custGeom>
              <a:avLst/>
              <a:gdLst>
                <a:gd name="T0" fmla="*/ 6 w 431"/>
                <a:gd name="T1" fmla="*/ 38 h 233"/>
                <a:gd name="T2" fmla="*/ 9 w 431"/>
                <a:gd name="T3" fmla="*/ 20 h 233"/>
                <a:gd name="T4" fmla="*/ 42 w 431"/>
                <a:gd name="T5" fmla="*/ 2 h 233"/>
                <a:gd name="T6" fmla="*/ 90 w 431"/>
                <a:gd name="T7" fmla="*/ 35 h 233"/>
                <a:gd name="T8" fmla="*/ 189 w 431"/>
                <a:gd name="T9" fmla="*/ 89 h 233"/>
                <a:gd name="T10" fmla="*/ 288 w 431"/>
                <a:gd name="T11" fmla="*/ 140 h 233"/>
                <a:gd name="T12" fmla="*/ 375 w 431"/>
                <a:gd name="T13" fmla="*/ 176 h 233"/>
                <a:gd name="T14" fmla="*/ 396 w 431"/>
                <a:gd name="T15" fmla="*/ 176 h 233"/>
                <a:gd name="T16" fmla="*/ 429 w 431"/>
                <a:gd name="T17" fmla="*/ 212 h 233"/>
                <a:gd name="T18" fmla="*/ 408 w 431"/>
                <a:gd name="T19" fmla="*/ 233 h 233"/>
                <a:gd name="T20" fmla="*/ 333 w 431"/>
                <a:gd name="T21" fmla="*/ 212 h 233"/>
                <a:gd name="T22" fmla="*/ 186 w 431"/>
                <a:gd name="T23" fmla="*/ 143 h 233"/>
                <a:gd name="T24" fmla="*/ 48 w 431"/>
                <a:gd name="T25" fmla="*/ 68 h 233"/>
                <a:gd name="T26" fmla="*/ 6 w 431"/>
                <a:gd name="T27" fmla="*/ 38 h 2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Freeform 12"/>
            <p:cNvSpPr>
              <a:spLocks/>
            </p:cNvSpPr>
            <p:nvPr userDrawn="1"/>
          </p:nvSpPr>
          <p:spPr bwMode="auto">
            <a:xfrm>
              <a:off x="2262" y="87"/>
              <a:ext cx="396" cy="227"/>
            </a:xfrm>
            <a:custGeom>
              <a:avLst/>
              <a:gdLst>
                <a:gd name="T0" fmla="*/ 2 w 396"/>
                <a:gd name="T1" fmla="*/ 9 h 227"/>
                <a:gd name="T2" fmla="*/ 53 w 396"/>
                <a:gd name="T3" fmla="*/ 66 h 227"/>
                <a:gd name="T4" fmla="*/ 176 w 396"/>
                <a:gd name="T5" fmla="*/ 132 h 227"/>
                <a:gd name="T6" fmla="*/ 293 w 396"/>
                <a:gd name="T7" fmla="*/ 189 h 227"/>
                <a:gd name="T8" fmla="*/ 341 w 396"/>
                <a:gd name="T9" fmla="*/ 222 h 227"/>
                <a:gd name="T10" fmla="*/ 377 w 396"/>
                <a:gd name="T11" fmla="*/ 219 h 227"/>
                <a:gd name="T12" fmla="*/ 377 w 396"/>
                <a:gd name="T13" fmla="*/ 180 h 227"/>
                <a:gd name="T14" fmla="*/ 260 w 396"/>
                <a:gd name="T15" fmla="*/ 126 h 227"/>
                <a:gd name="T16" fmla="*/ 113 w 396"/>
                <a:gd name="T17" fmla="*/ 51 h 227"/>
                <a:gd name="T18" fmla="*/ 41 w 396"/>
                <a:gd name="T19" fmla="*/ 9 h 227"/>
                <a:gd name="T20" fmla="*/ 2 w 396"/>
                <a:gd name="T21" fmla="*/ 9 h 2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Freeform 13"/>
            <p:cNvSpPr>
              <a:spLocks/>
            </p:cNvSpPr>
            <p:nvPr userDrawn="1"/>
          </p:nvSpPr>
          <p:spPr bwMode="auto">
            <a:xfrm>
              <a:off x="2264" y="240"/>
              <a:ext cx="516" cy="223"/>
            </a:xfrm>
            <a:custGeom>
              <a:avLst/>
              <a:gdLst>
                <a:gd name="T0" fmla="*/ 3 w 516"/>
                <a:gd name="T1" fmla="*/ 10 h 223"/>
                <a:gd name="T2" fmla="*/ 105 w 516"/>
                <a:gd name="T3" fmla="*/ 97 h 223"/>
                <a:gd name="T4" fmla="*/ 243 w 516"/>
                <a:gd name="T5" fmla="*/ 178 h 223"/>
                <a:gd name="T6" fmla="*/ 357 w 516"/>
                <a:gd name="T7" fmla="*/ 217 h 223"/>
                <a:gd name="T8" fmla="*/ 498 w 516"/>
                <a:gd name="T9" fmla="*/ 214 h 223"/>
                <a:gd name="T10" fmla="*/ 468 w 516"/>
                <a:gd name="T11" fmla="*/ 187 h 223"/>
                <a:gd name="T12" fmla="*/ 309 w 516"/>
                <a:gd name="T13" fmla="*/ 136 h 223"/>
                <a:gd name="T14" fmla="*/ 123 w 516"/>
                <a:gd name="T15" fmla="*/ 34 h 223"/>
                <a:gd name="T16" fmla="*/ 3 w 516"/>
                <a:gd name="T17" fmla="*/ 10 h 2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Freeform 14"/>
            <p:cNvSpPr>
              <a:spLocks/>
            </p:cNvSpPr>
            <p:nvPr userDrawn="1"/>
          </p:nvSpPr>
          <p:spPr bwMode="auto">
            <a:xfrm>
              <a:off x="2723" y="324"/>
              <a:ext cx="414" cy="100"/>
            </a:xfrm>
            <a:custGeom>
              <a:avLst/>
              <a:gdLst>
                <a:gd name="T0" fmla="*/ 69 w 414"/>
                <a:gd name="T1" fmla="*/ 60 h 100"/>
                <a:gd name="T2" fmla="*/ 12 w 414"/>
                <a:gd name="T3" fmla="*/ 42 h 100"/>
                <a:gd name="T4" fmla="*/ 3 w 414"/>
                <a:gd name="T5" fmla="*/ 15 h 100"/>
                <a:gd name="T6" fmla="*/ 30 w 414"/>
                <a:gd name="T7" fmla="*/ 0 h 100"/>
                <a:gd name="T8" fmla="*/ 117 w 414"/>
                <a:gd name="T9" fmla="*/ 18 h 100"/>
                <a:gd name="T10" fmla="*/ 243 w 414"/>
                <a:gd name="T11" fmla="*/ 48 h 100"/>
                <a:gd name="T12" fmla="*/ 387 w 414"/>
                <a:gd name="T13" fmla="*/ 48 h 100"/>
                <a:gd name="T14" fmla="*/ 408 w 414"/>
                <a:gd name="T15" fmla="*/ 54 h 100"/>
                <a:gd name="T16" fmla="*/ 381 w 414"/>
                <a:gd name="T17" fmla="*/ 87 h 100"/>
                <a:gd name="T18" fmla="*/ 318 w 414"/>
                <a:gd name="T19" fmla="*/ 99 h 100"/>
                <a:gd name="T20" fmla="*/ 195 w 414"/>
                <a:gd name="T21" fmla="*/ 93 h 100"/>
                <a:gd name="T22" fmla="*/ 69 w 414"/>
                <a:gd name="T23" fmla="*/ 60 h 1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Freeform 15"/>
            <p:cNvSpPr>
              <a:spLocks/>
            </p:cNvSpPr>
            <p:nvPr userDrawn="1"/>
          </p:nvSpPr>
          <p:spPr bwMode="auto">
            <a:xfrm>
              <a:off x="3165" y="375"/>
              <a:ext cx="150" cy="72"/>
            </a:xfrm>
            <a:custGeom>
              <a:avLst/>
              <a:gdLst>
                <a:gd name="T0" fmla="*/ 3 w 150"/>
                <a:gd name="T1" fmla="*/ 67 h 72"/>
                <a:gd name="T2" fmla="*/ 84 w 150"/>
                <a:gd name="T3" fmla="*/ 19 h 72"/>
                <a:gd name="T4" fmla="*/ 123 w 150"/>
                <a:gd name="T5" fmla="*/ 1 h 72"/>
                <a:gd name="T6" fmla="*/ 150 w 150"/>
                <a:gd name="T7" fmla="*/ 22 h 72"/>
                <a:gd name="T8" fmla="*/ 123 w 150"/>
                <a:gd name="T9" fmla="*/ 55 h 72"/>
                <a:gd name="T10" fmla="*/ 90 w 150"/>
                <a:gd name="T11" fmla="*/ 70 h 72"/>
                <a:gd name="T12" fmla="*/ 0 w 150"/>
                <a:gd name="T13" fmla="*/ 67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Freeform 16"/>
            <p:cNvSpPr>
              <a:spLocks/>
            </p:cNvSpPr>
            <p:nvPr userDrawn="1"/>
          </p:nvSpPr>
          <p:spPr bwMode="auto">
            <a:xfrm>
              <a:off x="3463" y="267"/>
              <a:ext cx="148" cy="91"/>
            </a:xfrm>
            <a:custGeom>
              <a:avLst/>
              <a:gdLst>
                <a:gd name="T0" fmla="*/ 1 w 148"/>
                <a:gd name="T1" fmla="*/ 69 h 91"/>
                <a:gd name="T2" fmla="*/ 25 w 148"/>
                <a:gd name="T3" fmla="*/ 51 h 91"/>
                <a:gd name="T4" fmla="*/ 100 w 148"/>
                <a:gd name="T5" fmla="*/ 9 h 91"/>
                <a:gd name="T6" fmla="*/ 133 w 148"/>
                <a:gd name="T7" fmla="*/ 3 h 91"/>
                <a:gd name="T8" fmla="*/ 136 w 148"/>
                <a:gd name="T9" fmla="*/ 27 h 91"/>
                <a:gd name="T10" fmla="*/ 61 w 148"/>
                <a:gd name="T11" fmla="*/ 75 h 91"/>
                <a:gd name="T12" fmla="*/ 19 w 148"/>
                <a:gd name="T13" fmla="*/ 90 h 91"/>
                <a:gd name="T14" fmla="*/ 1 w 148"/>
                <a:gd name="T15" fmla="*/ 69 h 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0" name="Freeform 17"/>
            <p:cNvSpPr>
              <a:spLocks/>
            </p:cNvSpPr>
            <p:nvPr userDrawn="1"/>
          </p:nvSpPr>
          <p:spPr bwMode="auto">
            <a:xfrm>
              <a:off x="3580" y="58"/>
              <a:ext cx="938" cy="158"/>
            </a:xfrm>
            <a:custGeom>
              <a:avLst/>
              <a:gdLst>
                <a:gd name="T0" fmla="*/ 172 w 938"/>
                <a:gd name="T1" fmla="*/ 86 h 158"/>
                <a:gd name="T2" fmla="*/ 61 w 938"/>
                <a:gd name="T3" fmla="*/ 137 h 158"/>
                <a:gd name="T4" fmla="*/ 16 w 938"/>
                <a:gd name="T5" fmla="*/ 155 h 158"/>
                <a:gd name="T6" fmla="*/ 7 w 938"/>
                <a:gd name="T7" fmla="*/ 122 h 158"/>
                <a:gd name="T8" fmla="*/ 58 w 938"/>
                <a:gd name="T9" fmla="*/ 80 h 158"/>
                <a:gd name="T10" fmla="*/ 172 w 938"/>
                <a:gd name="T11" fmla="*/ 38 h 158"/>
                <a:gd name="T12" fmla="*/ 304 w 938"/>
                <a:gd name="T13" fmla="*/ 11 h 158"/>
                <a:gd name="T14" fmla="*/ 463 w 938"/>
                <a:gd name="T15" fmla="*/ 2 h 158"/>
                <a:gd name="T16" fmla="*/ 631 w 938"/>
                <a:gd name="T17" fmla="*/ 23 h 158"/>
                <a:gd name="T18" fmla="*/ 796 w 938"/>
                <a:gd name="T19" fmla="*/ 53 h 158"/>
                <a:gd name="T20" fmla="*/ 841 w 938"/>
                <a:gd name="T21" fmla="*/ 47 h 158"/>
                <a:gd name="T22" fmla="*/ 907 w 938"/>
                <a:gd name="T23" fmla="*/ 71 h 158"/>
                <a:gd name="T24" fmla="*/ 919 w 938"/>
                <a:gd name="T25" fmla="*/ 101 h 158"/>
                <a:gd name="T26" fmla="*/ 793 w 938"/>
                <a:gd name="T27" fmla="*/ 98 h 158"/>
                <a:gd name="T28" fmla="*/ 634 w 938"/>
                <a:gd name="T29" fmla="*/ 62 h 158"/>
                <a:gd name="T30" fmla="*/ 439 w 938"/>
                <a:gd name="T31" fmla="*/ 38 h 158"/>
                <a:gd name="T32" fmla="*/ 238 w 938"/>
                <a:gd name="T33" fmla="*/ 59 h 158"/>
                <a:gd name="T34" fmla="*/ 172 w 938"/>
                <a:gd name="T35" fmla="*/ 86 h 1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Freeform 18"/>
            <p:cNvSpPr>
              <a:spLocks/>
            </p:cNvSpPr>
            <p:nvPr userDrawn="1"/>
          </p:nvSpPr>
          <p:spPr bwMode="auto">
            <a:xfrm>
              <a:off x="3686" y="145"/>
              <a:ext cx="372" cy="98"/>
            </a:xfrm>
            <a:custGeom>
              <a:avLst/>
              <a:gdLst>
                <a:gd name="T0" fmla="*/ 18 w 372"/>
                <a:gd name="T1" fmla="*/ 47 h 98"/>
                <a:gd name="T2" fmla="*/ 141 w 372"/>
                <a:gd name="T3" fmla="*/ 17 h 98"/>
                <a:gd name="T4" fmla="*/ 246 w 372"/>
                <a:gd name="T5" fmla="*/ 2 h 98"/>
                <a:gd name="T6" fmla="*/ 351 w 372"/>
                <a:gd name="T7" fmla="*/ 5 h 98"/>
                <a:gd name="T8" fmla="*/ 372 w 372"/>
                <a:gd name="T9" fmla="*/ 23 h 98"/>
                <a:gd name="T10" fmla="*/ 354 w 372"/>
                <a:gd name="T11" fmla="*/ 44 h 98"/>
                <a:gd name="T12" fmla="*/ 264 w 372"/>
                <a:gd name="T13" fmla="*/ 50 h 98"/>
                <a:gd name="T14" fmla="*/ 168 w 372"/>
                <a:gd name="T15" fmla="*/ 53 h 98"/>
                <a:gd name="T16" fmla="*/ 72 w 372"/>
                <a:gd name="T17" fmla="*/ 77 h 98"/>
                <a:gd name="T18" fmla="*/ 15 w 372"/>
                <a:gd name="T19" fmla="*/ 95 h 98"/>
                <a:gd name="T20" fmla="*/ 0 w 372"/>
                <a:gd name="T21" fmla="*/ 56 h 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987" name="Freeform 19"/>
            <p:cNvSpPr>
              <a:spLocks/>
            </p:cNvSpPr>
            <p:nvPr userDrawn="1"/>
          </p:nvSpPr>
          <p:spPr bwMode="auto">
            <a:xfrm>
              <a:off x="3618" y="308"/>
              <a:ext cx="318" cy="158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12" y="137"/>
                </a:cxn>
                <a:cxn ang="0">
                  <a:pos x="162" y="71"/>
                </a:cxn>
                <a:cxn ang="0">
                  <a:pos x="249" y="20"/>
                </a:cxn>
                <a:cxn ang="0">
                  <a:pos x="285" y="2"/>
                </a:cxn>
                <a:cxn ang="0">
                  <a:pos x="309" y="11"/>
                </a:cxn>
                <a:cxn ang="0">
                  <a:pos x="303" y="47"/>
                </a:cxn>
                <a:cxn ang="0">
                  <a:pos x="219" y="89"/>
                </a:cxn>
                <a:cxn ang="0">
                  <a:pos x="108" y="140"/>
                </a:cxn>
                <a:cxn ang="0">
                  <a:pos x="57" y="152"/>
                </a:cxn>
                <a:cxn ang="0">
                  <a:pos x="0" y="158"/>
                </a:cxn>
              </a:cxnLst>
              <a:rect l="0" t="0" r="r" b="b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53" name="Freeform 20"/>
            <p:cNvSpPr>
              <a:spLocks/>
            </p:cNvSpPr>
            <p:nvPr userDrawn="1"/>
          </p:nvSpPr>
          <p:spPr bwMode="auto">
            <a:xfrm>
              <a:off x="3413" y="291"/>
              <a:ext cx="380" cy="174"/>
            </a:xfrm>
            <a:custGeom>
              <a:avLst/>
              <a:gdLst>
                <a:gd name="T0" fmla="*/ 3 w 380"/>
                <a:gd name="T1" fmla="*/ 165 h 174"/>
                <a:gd name="T2" fmla="*/ 129 w 380"/>
                <a:gd name="T3" fmla="*/ 93 h 174"/>
                <a:gd name="T4" fmla="*/ 261 w 380"/>
                <a:gd name="T5" fmla="*/ 30 h 174"/>
                <a:gd name="T6" fmla="*/ 351 w 380"/>
                <a:gd name="T7" fmla="*/ 0 h 174"/>
                <a:gd name="T8" fmla="*/ 378 w 380"/>
                <a:gd name="T9" fmla="*/ 27 h 174"/>
                <a:gd name="T10" fmla="*/ 336 w 380"/>
                <a:gd name="T11" fmla="*/ 51 h 174"/>
                <a:gd name="T12" fmla="*/ 291 w 380"/>
                <a:gd name="T13" fmla="*/ 60 h 174"/>
                <a:gd name="T14" fmla="*/ 240 w 380"/>
                <a:gd name="T15" fmla="*/ 75 h 174"/>
                <a:gd name="T16" fmla="*/ 189 w 380"/>
                <a:gd name="T17" fmla="*/ 120 h 174"/>
                <a:gd name="T18" fmla="*/ 102 w 380"/>
                <a:gd name="T19" fmla="*/ 174 h 174"/>
                <a:gd name="T20" fmla="*/ 0 w 380"/>
                <a:gd name="T21" fmla="*/ 162 h 1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Freeform 21"/>
            <p:cNvSpPr>
              <a:spLocks/>
            </p:cNvSpPr>
            <p:nvPr userDrawn="1"/>
          </p:nvSpPr>
          <p:spPr bwMode="auto">
            <a:xfrm>
              <a:off x="4178" y="187"/>
              <a:ext cx="523" cy="69"/>
            </a:xfrm>
            <a:custGeom>
              <a:avLst/>
              <a:gdLst>
                <a:gd name="T0" fmla="*/ 84 w 523"/>
                <a:gd name="T1" fmla="*/ 11 h 69"/>
                <a:gd name="T2" fmla="*/ 27 w 523"/>
                <a:gd name="T3" fmla="*/ 5 h 69"/>
                <a:gd name="T4" fmla="*/ 9 w 523"/>
                <a:gd name="T5" fmla="*/ 35 h 69"/>
                <a:gd name="T6" fmla="*/ 81 w 523"/>
                <a:gd name="T7" fmla="*/ 56 h 69"/>
                <a:gd name="T8" fmla="*/ 255 w 523"/>
                <a:gd name="T9" fmla="*/ 68 h 69"/>
                <a:gd name="T10" fmla="*/ 432 w 523"/>
                <a:gd name="T11" fmla="*/ 50 h 69"/>
                <a:gd name="T12" fmla="*/ 513 w 523"/>
                <a:gd name="T13" fmla="*/ 5 h 69"/>
                <a:gd name="T14" fmla="*/ 372 w 523"/>
                <a:gd name="T15" fmla="*/ 20 h 69"/>
                <a:gd name="T16" fmla="*/ 141 w 523"/>
                <a:gd name="T17" fmla="*/ 14 h 69"/>
                <a:gd name="T18" fmla="*/ 84 w 523"/>
                <a:gd name="T19" fmla="*/ 11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990" name="Freeform 22"/>
            <p:cNvSpPr>
              <a:spLocks/>
            </p:cNvSpPr>
            <p:nvPr userDrawn="1"/>
          </p:nvSpPr>
          <p:spPr bwMode="auto">
            <a:xfrm>
              <a:off x="4689" y="186"/>
              <a:ext cx="537" cy="120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188" y="3"/>
                </a:cxn>
                <a:cxn ang="0">
                  <a:pos x="323" y="27"/>
                </a:cxn>
                <a:cxn ang="0">
                  <a:pos x="464" y="69"/>
                </a:cxn>
                <a:cxn ang="0">
                  <a:pos x="521" y="90"/>
                </a:cxn>
                <a:cxn ang="0">
                  <a:pos x="533" y="105"/>
                </a:cxn>
                <a:cxn ang="0">
                  <a:pos x="497" y="120"/>
                </a:cxn>
                <a:cxn ang="0">
                  <a:pos x="452" y="108"/>
                </a:cxn>
                <a:cxn ang="0">
                  <a:pos x="350" y="72"/>
                </a:cxn>
                <a:cxn ang="0">
                  <a:pos x="158" y="39"/>
                </a:cxn>
                <a:cxn ang="0">
                  <a:pos x="50" y="39"/>
                </a:cxn>
                <a:cxn ang="0">
                  <a:pos x="23" y="6"/>
                </a:cxn>
              </a:cxnLst>
              <a:rect l="0" t="0" r="r" b="b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11991" name="Freeform 23"/>
            <p:cNvSpPr>
              <a:spLocks/>
            </p:cNvSpPr>
            <p:nvPr userDrawn="1"/>
          </p:nvSpPr>
          <p:spPr bwMode="auto">
            <a:xfrm>
              <a:off x="4968" y="312"/>
              <a:ext cx="800" cy="143"/>
            </a:xfrm>
            <a:custGeom>
              <a:avLst/>
              <a:gdLst/>
              <a:ahLst/>
              <a:cxnLst>
                <a:cxn ang="0">
                  <a:pos x="800" y="24"/>
                </a:cxn>
                <a:cxn ang="0">
                  <a:pos x="782" y="15"/>
                </a:cxn>
                <a:cxn ang="0">
                  <a:pos x="659" y="63"/>
                </a:cxn>
                <a:cxn ang="0">
                  <a:pos x="500" y="84"/>
                </a:cxn>
                <a:cxn ang="0">
                  <a:pos x="326" y="69"/>
                </a:cxn>
                <a:cxn ang="0">
                  <a:pos x="98" y="21"/>
                </a:cxn>
                <a:cxn ang="0">
                  <a:pos x="11" y="6"/>
                </a:cxn>
                <a:cxn ang="0">
                  <a:pos x="32" y="60"/>
                </a:cxn>
                <a:cxn ang="0">
                  <a:pos x="155" y="96"/>
                </a:cxn>
                <a:cxn ang="0">
                  <a:pos x="410" y="138"/>
                </a:cxn>
                <a:cxn ang="0">
                  <a:pos x="596" y="129"/>
                </a:cxn>
                <a:cxn ang="0">
                  <a:pos x="737" y="90"/>
                </a:cxn>
                <a:cxn ang="0">
                  <a:pos x="788" y="69"/>
                </a:cxn>
                <a:cxn ang="0">
                  <a:pos x="800" y="24"/>
                </a:cxn>
              </a:cxnLst>
              <a:rect l="0" t="0" r="r" b="b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57" name="Freeform 24"/>
            <p:cNvSpPr>
              <a:spLocks/>
            </p:cNvSpPr>
            <p:nvPr userDrawn="1"/>
          </p:nvSpPr>
          <p:spPr bwMode="auto">
            <a:xfrm>
              <a:off x="5318" y="240"/>
              <a:ext cx="402" cy="115"/>
            </a:xfrm>
            <a:custGeom>
              <a:avLst/>
              <a:gdLst>
                <a:gd name="T0" fmla="*/ 402 w 402"/>
                <a:gd name="T1" fmla="*/ 0 h 115"/>
                <a:gd name="T2" fmla="*/ 384 w 402"/>
                <a:gd name="T3" fmla="*/ 12 h 115"/>
                <a:gd name="T4" fmla="*/ 276 w 402"/>
                <a:gd name="T5" fmla="*/ 51 h 115"/>
                <a:gd name="T6" fmla="*/ 165 w 402"/>
                <a:gd name="T7" fmla="*/ 66 h 115"/>
                <a:gd name="T8" fmla="*/ 51 w 402"/>
                <a:gd name="T9" fmla="*/ 57 h 115"/>
                <a:gd name="T10" fmla="*/ 15 w 402"/>
                <a:gd name="T11" fmla="*/ 54 h 115"/>
                <a:gd name="T12" fmla="*/ 3 w 402"/>
                <a:gd name="T13" fmla="*/ 69 h 115"/>
                <a:gd name="T14" fmla="*/ 9 w 402"/>
                <a:gd name="T15" fmla="*/ 93 h 115"/>
                <a:gd name="T16" fmla="*/ 54 w 402"/>
                <a:gd name="T17" fmla="*/ 102 h 115"/>
                <a:gd name="T18" fmla="*/ 198 w 402"/>
                <a:gd name="T19" fmla="*/ 111 h 115"/>
                <a:gd name="T20" fmla="*/ 336 w 402"/>
                <a:gd name="T21" fmla="*/ 75 h 115"/>
                <a:gd name="T22" fmla="*/ 375 w 402"/>
                <a:gd name="T23" fmla="*/ 54 h 115"/>
                <a:gd name="T24" fmla="*/ 402 w 402"/>
                <a:gd name="T25" fmla="*/ 0 h 11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7" name="Group 25"/>
          <p:cNvGrpSpPr>
            <a:grpSpLocks/>
          </p:cNvGrpSpPr>
          <p:nvPr/>
        </p:nvGrpSpPr>
        <p:grpSpPr bwMode="auto">
          <a:xfrm>
            <a:off x="0" y="6180138"/>
            <a:ext cx="9169400" cy="138112"/>
            <a:chOff x="0" y="4032"/>
            <a:chExt cx="5776" cy="87"/>
          </a:xfrm>
        </p:grpSpPr>
        <p:sp>
          <p:nvSpPr>
            <p:cNvPr id="1033" name="Freeform 26"/>
            <p:cNvSpPr>
              <a:spLocks/>
            </p:cNvSpPr>
            <p:nvPr userDrawn="1"/>
          </p:nvSpPr>
          <p:spPr bwMode="auto">
            <a:xfrm>
              <a:off x="4041" y="4047"/>
              <a:ext cx="1735" cy="72"/>
            </a:xfrm>
            <a:custGeom>
              <a:avLst/>
              <a:gdLst>
                <a:gd name="T0" fmla="*/ 165 w 1735"/>
                <a:gd name="T1" fmla="*/ 6 h 72"/>
                <a:gd name="T2" fmla="*/ 450 w 1735"/>
                <a:gd name="T3" fmla="*/ 3 h 72"/>
                <a:gd name="T4" fmla="*/ 714 w 1735"/>
                <a:gd name="T5" fmla="*/ 12 h 72"/>
                <a:gd name="T6" fmla="*/ 957 w 1735"/>
                <a:gd name="T7" fmla="*/ 24 h 72"/>
                <a:gd name="T8" fmla="*/ 1173 w 1735"/>
                <a:gd name="T9" fmla="*/ 24 h 72"/>
                <a:gd name="T10" fmla="*/ 1473 w 1735"/>
                <a:gd name="T11" fmla="*/ 15 h 72"/>
                <a:gd name="T12" fmla="*/ 1617 w 1735"/>
                <a:gd name="T13" fmla="*/ 0 h 72"/>
                <a:gd name="T14" fmla="*/ 1719 w 1735"/>
                <a:gd name="T15" fmla="*/ 15 h 72"/>
                <a:gd name="T16" fmla="*/ 1716 w 1735"/>
                <a:gd name="T17" fmla="*/ 66 h 72"/>
                <a:gd name="T18" fmla="*/ 1632 w 1735"/>
                <a:gd name="T19" fmla="*/ 51 h 72"/>
                <a:gd name="T20" fmla="*/ 1407 w 1735"/>
                <a:gd name="T21" fmla="*/ 51 h 72"/>
                <a:gd name="T22" fmla="*/ 1191 w 1735"/>
                <a:gd name="T23" fmla="*/ 48 h 72"/>
                <a:gd name="T24" fmla="*/ 870 w 1735"/>
                <a:gd name="T25" fmla="*/ 60 h 72"/>
                <a:gd name="T26" fmla="*/ 492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Freeform 27"/>
            <p:cNvSpPr>
              <a:spLocks/>
            </p:cNvSpPr>
            <p:nvPr userDrawn="1"/>
          </p:nvSpPr>
          <p:spPr bwMode="auto">
            <a:xfrm>
              <a:off x="1727" y="4038"/>
              <a:ext cx="2655" cy="60"/>
            </a:xfrm>
            <a:custGeom>
              <a:avLst/>
              <a:gdLst>
                <a:gd name="T0" fmla="*/ 2641 w 2655"/>
                <a:gd name="T1" fmla="*/ 6 h 60"/>
                <a:gd name="T2" fmla="*/ 2620 w 2655"/>
                <a:gd name="T3" fmla="*/ 30 h 60"/>
                <a:gd name="T4" fmla="*/ 2368 w 2655"/>
                <a:gd name="T5" fmla="*/ 45 h 60"/>
                <a:gd name="T6" fmla="*/ 2023 w 2655"/>
                <a:gd name="T7" fmla="*/ 60 h 60"/>
                <a:gd name="T8" fmla="*/ 1786 w 2655"/>
                <a:gd name="T9" fmla="*/ 48 h 60"/>
                <a:gd name="T10" fmla="*/ 1525 w 2655"/>
                <a:gd name="T11" fmla="*/ 36 h 60"/>
                <a:gd name="T12" fmla="*/ 1195 w 2655"/>
                <a:gd name="T13" fmla="*/ 45 h 60"/>
                <a:gd name="T14" fmla="*/ 817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53 w 2655"/>
                <a:gd name="T29" fmla="*/ 21 h 60"/>
                <a:gd name="T30" fmla="*/ 1114 w 2655"/>
                <a:gd name="T31" fmla="*/ 21 h 60"/>
                <a:gd name="T32" fmla="*/ 1399 w 2655"/>
                <a:gd name="T33" fmla="*/ 3 h 60"/>
                <a:gd name="T34" fmla="*/ 1588 w 2655"/>
                <a:gd name="T35" fmla="*/ 9 h 60"/>
                <a:gd name="T36" fmla="*/ 1807 w 2655"/>
                <a:gd name="T37" fmla="*/ 21 h 60"/>
                <a:gd name="T38" fmla="*/ 2035 w 2655"/>
                <a:gd name="T39" fmla="*/ 12 h 60"/>
                <a:gd name="T40" fmla="*/ 2290 w 2655"/>
                <a:gd name="T41" fmla="*/ 18 h 60"/>
                <a:gd name="T42" fmla="*/ 2596 w 2655"/>
                <a:gd name="T43" fmla="*/ 3 h 60"/>
                <a:gd name="T44" fmla="*/ 2641 w 2655"/>
                <a:gd name="T45" fmla="*/ 6 h 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Freeform 28"/>
            <p:cNvSpPr>
              <a:spLocks/>
            </p:cNvSpPr>
            <p:nvPr userDrawn="1"/>
          </p:nvSpPr>
          <p:spPr bwMode="auto">
            <a:xfrm>
              <a:off x="0" y="4032"/>
              <a:ext cx="2041" cy="62"/>
            </a:xfrm>
            <a:custGeom>
              <a:avLst/>
              <a:gdLst>
                <a:gd name="T0" fmla="*/ 1893 w 2041"/>
                <a:gd name="T1" fmla="*/ 39 h 62"/>
                <a:gd name="T2" fmla="*/ 1578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67 w 2041"/>
                <a:gd name="T21" fmla="*/ 30 h 62"/>
                <a:gd name="T22" fmla="*/ 1500 w 2041"/>
                <a:gd name="T23" fmla="*/ 24 h 62"/>
                <a:gd name="T24" fmla="*/ 1758 w 2041"/>
                <a:gd name="T25" fmla="*/ 3 h 62"/>
                <a:gd name="T26" fmla="*/ 1938 w 2041"/>
                <a:gd name="T27" fmla="*/ 18 h 62"/>
                <a:gd name="T28" fmla="*/ 2034 w 2041"/>
                <a:gd name="T29" fmla="*/ 33 h 62"/>
                <a:gd name="T30" fmla="*/ 1893 w 2041"/>
                <a:gd name="T31" fmla="*/ 39 h 6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8" name="Rectangle 2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83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 smtClean="0"/>
              <a:t>לחץ כדי לערוך סגנון כותרת של תבנית בסיס</a:t>
            </a:r>
          </a:p>
        </p:txBody>
      </p:sp>
      <p:sp>
        <p:nvSpPr>
          <p:cNvPr id="1029" name="Rectangle 3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 smtClean="0"/>
              <a:t>לחץ כדי לערוך סגנונות טקסט של תבנית בסיס</a:t>
            </a:r>
          </a:p>
          <a:p>
            <a:pPr lvl="1"/>
            <a:r>
              <a:rPr lang="he-IL" altLang="he-IL" smtClean="0"/>
              <a:t>רמה שנייה</a:t>
            </a:r>
          </a:p>
          <a:p>
            <a:pPr lvl="2"/>
            <a:r>
              <a:rPr lang="he-IL" altLang="he-IL" smtClean="0"/>
              <a:t>רמה שלישית</a:t>
            </a:r>
          </a:p>
          <a:p>
            <a:pPr lvl="3"/>
            <a:r>
              <a:rPr lang="he-IL" altLang="he-IL" smtClean="0"/>
              <a:t>רמה רביעית</a:t>
            </a:r>
          </a:p>
          <a:p>
            <a:pPr lvl="4"/>
            <a:r>
              <a:rPr lang="he-IL" altLang="he-IL" smtClean="0"/>
              <a:t>רמה חמישית</a:t>
            </a:r>
          </a:p>
        </p:txBody>
      </p:sp>
      <p:sp>
        <p:nvSpPr>
          <p:cNvPr id="211999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2000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he-IL"/>
              <a:t>89-950   Lecture 1</a:t>
            </a:r>
            <a:endParaRPr lang="en-US"/>
          </a:p>
        </p:txBody>
      </p:sp>
      <p:sp>
        <p:nvSpPr>
          <p:cNvPr id="212001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A32DDA4-0B0B-4EDE-8001-A8969493C7AA}" type="slidenum">
              <a:rPr lang="ar-SA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hf hdr="0" ftr="0" dt="0"/>
  <p:txStyles>
    <p:titleStyle>
      <a:lvl1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9pPr>
    </p:titleStyle>
    <p:bodyStyle>
      <a:lvl1pPr marL="342900" indent="-342900" algn="r" rtl="1" eaLnBrk="1" fontAlgn="base" hangingPunct="1">
        <a:spcBef>
          <a:spcPct val="20000"/>
        </a:spcBef>
        <a:spcAft>
          <a:spcPct val="0"/>
        </a:spcAft>
        <a:buSzPct val="90000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1" fontAlgn="base" hangingPunct="1">
        <a:spcBef>
          <a:spcPct val="20000"/>
        </a:spcBef>
        <a:spcAft>
          <a:spcPct val="0"/>
        </a:spcAft>
        <a:buSzPct val="80000"/>
        <a:buBlip>
          <a:blip r:embed="rId16"/>
        </a:buBlip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1" fontAlgn="base" hangingPunct="1">
        <a:spcBef>
          <a:spcPct val="20000"/>
        </a:spcBef>
        <a:spcAft>
          <a:spcPct val="0"/>
        </a:spcAft>
        <a:buSzPct val="70000"/>
        <a:buBlip>
          <a:blip r:embed="rId17"/>
        </a:buBlip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1" fontAlgn="base" hangingPunct="1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1" fontAlgn="base" hangingPunct="1">
        <a:spcBef>
          <a:spcPct val="20000"/>
        </a:spcBef>
        <a:spcAft>
          <a:spcPct val="0"/>
        </a:spcAft>
        <a:buSzPct val="70000"/>
        <a:buBlip>
          <a:blip r:embed="rId19"/>
        </a:buBlip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SzPct val="70000"/>
        <a:buBlip>
          <a:blip r:embed="rId19"/>
        </a:buBlip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SzPct val="70000"/>
        <a:buBlip>
          <a:blip r:embed="rId19"/>
        </a:buBlip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SzPct val="70000"/>
        <a:buBlip>
          <a:blip r:embed="rId19"/>
        </a:buBlip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SzPct val="70000"/>
        <a:buBlip>
          <a:blip r:embed="rId19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SzTx/>
              <a:buFontTx/>
              <a:buNone/>
            </a:pPr>
            <a:fld id="{8491A062-79F4-4DE8-A797-BEEEA930BC61}" type="slidenum">
              <a:rPr lang="ar-SA" altLang="he-IL" sz="1400" smtClean="0">
                <a:latin typeface="Times New Roman" panose="02020603050405020304" pitchFamily="18" charset="0"/>
              </a:rPr>
              <a:pPr rtl="0"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he-IL" sz="1400" smtClean="0">
              <a:latin typeface="Times New Roman" panose="02020603050405020304" pitchFamily="18" charset="0"/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600200"/>
          </a:xfrm>
        </p:spPr>
        <p:txBody>
          <a:bodyPr/>
          <a:lstStyle/>
          <a:p>
            <a:pPr eaLnBrk="1" hangingPunct="1"/>
            <a:r>
              <a:rPr lang="en-US" altLang="he-IL" sz="4800" dirty="0" smtClean="0"/>
              <a:t>Cognitive choices with </a:t>
            </a:r>
            <a:r>
              <a:rPr lang="en-US" altLang="he-IL" sz="4800" dirty="0" err="1" smtClean="0"/>
              <a:t>MonteCarlo</a:t>
            </a:r>
            <a:r>
              <a:rPr lang="en-US" altLang="he-IL" sz="4800" dirty="0" smtClean="0"/>
              <a:t> Tree Search</a:t>
            </a:r>
          </a:p>
        </p:txBody>
      </p:sp>
      <p:sp>
        <p:nvSpPr>
          <p:cNvPr id="410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086195" y="3962400"/>
            <a:ext cx="6945313" cy="457200"/>
          </a:xfrm>
          <a:noFill/>
        </p:spPr>
        <p:txBody>
          <a:bodyPr/>
          <a:lstStyle/>
          <a:p>
            <a:pPr eaLnBrk="1" hangingPunct="1"/>
            <a:r>
              <a:rPr lang="en-US" altLang="he-IL" sz="2400" dirty="0" smtClean="0"/>
              <a:t>Guy Barash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SzTx/>
              <a:buFontTx/>
              <a:buNone/>
            </a:pPr>
            <a:fld id="{676363D9-13FB-4D18-A8EF-1FDCF65CC896}" type="slidenum">
              <a:rPr lang="ar-SA" altLang="he-IL" sz="1400" smtClean="0">
                <a:latin typeface="Times New Roman" panose="02020603050405020304" pitchFamily="18" charset="0"/>
              </a:rPr>
              <a:pPr rtl="0">
                <a:spcBef>
                  <a:spcPct val="0"/>
                </a:spcBef>
                <a:buSzTx/>
                <a:buFontTx/>
                <a:buNone/>
              </a:pPr>
              <a:t>10</a:t>
            </a:fld>
            <a:endParaRPr lang="en-US" altLang="he-IL" sz="1400" smtClean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844550"/>
          </a:xfrm>
        </p:spPr>
        <p:txBody>
          <a:bodyPr/>
          <a:lstStyle/>
          <a:p>
            <a:pPr rtl="0" eaLnBrk="1" hangingPunct="1"/>
            <a:r>
              <a:rPr lang="en-US" altLang="he-IL" sz="4000" dirty="0" smtClean="0"/>
              <a:t>Policy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09600" y="1219200"/>
            <a:ext cx="5486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r" rtl="1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r" rtl="1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r" rtl="1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r" rtl="1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l" rtl="0" eaLnBrk="1" hangingPunct="1">
              <a:lnSpc>
                <a:spcPct val="150000"/>
              </a:lnSpc>
              <a:buFontTx/>
              <a:buNone/>
            </a:pPr>
            <a:r>
              <a:rPr lang="en-US" altLang="he-IL" sz="2000" kern="0" dirty="0" smtClean="0"/>
              <a:t>Dictionary – because some world are HUGE </a:t>
            </a:r>
            <a:endParaRPr lang="en-US" altLang="he-IL" sz="2000" kern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049903"/>
              </p:ext>
            </p:extLst>
          </p:nvPr>
        </p:nvGraphicFramePr>
        <p:xfrm>
          <a:off x="685800" y="1862015"/>
          <a:ext cx="50292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106381252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4285528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238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3445436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*pointer to state*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850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61546561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*pointer to state*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39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-6545625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*pointer to state*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80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35646546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*pointer to state*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974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-435235435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*pointer to state*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10095"/>
                  </a:ext>
                </a:extLst>
              </a:tr>
              <a:tr h="139505">
                <a:tc>
                  <a:txBody>
                    <a:bodyPr/>
                    <a:lstStyle/>
                    <a:p>
                      <a:r>
                        <a:rPr lang="en-US" dirty="0" smtClean="0"/>
                        <a:t>234543543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*pointer to state*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69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7568768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*pointer to state*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951894"/>
                  </a:ext>
                </a:extLst>
              </a:tr>
            </a:tbl>
          </a:graphicData>
        </a:graphic>
      </p:graphicFrame>
      <p:pic>
        <p:nvPicPr>
          <p:cNvPr id="1026" name="Picture 2" descr="BELIEVE ME, ITS GONNA BE HUGE! - Donald Trump | Make a Mem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62015"/>
            <a:ext cx="2803799" cy="157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62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SzTx/>
              <a:buFontTx/>
              <a:buNone/>
            </a:pPr>
            <a:fld id="{676363D9-13FB-4D18-A8EF-1FDCF65CC896}" type="slidenum">
              <a:rPr lang="ar-SA" altLang="he-IL" sz="1400" smtClean="0">
                <a:latin typeface="Times New Roman" panose="02020603050405020304" pitchFamily="18" charset="0"/>
              </a:rPr>
              <a:pPr rtl="0">
                <a:spcBef>
                  <a:spcPct val="0"/>
                </a:spcBef>
                <a:buSzTx/>
                <a:buFontTx/>
                <a:buNone/>
              </a:pPr>
              <a:t>11</a:t>
            </a:fld>
            <a:endParaRPr lang="en-US" altLang="he-IL" sz="1400" smtClean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844550"/>
          </a:xfrm>
        </p:spPr>
        <p:txBody>
          <a:bodyPr/>
          <a:lstStyle/>
          <a:p>
            <a:pPr rtl="0" eaLnBrk="1" hangingPunct="1"/>
            <a:r>
              <a:rPr lang="en-US" altLang="he-IL" sz="4000" dirty="0" smtClean="0"/>
              <a:t>Traveling the world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419600"/>
          </a:xfrm>
        </p:spPr>
        <p:txBody>
          <a:bodyPr/>
          <a:lstStyle/>
          <a:p>
            <a:pPr algn="l" rtl="0" eaLnBrk="1" hangingPunct="1">
              <a:lnSpc>
                <a:spcPct val="150000"/>
              </a:lnSpc>
            </a:pPr>
            <a:r>
              <a:rPr lang="en-US" altLang="he-IL" sz="2400" dirty="0" smtClean="0"/>
              <a:t>All possible states are a graph connected by actions</a:t>
            </a:r>
          </a:p>
          <a:p>
            <a:pPr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Will be big.</a:t>
            </a:r>
          </a:p>
          <a:p>
            <a:pPr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Can have loops.</a:t>
            </a:r>
            <a:endParaRPr lang="en-US" altLang="he-IL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600" y="3112761"/>
            <a:ext cx="6824662" cy="274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SzTx/>
              <a:buFontTx/>
              <a:buNone/>
            </a:pPr>
            <a:fld id="{676363D9-13FB-4D18-A8EF-1FDCF65CC896}" type="slidenum">
              <a:rPr lang="ar-SA" altLang="he-IL" sz="1400" smtClean="0">
                <a:latin typeface="Times New Roman" panose="02020603050405020304" pitchFamily="18" charset="0"/>
              </a:rPr>
              <a:pPr rtl="0">
                <a:spcBef>
                  <a:spcPct val="0"/>
                </a:spcBef>
                <a:buSzTx/>
                <a:buFontTx/>
                <a:buNone/>
              </a:pPr>
              <a:t>12</a:t>
            </a:fld>
            <a:endParaRPr lang="en-US" altLang="he-IL" sz="1400" smtClean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844550"/>
          </a:xfrm>
        </p:spPr>
        <p:txBody>
          <a:bodyPr/>
          <a:lstStyle/>
          <a:p>
            <a:pPr rtl="0" eaLnBrk="1" hangingPunct="1"/>
            <a:r>
              <a:rPr lang="en-US" altLang="he-IL" sz="4000" dirty="0" smtClean="0"/>
              <a:t>Traveling the world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419600"/>
          </a:xfrm>
        </p:spPr>
        <p:txBody>
          <a:bodyPr/>
          <a:lstStyle/>
          <a:p>
            <a:pPr algn="l" rtl="0" eaLnBrk="1" hangingPunct="1">
              <a:lnSpc>
                <a:spcPct val="150000"/>
              </a:lnSpc>
            </a:pPr>
            <a:r>
              <a:rPr lang="en-US" altLang="he-IL" sz="2400" dirty="0" smtClean="0"/>
              <a:t>All possible states are a graph connected by actions</a:t>
            </a:r>
          </a:p>
        </p:txBody>
      </p:sp>
      <p:pic>
        <p:nvPicPr>
          <p:cNvPr id="2050" name="Picture 2" descr="Monte Carlo Tree Search – mc.ai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13" y="2057400"/>
            <a:ext cx="8157173" cy="356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38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SzTx/>
              <a:buFontTx/>
              <a:buNone/>
            </a:pPr>
            <a:fld id="{676363D9-13FB-4D18-A8EF-1FDCF65CC896}" type="slidenum">
              <a:rPr lang="ar-SA" altLang="he-IL" sz="1400" smtClean="0">
                <a:latin typeface="Times New Roman" panose="02020603050405020304" pitchFamily="18" charset="0"/>
              </a:rPr>
              <a:pPr rtl="0">
                <a:spcBef>
                  <a:spcPct val="0"/>
                </a:spcBef>
                <a:buSzTx/>
                <a:buFontTx/>
                <a:buNone/>
              </a:pPr>
              <a:t>13</a:t>
            </a:fld>
            <a:endParaRPr lang="en-US" altLang="he-IL" sz="1400" smtClean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844550"/>
          </a:xfrm>
        </p:spPr>
        <p:txBody>
          <a:bodyPr/>
          <a:lstStyle/>
          <a:p>
            <a:pPr rtl="0" eaLnBrk="1" hangingPunct="1"/>
            <a:r>
              <a:rPr lang="en-US" altLang="he-IL" sz="4000" dirty="0" smtClean="0"/>
              <a:t>Solution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419600"/>
          </a:xfrm>
        </p:spPr>
        <p:txBody>
          <a:bodyPr/>
          <a:lstStyle/>
          <a:p>
            <a:pPr algn="l" rtl="0" eaLnBrk="1" hangingPunct="1">
              <a:lnSpc>
                <a:spcPct val="150000"/>
              </a:lnSpc>
            </a:pPr>
            <a:r>
              <a:rPr lang="en-US" altLang="he-IL" sz="2800" dirty="0" smtClean="0"/>
              <a:t>Can’t simulate ALL of the paths. Too many.</a:t>
            </a:r>
          </a:p>
          <a:p>
            <a:pPr algn="l" rtl="0" eaLnBrk="1" hangingPunct="1">
              <a:lnSpc>
                <a:spcPct val="150000"/>
              </a:lnSpc>
            </a:pPr>
            <a:r>
              <a:rPr lang="en-US" altLang="he-IL" sz="2800" dirty="0" smtClean="0"/>
              <a:t>Visit only some.</a:t>
            </a:r>
            <a:endParaRPr lang="en-US" altLang="he-IL" sz="2800" dirty="0"/>
          </a:p>
        </p:txBody>
      </p:sp>
      <p:pic>
        <p:nvPicPr>
          <p:cNvPr id="58370" name="Picture 2" descr="dThe 3 Tricks That Made AlphaGo Zero Work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44760" y="2875240"/>
            <a:ext cx="3371088" cy="188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64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SzTx/>
              <a:buFontTx/>
              <a:buNone/>
            </a:pPr>
            <a:fld id="{676363D9-13FB-4D18-A8EF-1FDCF65CC896}" type="slidenum">
              <a:rPr lang="ar-SA" altLang="he-IL" sz="1400" smtClean="0">
                <a:latin typeface="Times New Roman" panose="02020603050405020304" pitchFamily="18" charset="0"/>
              </a:rPr>
              <a:pPr rtl="0">
                <a:spcBef>
                  <a:spcPct val="0"/>
                </a:spcBef>
                <a:buSzTx/>
                <a:buFontTx/>
                <a:buNone/>
              </a:pPr>
              <a:t>14</a:t>
            </a:fld>
            <a:endParaRPr lang="en-US" altLang="he-IL" sz="1400" smtClean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844550"/>
          </a:xfrm>
        </p:spPr>
        <p:txBody>
          <a:bodyPr/>
          <a:lstStyle/>
          <a:p>
            <a:pPr rtl="0" eaLnBrk="1" hangingPunct="1"/>
            <a:r>
              <a:rPr lang="en-US" altLang="he-IL" sz="4000" dirty="0" smtClean="0"/>
              <a:t>Traveling the world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419600"/>
          </a:xfrm>
        </p:spPr>
        <p:txBody>
          <a:bodyPr/>
          <a:lstStyle/>
          <a:p>
            <a:pPr algn="l" rtl="0" eaLnBrk="1" hangingPunct="1">
              <a:lnSpc>
                <a:spcPct val="150000"/>
              </a:lnSpc>
            </a:pPr>
            <a:r>
              <a:rPr lang="en-US" altLang="he-IL" sz="2400" dirty="0" smtClean="0"/>
              <a:t>All possible states are a graph connected by actions</a:t>
            </a:r>
          </a:p>
        </p:txBody>
      </p:sp>
      <p:pic>
        <p:nvPicPr>
          <p:cNvPr id="2050" name="Picture 2" descr="Monte Carlo Tree Search – mc.ai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13" y="2057400"/>
            <a:ext cx="8157173" cy="356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2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SzTx/>
              <a:buFontTx/>
              <a:buNone/>
            </a:pPr>
            <a:fld id="{676363D9-13FB-4D18-A8EF-1FDCF65CC896}" type="slidenum">
              <a:rPr lang="ar-SA" altLang="he-IL" sz="1400" smtClean="0">
                <a:latin typeface="Times New Roman" panose="02020603050405020304" pitchFamily="18" charset="0"/>
              </a:rPr>
              <a:pPr rtl="0">
                <a:spcBef>
                  <a:spcPct val="0"/>
                </a:spcBef>
                <a:buSzTx/>
                <a:buFontTx/>
                <a:buNone/>
              </a:pPr>
              <a:t>15</a:t>
            </a:fld>
            <a:endParaRPr lang="en-US" altLang="he-IL" sz="1400" smtClean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844550"/>
          </a:xfrm>
        </p:spPr>
        <p:txBody>
          <a:bodyPr/>
          <a:lstStyle/>
          <a:p>
            <a:pPr rtl="0" eaLnBrk="1" hangingPunct="1"/>
            <a:r>
              <a:rPr lang="en-US" altLang="he-IL" sz="4000" dirty="0" smtClean="0"/>
              <a:t>Traveling the world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419600"/>
          </a:xfrm>
        </p:spPr>
        <p:txBody>
          <a:bodyPr/>
          <a:lstStyle/>
          <a:p>
            <a:pPr algn="l" rtl="0" eaLnBrk="1" hangingPunct="1">
              <a:lnSpc>
                <a:spcPct val="150000"/>
              </a:lnSpc>
            </a:pPr>
            <a:r>
              <a:rPr lang="en-US" altLang="he-IL" sz="2400" dirty="0" smtClean="0"/>
              <a:t>All possible states are a graph connected by actions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425" y="2209800"/>
            <a:ext cx="83534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7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SzTx/>
              <a:buFontTx/>
              <a:buNone/>
            </a:pPr>
            <a:fld id="{676363D9-13FB-4D18-A8EF-1FDCF65CC896}" type="slidenum">
              <a:rPr lang="ar-SA" altLang="he-IL" sz="1400" smtClean="0">
                <a:latin typeface="Times New Roman" panose="02020603050405020304" pitchFamily="18" charset="0"/>
              </a:rPr>
              <a:pPr rtl="0">
                <a:spcBef>
                  <a:spcPct val="0"/>
                </a:spcBef>
                <a:buSzTx/>
                <a:buFontTx/>
                <a:buNone/>
              </a:pPr>
              <a:t>16</a:t>
            </a:fld>
            <a:endParaRPr lang="en-US" altLang="he-IL" sz="1400" smtClean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844550"/>
          </a:xfrm>
        </p:spPr>
        <p:txBody>
          <a:bodyPr/>
          <a:lstStyle/>
          <a:p>
            <a:pPr rtl="0" eaLnBrk="1" hangingPunct="1"/>
            <a:r>
              <a:rPr lang="en-US" altLang="he-IL" sz="4000" dirty="0" smtClean="0"/>
              <a:t>Work stages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419600"/>
          </a:xfrm>
        </p:spPr>
        <p:txBody>
          <a:bodyPr/>
          <a:lstStyle/>
          <a:p>
            <a:pPr algn="l" rtl="0" eaLnBrk="1" hangingPunct="1">
              <a:lnSpc>
                <a:spcPct val="150000"/>
              </a:lnSpc>
            </a:pPr>
            <a:r>
              <a:rPr lang="en-US" altLang="he-IL" sz="2800" dirty="0" smtClean="0"/>
              <a:t>Visits only a segment of the entire space</a:t>
            </a:r>
            <a:endParaRPr lang="en-US" altLang="he-IL" sz="2800" dirty="0"/>
          </a:p>
        </p:txBody>
      </p:sp>
      <p:pic>
        <p:nvPicPr>
          <p:cNvPr id="59394" name="Picture 2" descr="Figure 2 from Monte Carlo Tree Search in Lines of Action ..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67000"/>
            <a:ext cx="6054358" cy="288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40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SzTx/>
              <a:buFontTx/>
              <a:buNone/>
            </a:pPr>
            <a:fld id="{676363D9-13FB-4D18-A8EF-1FDCF65CC896}" type="slidenum">
              <a:rPr lang="ar-SA" altLang="he-IL" sz="1400" smtClean="0">
                <a:latin typeface="Times New Roman" panose="02020603050405020304" pitchFamily="18" charset="0"/>
              </a:rPr>
              <a:pPr rtl="0">
                <a:spcBef>
                  <a:spcPct val="0"/>
                </a:spcBef>
                <a:buSzTx/>
                <a:buFontTx/>
                <a:buNone/>
              </a:pPr>
              <a:t>17</a:t>
            </a:fld>
            <a:endParaRPr lang="en-US" altLang="he-IL" sz="1400" smtClean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844550"/>
          </a:xfrm>
        </p:spPr>
        <p:txBody>
          <a:bodyPr/>
          <a:lstStyle/>
          <a:p>
            <a:pPr rtl="0" eaLnBrk="1" hangingPunct="1"/>
            <a:r>
              <a:rPr lang="en-US" altLang="he-IL" sz="4000" dirty="0" smtClean="0"/>
              <a:t>Work stages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0" y="2658334"/>
                <a:ext cx="5206538" cy="1165954"/>
              </a:xfrm>
            </p:spPr>
            <p:txBody>
              <a:bodyPr/>
              <a:lstStyle/>
              <a:p>
                <a:pPr marL="0" indent="0" algn="l" rtl="0" eaLnBrk="1" hangingPunct="1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he-IL" sz="1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he-IL" sz="1800" b="0" i="1" smtClean="0">
                                <a:latin typeface="Cambria Math" panose="02040503050406030204" pitchFamily="18" charset="0"/>
                              </a:rPr>
                              <m:t>𝑎𝑟𝑔𝑚𝑎𝑥</m:t>
                            </m:r>
                          </m:e>
                        </m:mr>
                        <m:mr>
                          <m:e>
                            <m:r>
                              <a:rPr lang="en-US" altLang="he-IL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he-IL" sz="18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he-IL" sz="1800" b="0" i="1" smtClean="0">
                                <a:latin typeface="Cambria Math" panose="02040503050406030204" pitchFamily="18" charset="0"/>
                              </a:rPr>
                              <m:t>𝑎𝑐𝑡𝑖𝑜𝑛𝑠</m:t>
                            </m:r>
                          </m:e>
                        </m:mr>
                      </m:m>
                      <m:r>
                        <a:rPr lang="en-US" altLang="he-IL" sz="1800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he-I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he-IL" sz="18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altLang="he-IL" sz="1800" b="0" i="1" smtClean="0">
                              <a:latin typeface="Cambria Math" panose="02040503050406030204" pitchFamily="18" charset="0"/>
                            </a:rPr>
                            <m:t>𝑟𝑒𝑤𝑎𝑟𝑑𝑠</m:t>
                          </m:r>
                          <m:r>
                            <a:rPr lang="en-US" altLang="he-I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he-IL" sz="1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he-I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he-IL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he-IL" sz="18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altLang="he-IL" sz="1800" b="0" i="1" smtClean="0">
                              <a:latin typeface="Cambria Math" panose="02040503050406030204" pitchFamily="18" charset="0"/>
                            </a:rPr>
                            <m:t>𝑣𝑖𝑠𝑖𝑡𝑠</m:t>
                          </m:r>
                          <m:r>
                            <a:rPr lang="en-US" altLang="he-I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he-IL" sz="1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he-I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he-IL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he-IL" sz="1800" b="0" i="1" smtClean="0">
                          <a:latin typeface="Cambria Math" panose="02040503050406030204" pitchFamily="18" charset="0"/>
                        </a:rPr>
                        <m:t> +</m:t>
                      </m:r>
                      <m:rad>
                        <m:radPr>
                          <m:degHide m:val="on"/>
                          <m:ctrlPr>
                            <a:rPr lang="en-US" altLang="he-IL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he-IL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ad>
                        <m:radPr>
                          <m:degHide m:val="on"/>
                          <m:ctrlPr>
                            <a:rPr lang="en-US" altLang="he-IL" sz="1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he-IL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he-IL" sz="1800" b="0" i="0" smtClean="0">
                                  <a:latin typeface="Cambria Math" panose="02040503050406030204" pitchFamily="18" charset="0"/>
                                </a:rPr>
                                <m:t># </m:t>
                              </m:r>
                              <m:r>
                                <m:rPr>
                                  <m:sty m:val="p"/>
                                </m:rPr>
                                <a:rPr lang="en-US" altLang="he-IL" sz="1800" b="0" i="0" smtClean="0">
                                  <a:latin typeface="Cambria Math" panose="02040503050406030204" pitchFamily="18" charset="0"/>
                                </a:rPr>
                                <m:t>visit</m:t>
                              </m:r>
                              <m:r>
                                <a:rPr lang="en-US" altLang="he-IL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he-IL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he-IL" sz="18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altLang="he-IL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he-IL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he-IL" sz="1800" b="0" i="0" smtClean="0">
                                  <a:latin typeface="Cambria Math" panose="02040503050406030204" pitchFamily="18" charset="0"/>
                                </a:rPr>
                                <m:t># </m:t>
                              </m:r>
                              <m:r>
                                <m:rPr>
                                  <m:sty m:val="p"/>
                                </m:rPr>
                                <a:rPr lang="en-US" altLang="he-IL" sz="1800" b="0" i="0" smtClean="0">
                                  <a:latin typeface="Cambria Math" panose="02040503050406030204" pitchFamily="18" charset="0"/>
                                </a:rPr>
                                <m:t>visits</m:t>
                              </m:r>
                              <m:r>
                                <a:rPr lang="en-US" altLang="he-IL" sz="1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he-IL" sz="1800" b="0" i="0" smtClean="0">
                                  <a:latin typeface="Cambria Math" panose="02040503050406030204" pitchFamily="18" charset="0"/>
                                </a:rPr>
                                <m:t>state</m:t>
                              </m:r>
                              <m:r>
                                <a:rPr lang="en-US" altLang="he-IL" sz="1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altLang="he-IL" sz="1800" dirty="0"/>
              </a:p>
            </p:txBody>
          </p:sp>
        </mc:Choice>
        <mc:Fallback xmlns="">
          <p:sp>
            <p:nvSpPr>
              <p:cNvPr id="51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0" y="2658334"/>
                <a:ext cx="5206538" cy="1165954"/>
              </a:xfrm>
              <a:blipFill>
                <a:blip r:embed="rId7"/>
                <a:stretch>
                  <a:fillRect b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6324600"/>
            <a:ext cx="10873154" cy="141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r" rtl="1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r" rtl="1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r" rtl="1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r" rtl="1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l" rtl="0" eaLnBrk="1" hangingPunct="1">
              <a:lnSpc>
                <a:spcPct val="150000"/>
              </a:lnSpc>
              <a:buNone/>
            </a:pPr>
            <a:r>
              <a:rPr lang="en-US" altLang="he-IL" sz="800" kern="0" dirty="0" smtClean="0"/>
              <a:t>[2]</a:t>
            </a:r>
            <a:r>
              <a:rPr lang="en-US" altLang="he-IL" sz="800" kern="0" dirty="0" err="1" smtClean="0"/>
              <a:t>Kocsis</a:t>
            </a:r>
            <a:r>
              <a:rPr lang="en-US" altLang="he-IL" sz="800" kern="0" dirty="0" smtClean="0"/>
              <a:t>, </a:t>
            </a:r>
            <a:r>
              <a:rPr lang="en-US" altLang="he-IL" sz="800" kern="0" dirty="0" err="1" smtClean="0"/>
              <a:t>Levente</a:t>
            </a:r>
            <a:r>
              <a:rPr lang="en-US" altLang="he-IL" sz="800" kern="0" dirty="0" smtClean="0"/>
              <a:t>, and </a:t>
            </a:r>
            <a:r>
              <a:rPr lang="en-US" altLang="he-IL" sz="800" kern="0" dirty="0" err="1" smtClean="0"/>
              <a:t>Csaba</a:t>
            </a:r>
            <a:r>
              <a:rPr lang="en-US" altLang="he-IL" sz="800" kern="0" dirty="0" smtClean="0"/>
              <a:t> </a:t>
            </a:r>
            <a:r>
              <a:rPr lang="en-US" altLang="he-IL" sz="800" kern="0" dirty="0" err="1" smtClean="0"/>
              <a:t>Szepesvári</a:t>
            </a:r>
            <a:r>
              <a:rPr lang="en-US" altLang="he-IL" sz="800" kern="0" dirty="0" smtClean="0"/>
              <a:t>. "Bandit based </a:t>
            </a:r>
            <a:r>
              <a:rPr lang="en-US" altLang="he-IL" sz="800" kern="0" dirty="0" err="1" smtClean="0"/>
              <a:t>monte-carlo</a:t>
            </a:r>
            <a:r>
              <a:rPr lang="en-US" altLang="he-IL" sz="800" kern="0" dirty="0" smtClean="0"/>
              <a:t> planning." European conference on machine learning. Springer, Berlin, Heidelberg, 2006.</a:t>
            </a:r>
          </a:p>
          <a:p>
            <a:pPr marL="0" indent="0" algn="l" rtl="0" eaLnBrk="1" hangingPunct="1">
              <a:lnSpc>
                <a:spcPct val="150000"/>
              </a:lnSpc>
              <a:buNone/>
            </a:pPr>
            <a:r>
              <a:rPr lang="en-US" altLang="he-IL" sz="800" kern="0" dirty="0" smtClean="0"/>
              <a:t>[3] Auer, P., </a:t>
            </a:r>
            <a:r>
              <a:rPr lang="en-US" altLang="he-IL" sz="800" kern="0" dirty="0" err="1" smtClean="0"/>
              <a:t>Cesa</a:t>
            </a:r>
            <a:r>
              <a:rPr lang="en-US" altLang="he-IL" sz="800" kern="0" dirty="0" smtClean="0"/>
              <a:t>-Bianchi, N. &amp; Fischer, P. Finite-time Analysis of the </a:t>
            </a:r>
            <a:r>
              <a:rPr lang="en-US" altLang="he-IL" sz="800" kern="0" dirty="0" err="1" smtClean="0"/>
              <a:t>Multiarmed</a:t>
            </a:r>
            <a:r>
              <a:rPr lang="en-US" altLang="he-IL" sz="800" kern="0" dirty="0" smtClean="0"/>
              <a:t> Bandit Problem. Machine Learning 47, 235–256 (2002). https://doi.org/10.1023/A:1013689704352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800" y="3845719"/>
            <a:ext cx="8458200" cy="1666875"/>
          </a:xfrm>
          <a:prstGeom prst="rect">
            <a:avLst/>
          </a:prstGeom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57200" y="5257800"/>
            <a:ext cx="777240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2pPr>
            <a:lvl3pPr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3pPr>
            <a:lvl4pPr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4pPr>
            <a:lvl5pPr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rtl="0"/>
            <a:r>
              <a:rPr lang="en-US" altLang="he-IL" sz="4000" kern="0" dirty="0" smtClean="0"/>
              <a:t>Explore!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757" y="1330301"/>
            <a:ext cx="5175820" cy="1602862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5257800" y="3962400"/>
            <a:ext cx="990600" cy="1471075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9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SzTx/>
              <a:buFontTx/>
              <a:buNone/>
            </a:pPr>
            <a:fld id="{676363D9-13FB-4D18-A8EF-1FDCF65CC896}" type="slidenum">
              <a:rPr lang="ar-SA" altLang="he-IL" sz="1400" smtClean="0">
                <a:latin typeface="Times New Roman" panose="02020603050405020304" pitchFamily="18" charset="0"/>
              </a:rPr>
              <a:pPr rtl="0">
                <a:spcBef>
                  <a:spcPct val="0"/>
                </a:spcBef>
                <a:buSzTx/>
                <a:buFontTx/>
                <a:buNone/>
              </a:pPr>
              <a:t>18</a:t>
            </a:fld>
            <a:endParaRPr lang="en-US" altLang="he-IL" sz="1400" smtClean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844550"/>
          </a:xfrm>
        </p:spPr>
        <p:txBody>
          <a:bodyPr/>
          <a:lstStyle/>
          <a:p>
            <a:pPr rtl="0" eaLnBrk="1" hangingPunct="1"/>
            <a:r>
              <a:rPr lang="en-US" altLang="he-IL" sz="4000" dirty="0" smtClean="0"/>
              <a:t>Work stages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1066800"/>
          </a:xfrm>
        </p:spPr>
        <p:txBody>
          <a:bodyPr/>
          <a:lstStyle/>
          <a:p>
            <a:pPr marL="0" indent="0" algn="l" rtl="0" eaLnBrk="1" hangingPunct="1">
              <a:lnSpc>
                <a:spcPct val="150000"/>
              </a:lnSpc>
              <a:buNone/>
            </a:pPr>
            <a:r>
              <a:rPr lang="en-US" altLang="he-IL" sz="2000" dirty="0" smtClean="0"/>
              <a:t>Apply action to current state. Get a new state. Randomly choose actions and apply until:</a:t>
            </a:r>
            <a:endParaRPr lang="en-US" altLang="he-IL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621146"/>
              </p:ext>
            </p:extLst>
          </p:nvPr>
        </p:nvGraphicFramePr>
        <p:xfrm>
          <a:off x="4170363" y="2743200"/>
          <a:ext cx="47244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135467516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72954025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56561321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r>
                        <a:rPr lang="en-US" dirty="0" smtClean="0"/>
                        <a:t>STOP REASON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Reward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183989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r>
                        <a:rPr lang="en-US" dirty="0" smtClean="0"/>
                        <a:t>DEAD 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06108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r>
                        <a:rPr lang="en-US" dirty="0" smtClean="0"/>
                        <a:t>Solving a single predicate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08364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r>
                        <a:rPr lang="en-US" dirty="0" smtClean="0"/>
                        <a:t>Solving the game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5842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r>
                        <a:rPr lang="en-US" dirty="0" smtClean="0"/>
                        <a:t>LOOP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929125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r>
                        <a:rPr lang="en-US" dirty="0" smtClean="0"/>
                        <a:t>Depth limit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74759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389114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0168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2743200"/>
            <a:ext cx="17811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0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SzTx/>
              <a:buFontTx/>
              <a:buNone/>
            </a:pPr>
            <a:fld id="{676363D9-13FB-4D18-A8EF-1FDCF65CC896}" type="slidenum">
              <a:rPr lang="ar-SA" altLang="he-IL" sz="1400" smtClean="0">
                <a:latin typeface="Times New Roman" panose="02020603050405020304" pitchFamily="18" charset="0"/>
              </a:rPr>
              <a:pPr rtl="0">
                <a:spcBef>
                  <a:spcPct val="0"/>
                </a:spcBef>
                <a:buSzTx/>
                <a:buFontTx/>
                <a:buNone/>
              </a:pPr>
              <a:t>19</a:t>
            </a:fld>
            <a:endParaRPr lang="en-US" altLang="he-IL" sz="1400" smtClean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844550"/>
          </a:xfrm>
        </p:spPr>
        <p:txBody>
          <a:bodyPr/>
          <a:lstStyle/>
          <a:p>
            <a:pPr rtl="0" eaLnBrk="1" hangingPunct="1"/>
            <a:r>
              <a:rPr lang="en-US" altLang="he-IL" sz="4000" dirty="0" smtClean="0"/>
              <a:t>Work stages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586706"/>
            <a:ext cx="3581400" cy="1524000"/>
          </a:xfrm>
        </p:spPr>
        <p:txBody>
          <a:bodyPr/>
          <a:lstStyle/>
          <a:p>
            <a:pPr marL="0" indent="0" algn="l" rtl="0" eaLnBrk="1" hangingPunct="1">
              <a:buNone/>
            </a:pPr>
            <a:r>
              <a:rPr lang="en-US" altLang="he-IL" sz="1800" dirty="0" smtClean="0"/>
              <a:t>Start in the </a:t>
            </a:r>
            <a:r>
              <a:rPr lang="en-US" altLang="he-IL" sz="1800" b="1" dirty="0" smtClean="0"/>
              <a:t>last </a:t>
            </a:r>
            <a:r>
              <a:rPr lang="en-US" altLang="he-IL" sz="1800" dirty="0" smtClean="0"/>
              <a:t>node.</a:t>
            </a:r>
          </a:p>
          <a:p>
            <a:pPr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Visit += 1</a:t>
            </a:r>
          </a:p>
          <a:p>
            <a:pPr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Rewards += {reward}</a:t>
            </a:r>
          </a:p>
          <a:p>
            <a:pPr algn="l" rtl="0" eaLnBrk="1" hangingPunct="1">
              <a:buFont typeface="Arial" panose="020B0604020202020204" pitchFamily="34" charset="0"/>
              <a:buChar char="•"/>
            </a:pPr>
            <a:endParaRPr lang="en-US" altLang="he-IL" sz="1800" dirty="0"/>
          </a:p>
          <a:p>
            <a:pPr marL="0" indent="0" algn="l" rtl="0" eaLnBrk="1" hangingPunct="1">
              <a:buNone/>
            </a:pPr>
            <a:r>
              <a:rPr lang="en-US" altLang="he-IL" sz="1800" dirty="0" smtClean="0"/>
              <a:t>Go one node up</a:t>
            </a:r>
          </a:p>
          <a:p>
            <a:pPr marL="0" indent="0" algn="l" rtl="0" eaLnBrk="1" hangingPunct="1">
              <a:buNone/>
            </a:pPr>
            <a:r>
              <a:rPr lang="en-US" altLang="he-IL" sz="1800" dirty="0" smtClean="0"/>
              <a:t>Repeat until root.</a:t>
            </a:r>
          </a:p>
          <a:p>
            <a:pPr marL="0" indent="0" algn="l" rtl="0" eaLnBrk="1" hangingPunct="1">
              <a:buNone/>
            </a:pPr>
            <a:endParaRPr lang="en-US" altLang="he-IL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120" y="1524000"/>
            <a:ext cx="17430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9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SzTx/>
              <a:buFontTx/>
              <a:buNone/>
            </a:pPr>
            <a:fld id="{676363D9-13FB-4D18-A8EF-1FDCF65CC896}" type="slidenum">
              <a:rPr lang="ar-SA" altLang="he-IL" sz="1400" smtClean="0">
                <a:latin typeface="Times New Roman" panose="02020603050405020304" pitchFamily="18" charset="0"/>
              </a:rPr>
              <a:pPr rtl="0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he-IL" sz="1400" smtClean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844550"/>
          </a:xfrm>
        </p:spPr>
        <p:txBody>
          <a:bodyPr/>
          <a:lstStyle/>
          <a:p>
            <a:pPr rtl="0" eaLnBrk="1" hangingPunct="1"/>
            <a:r>
              <a:rPr lang="en-US" altLang="he-IL" sz="4000" dirty="0" smtClean="0"/>
              <a:t>What is a problem </a:t>
            </a:r>
            <a:r>
              <a:rPr lang="en-US" altLang="he-IL" sz="1200" dirty="0" smtClean="0"/>
              <a:t>(PDDL)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181600"/>
          </a:xfrm>
        </p:spPr>
        <p:txBody>
          <a:bodyPr/>
          <a:lstStyle/>
          <a:p>
            <a:pPr algn="l" rtl="0" eaLnBrk="1" hangingPunct="1">
              <a:lnSpc>
                <a:spcPct val="150000"/>
              </a:lnSpc>
            </a:pPr>
            <a:r>
              <a:rPr lang="en-US" altLang="he-IL" sz="2400" b="1" dirty="0" smtClean="0"/>
              <a:t>State:</a:t>
            </a:r>
          </a:p>
          <a:p>
            <a:pPr marL="0" indent="0" algn="l" rtl="0" eaLnBrk="1" hangingPunct="1">
              <a:lnSpc>
                <a:spcPct val="150000"/>
              </a:lnSpc>
              <a:buNone/>
            </a:pPr>
            <a:endParaRPr lang="en-US" altLang="he-IL" sz="2400" b="1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588335"/>
              </p:ext>
            </p:extLst>
          </p:nvPr>
        </p:nvGraphicFramePr>
        <p:xfrm>
          <a:off x="2057400" y="1436977"/>
          <a:ext cx="6096000" cy="459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71551175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0448341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9028151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3072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888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Is_person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Guy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57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Is_tile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Tile_1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85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Is_tile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Tile_2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381856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Is_tile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Tile_3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97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Is_tile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Tile_Final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4388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Guy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58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North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Tile_1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Tile_2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73424"/>
                  </a:ext>
                </a:extLst>
              </a:tr>
              <a:tr h="2306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South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Tile_2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Tile_1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185388"/>
                  </a:ext>
                </a:extLst>
              </a:tr>
              <a:tr h="1564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North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Tile_2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Tile_3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842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South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Tile_3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Tile_2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77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North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Tile_3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Tile_Final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91037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South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Tile_Final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Tile_3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330252"/>
                  </a:ext>
                </a:extLst>
              </a:tr>
              <a:tr h="273050">
                <a:tc gridSpan="4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37908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SzTx/>
              <a:buFontTx/>
              <a:buNone/>
            </a:pPr>
            <a:fld id="{676363D9-13FB-4D18-A8EF-1FDCF65CC896}" type="slidenum">
              <a:rPr lang="ar-SA" altLang="he-IL" sz="1400" smtClean="0">
                <a:latin typeface="Times New Roman" panose="02020603050405020304" pitchFamily="18" charset="0"/>
              </a:rPr>
              <a:pPr rtl="0">
                <a:spcBef>
                  <a:spcPct val="0"/>
                </a:spcBef>
                <a:buSzTx/>
                <a:buFontTx/>
                <a:buNone/>
              </a:pPr>
              <a:t>20</a:t>
            </a:fld>
            <a:endParaRPr lang="en-US" altLang="he-IL" sz="1400" smtClean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844550"/>
          </a:xfrm>
        </p:spPr>
        <p:txBody>
          <a:bodyPr/>
          <a:lstStyle/>
          <a:p>
            <a:pPr rtl="0" eaLnBrk="1" hangingPunct="1"/>
            <a:r>
              <a:rPr lang="en-US" altLang="he-IL" sz="4000" dirty="0" smtClean="0"/>
              <a:t>Work stages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586706"/>
            <a:ext cx="3581400" cy="1524000"/>
          </a:xfrm>
        </p:spPr>
        <p:txBody>
          <a:bodyPr/>
          <a:lstStyle/>
          <a:p>
            <a:pPr marL="0" indent="0" algn="l" rtl="0" eaLnBrk="1" hangingPunct="1">
              <a:buNone/>
            </a:pPr>
            <a:r>
              <a:rPr lang="en-US" altLang="he-IL" sz="1800" dirty="0" smtClean="0"/>
              <a:t>Start in the </a:t>
            </a:r>
            <a:r>
              <a:rPr lang="en-US" altLang="he-IL" sz="1800" b="1" dirty="0" smtClean="0"/>
              <a:t>last </a:t>
            </a:r>
            <a:r>
              <a:rPr lang="en-US" altLang="he-IL" sz="1800" dirty="0" smtClean="0"/>
              <a:t>node.</a:t>
            </a:r>
          </a:p>
          <a:p>
            <a:pPr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Visit += 1</a:t>
            </a:r>
          </a:p>
          <a:p>
            <a:pPr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Rewards += {reward}</a:t>
            </a:r>
          </a:p>
          <a:p>
            <a:pPr algn="l" rtl="0" eaLnBrk="1" hangingPunct="1">
              <a:buFont typeface="Arial" panose="020B0604020202020204" pitchFamily="34" charset="0"/>
              <a:buChar char="•"/>
            </a:pPr>
            <a:endParaRPr lang="en-US" altLang="he-IL" sz="1800" dirty="0"/>
          </a:p>
          <a:p>
            <a:pPr marL="0" indent="0" algn="l" rtl="0" eaLnBrk="1" hangingPunct="1">
              <a:buNone/>
            </a:pPr>
            <a:r>
              <a:rPr lang="en-US" altLang="he-IL" sz="1800" dirty="0" smtClean="0"/>
              <a:t>Go one node up</a:t>
            </a:r>
          </a:p>
          <a:p>
            <a:pPr marL="0" indent="0" algn="l" rtl="0" eaLnBrk="1" hangingPunct="1">
              <a:buNone/>
            </a:pPr>
            <a:r>
              <a:rPr lang="en-US" altLang="he-IL" sz="1800" dirty="0" smtClean="0"/>
              <a:t>Repeat until root.</a:t>
            </a:r>
          </a:p>
          <a:p>
            <a:pPr marL="0" indent="0" algn="l" rtl="0" eaLnBrk="1" hangingPunct="1">
              <a:buNone/>
            </a:pPr>
            <a:endParaRPr lang="en-US" altLang="he-IL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120" y="1524000"/>
            <a:ext cx="1743075" cy="2514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4419600"/>
            <a:ext cx="7866125" cy="155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8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SzTx/>
              <a:buFontTx/>
              <a:buNone/>
            </a:pPr>
            <a:fld id="{676363D9-13FB-4D18-A8EF-1FDCF65CC896}" type="slidenum">
              <a:rPr lang="ar-SA" altLang="he-IL" sz="1400" smtClean="0">
                <a:latin typeface="Times New Roman" panose="02020603050405020304" pitchFamily="18" charset="0"/>
              </a:rPr>
              <a:pPr rtl="0">
                <a:spcBef>
                  <a:spcPct val="0"/>
                </a:spcBef>
                <a:buSzTx/>
                <a:buFontTx/>
                <a:buNone/>
              </a:pPr>
              <a:t>21</a:t>
            </a:fld>
            <a:endParaRPr lang="en-US" altLang="he-IL" sz="1400" smtClean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844550"/>
          </a:xfrm>
        </p:spPr>
        <p:txBody>
          <a:bodyPr/>
          <a:lstStyle/>
          <a:p>
            <a:pPr rtl="0" eaLnBrk="1" hangingPunct="1"/>
            <a:r>
              <a:rPr lang="en-US" altLang="he-IL" sz="4000" dirty="0" smtClean="0"/>
              <a:t>Rewards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811218"/>
              </p:ext>
            </p:extLst>
          </p:nvPr>
        </p:nvGraphicFramePr>
        <p:xfrm>
          <a:off x="1524000" y="1397000"/>
          <a:ext cx="6096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4184139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0664864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68528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Reward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Terminal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80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326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Solve a new predicate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44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Dead 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052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Depth</a:t>
                      </a:r>
                      <a:r>
                        <a:rPr lang="en-US" baseline="0" dirty="0" smtClean="0"/>
                        <a:t> limit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34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Step penalty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58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Visiting same state 4+</a:t>
                      </a:r>
                      <a:r>
                        <a:rPr lang="en-US" baseline="0" dirty="0" smtClean="0"/>
                        <a:t> times in simulation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58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Step a state</a:t>
                      </a:r>
                      <a:r>
                        <a:rPr lang="en-US" baseline="0" dirty="0" smtClean="0"/>
                        <a:t> visited by real agent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499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72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SzTx/>
              <a:buFontTx/>
              <a:buNone/>
            </a:pPr>
            <a:fld id="{676363D9-13FB-4D18-A8EF-1FDCF65CC896}" type="slidenum">
              <a:rPr lang="ar-SA" altLang="he-IL" sz="1400" smtClean="0">
                <a:latin typeface="Times New Roman" panose="02020603050405020304" pitchFamily="18" charset="0"/>
              </a:rPr>
              <a:pPr rtl="0">
                <a:spcBef>
                  <a:spcPct val="0"/>
                </a:spcBef>
                <a:buSzTx/>
                <a:buFontTx/>
                <a:buNone/>
              </a:pPr>
              <a:t>22</a:t>
            </a:fld>
            <a:endParaRPr lang="en-US" altLang="he-IL" sz="1400" smtClean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844550"/>
          </a:xfrm>
        </p:spPr>
        <p:txBody>
          <a:bodyPr/>
          <a:lstStyle/>
          <a:p>
            <a:pPr rtl="0" eaLnBrk="1" hangingPunct="1"/>
            <a:r>
              <a:rPr lang="en-US" altLang="he-IL" sz="4000" dirty="0" smtClean="0"/>
              <a:t>recommend stage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228600" y="1447800"/>
                <a:ext cx="8534400" cy="2209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9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r" rtl="1" fontAlgn="base">
                  <a:spcBef>
                    <a:spcPct val="20000"/>
                  </a:spcBef>
                  <a:spcAft>
                    <a:spcPct val="0"/>
                  </a:spcAft>
                  <a:buSzPct val="70000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r" rtl="1" fontAlgn="base">
                  <a:spcBef>
                    <a:spcPct val="20000"/>
                  </a:spcBef>
                  <a:spcAft>
                    <a:spcPct val="0"/>
                  </a:spcAft>
                  <a:buSzPct val="70000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r" rtl="1" fontAlgn="base">
                  <a:spcBef>
                    <a:spcPct val="20000"/>
                  </a:spcBef>
                  <a:spcAft>
                    <a:spcPct val="0"/>
                  </a:spcAft>
                  <a:buSzPct val="70000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r" rtl="1" fontAlgn="base">
                  <a:spcBef>
                    <a:spcPct val="20000"/>
                  </a:spcBef>
                  <a:spcAft>
                    <a:spcPct val="0"/>
                  </a:spcAft>
                  <a:buSzPct val="70000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 algn="l" rtl="0" eaLnBrk="1" hangingPunct="1">
                  <a:lnSpc>
                    <a:spcPct val="150000"/>
                  </a:lnSpc>
                  <a:buFontTx/>
                  <a:buNone/>
                </a:pPr>
                <a:r>
                  <a:rPr lang="en-US" altLang="he-IL" sz="2000" kern="0" dirty="0" smtClean="0"/>
                  <a:t>Simulation completed for that step.</a:t>
                </a:r>
              </a:p>
              <a:p>
                <a:pPr marL="0" indent="0" algn="l" rtl="0" eaLnBrk="1" hangingPunct="1">
                  <a:lnSpc>
                    <a:spcPct val="150000"/>
                  </a:lnSpc>
                  <a:buFontTx/>
                  <a:buNone/>
                </a:pPr>
                <a:r>
                  <a:rPr lang="en-US" altLang="he-IL" sz="2000" b="1" u="sng" kern="0" dirty="0" smtClean="0"/>
                  <a:t>Time to choose the real action</a:t>
                </a:r>
              </a:p>
              <a:p>
                <a:pPr marL="0" indent="0" algn="l" rtl="0" eaLnBrk="1" hangingPunct="1">
                  <a:lnSpc>
                    <a:spcPct val="15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he-IL" sz="20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he-IL" sz="2000" b="0" i="1" smtClean="0">
                                <a:latin typeface="Cambria Math" panose="02040503050406030204" pitchFamily="18" charset="0"/>
                              </a:rPr>
                              <m:t>𝑎𝑟𝑔𝑚𝑎𝑥</m:t>
                            </m:r>
                          </m:e>
                        </m:mr>
                        <m:mr>
                          <m:e>
                            <m:r>
                              <a:rPr lang="en-US" altLang="he-IL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he-IL" sz="2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he-IL" sz="2000" b="0" i="1" smtClean="0">
                                <a:latin typeface="Cambria Math" panose="02040503050406030204" pitchFamily="18" charset="0"/>
                              </a:rPr>
                              <m:t>𝑎𝑐𝑡𝑖𝑜𝑛𝑠</m:t>
                            </m:r>
                          </m:e>
                        </m:mr>
                      </m:m>
                      <m:r>
                        <a:rPr lang="en-US" altLang="he-IL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he-IL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</a:rPr>
                            <m:t>𝑟𝑒𝑤𝑎𝑟𝑑𝑠</m:t>
                          </m:r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</a:rPr>
                            <m:t>𝑣𝑖𝑠𝑖𝑡𝑠</m:t>
                          </m:r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altLang="he-IL" sz="2000" kern="0" dirty="0"/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1447800"/>
                <a:ext cx="8534400" cy="2209800"/>
              </a:xfrm>
              <a:prstGeom prst="rect">
                <a:avLst/>
              </a:prstGeom>
              <a:blipFill>
                <a:blip r:embed="rId7"/>
                <a:stretch>
                  <a:fillRect l="-7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3962400"/>
            <a:ext cx="7866125" cy="15501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43600" y="4041519"/>
            <a:ext cx="762000" cy="1471075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04062" y="5334000"/>
            <a:ext cx="777240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2pPr>
            <a:lvl3pPr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3pPr>
            <a:lvl4pPr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4pPr>
            <a:lvl5pPr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rtl="0"/>
            <a:r>
              <a:rPr lang="en-US" altLang="he-IL" sz="4000" kern="0" dirty="0" smtClean="0"/>
              <a:t>Exploit!</a:t>
            </a:r>
            <a:endParaRPr lang="en-US" altLang="he-IL" sz="4000" kern="0" dirty="0" smtClean="0"/>
          </a:p>
        </p:txBody>
      </p:sp>
    </p:spTree>
    <p:extLst>
      <p:ext uri="{BB962C8B-B14F-4D97-AF65-F5344CB8AC3E}">
        <p14:creationId xmlns:p14="http://schemas.microsoft.com/office/powerpoint/2010/main" val="154377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SzTx/>
              <a:buFontTx/>
              <a:buNone/>
            </a:pPr>
            <a:fld id="{676363D9-13FB-4D18-A8EF-1FDCF65CC896}" type="slidenum">
              <a:rPr lang="ar-SA" altLang="he-IL" sz="1400" smtClean="0">
                <a:latin typeface="Times New Roman" panose="02020603050405020304" pitchFamily="18" charset="0"/>
              </a:rPr>
              <a:pPr rtl="0">
                <a:spcBef>
                  <a:spcPct val="0"/>
                </a:spcBef>
                <a:buSzTx/>
                <a:buFontTx/>
                <a:buNone/>
              </a:pPr>
              <a:t>23</a:t>
            </a:fld>
            <a:endParaRPr lang="en-US" altLang="he-IL" sz="1400" smtClean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844550"/>
          </a:xfrm>
        </p:spPr>
        <p:txBody>
          <a:bodyPr/>
          <a:lstStyle/>
          <a:p>
            <a:pPr rtl="0" eaLnBrk="1" hangingPunct="1"/>
            <a:r>
              <a:rPr lang="en-US" altLang="he-IL" sz="4000" dirty="0" smtClean="0"/>
              <a:t>Repeat</a:t>
            </a:r>
          </a:p>
        </p:txBody>
      </p:sp>
      <p:pic>
        <p:nvPicPr>
          <p:cNvPr id="8" name="Picture 2" descr="Figure 2 from Monte Carlo Tree Search in Lines of Action ..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621" y="1905000"/>
            <a:ext cx="6054358" cy="288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90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SzTx/>
              <a:buFontTx/>
              <a:buNone/>
            </a:pPr>
            <a:fld id="{676363D9-13FB-4D18-A8EF-1FDCF65CC896}" type="slidenum">
              <a:rPr lang="ar-SA" altLang="he-IL" sz="1400" smtClean="0">
                <a:latin typeface="Times New Roman" panose="02020603050405020304" pitchFamily="18" charset="0"/>
              </a:rPr>
              <a:pPr rtl="0">
                <a:spcBef>
                  <a:spcPct val="0"/>
                </a:spcBef>
                <a:buSzTx/>
                <a:buFontTx/>
                <a:buNone/>
              </a:pPr>
              <a:t>24</a:t>
            </a:fld>
            <a:endParaRPr lang="en-US" altLang="he-IL" sz="1400" smtClean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844550"/>
          </a:xfrm>
        </p:spPr>
        <p:txBody>
          <a:bodyPr/>
          <a:lstStyle/>
          <a:p>
            <a:pPr rtl="0" eaLnBrk="1" hangingPunct="1"/>
            <a:r>
              <a:rPr lang="en-US" altLang="he-IL" sz="4000" dirty="0" smtClean="0"/>
              <a:t>Example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447800"/>
            <a:ext cx="8229600" cy="394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l" rtl="0">
              <a:buFontTx/>
              <a:buNone/>
            </a:pPr>
            <a:r>
              <a:rPr lang="en-US" altLang="he-IL" sz="1800" kern="0" dirty="0" smtClean="0"/>
              <a:t>A Rover on mars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altLang="he-IL" sz="1800" b="1" kern="0" dirty="0" smtClean="0"/>
              <a:t>Navigate</a:t>
            </a:r>
            <a:r>
              <a:rPr lang="en-US" altLang="he-IL" sz="1800" kern="0" dirty="0" smtClean="0"/>
              <a:t> </a:t>
            </a:r>
            <a:r>
              <a:rPr lang="en-US" altLang="he-IL" sz="1800" kern="0" dirty="0"/>
              <a:t>rover </a:t>
            </a:r>
            <a:r>
              <a:rPr lang="en-US" altLang="he-IL" sz="1800" kern="0" dirty="0" err="1"/>
              <a:t>position_X</a:t>
            </a:r>
            <a:r>
              <a:rPr lang="en-US" altLang="he-IL" sz="1800" kern="0" dirty="0"/>
              <a:t> position </a:t>
            </a:r>
            <a:r>
              <a:rPr lang="en-US" altLang="he-IL" sz="1800" kern="0" dirty="0" smtClean="0"/>
              <a:t>Y</a:t>
            </a:r>
            <a:endParaRPr lang="en-US" altLang="he-IL" sz="1800" kern="0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altLang="he-IL" sz="1800" b="1" kern="0" dirty="0" err="1" smtClean="0"/>
              <a:t>Sample_rocks</a:t>
            </a:r>
            <a:r>
              <a:rPr lang="en-US" altLang="he-IL" sz="1800" kern="0" dirty="0" smtClean="0"/>
              <a:t> at position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altLang="he-IL" sz="1800" b="1" kern="0" dirty="0" err="1" smtClean="0"/>
              <a:t>Sample_soil</a:t>
            </a:r>
            <a:r>
              <a:rPr lang="en-US" altLang="he-IL" sz="1800" b="1" kern="0" dirty="0" smtClean="0"/>
              <a:t> </a:t>
            </a:r>
            <a:r>
              <a:rPr lang="en-US" altLang="he-IL" sz="1800" kern="0" dirty="0" smtClean="0"/>
              <a:t>at position</a:t>
            </a:r>
            <a:endParaRPr lang="en-US" altLang="he-IL" sz="1800" b="1" kern="0" dirty="0" smtClean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altLang="he-IL" sz="1800" b="1" kern="0" dirty="0" smtClean="0"/>
              <a:t>Calibrate</a:t>
            </a:r>
            <a:r>
              <a:rPr lang="en-US" altLang="he-IL" sz="1800" kern="0" dirty="0" smtClean="0"/>
              <a:t> camera (3 different cameras!)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altLang="he-IL" sz="1800" b="1" kern="0" dirty="0" smtClean="0"/>
              <a:t>Take photo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altLang="he-IL" sz="1800" b="1" kern="0" dirty="0" err="1" smtClean="0"/>
              <a:t>Send_image_to_earth</a:t>
            </a:r>
            <a:r>
              <a:rPr lang="en-US" altLang="he-IL" sz="1800" b="1" kern="0" dirty="0" smtClean="0"/>
              <a:t> </a:t>
            </a:r>
            <a:r>
              <a:rPr lang="en-US" altLang="he-IL" sz="1800" kern="0" dirty="0" smtClean="0"/>
              <a:t>{select quality}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altLang="he-IL" sz="1800" b="1" kern="0" dirty="0" smtClean="0"/>
              <a:t>Drop sample 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altLang="he-IL" sz="1800" kern="0" dirty="0" smtClean="0"/>
          </a:p>
          <a:p>
            <a:pPr algn="l" rtl="0">
              <a:buFont typeface="Arial" panose="020B0604020202020204" pitchFamily="34" charset="0"/>
              <a:buChar char="•"/>
            </a:pPr>
            <a:endParaRPr lang="en-US" altLang="he-IL" sz="1800" kern="0" dirty="0" smtClean="0"/>
          </a:p>
          <a:p>
            <a:pPr marL="0" indent="0" algn="l" rtl="0">
              <a:buFontTx/>
              <a:buNone/>
            </a:pPr>
            <a:endParaRPr lang="en-US" altLang="he-IL" sz="1800" kern="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4572000"/>
            <a:ext cx="8229600" cy="394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l" rtl="0">
              <a:buFontTx/>
              <a:buNone/>
            </a:pPr>
            <a:r>
              <a:rPr lang="en-US" altLang="he-IL" sz="1800" kern="0" dirty="0" smtClean="0"/>
              <a:t>Goal: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altLang="he-IL" sz="1600" kern="0" dirty="0" smtClean="0"/>
              <a:t>Send image of soil from position 7 to earth on low resolution from camera 2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altLang="he-IL" sz="1600" kern="0" dirty="0"/>
              <a:t>Send image of </a:t>
            </a:r>
            <a:r>
              <a:rPr lang="en-US" altLang="he-IL" sz="1600" kern="0" dirty="0" smtClean="0"/>
              <a:t>rocks </a:t>
            </a:r>
            <a:r>
              <a:rPr lang="en-US" altLang="he-IL" sz="1600" kern="0" dirty="0"/>
              <a:t>from position </a:t>
            </a:r>
            <a:r>
              <a:rPr lang="en-US" altLang="he-IL" sz="1600" kern="0" dirty="0" smtClean="0"/>
              <a:t>3 </a:t>
            </a:r>
            <a:r>
              <a:rPr lang="en-US" altLang="he-IL" sz="1600" kern="0" dirty="0"/>
              <a:t>to earth on </a:t>
            </a:r>
            <a:r>
              <a:rPr lang="en-US" altLang="he-IL" sz="1600" kern="0" dirty="0" smtClean="0"/>
              <a:t>HIGH </a:t>
            </a:r>
            <a:r>
              <a:rPr lang="en-US" altLang="he-IL" sz="1600" kern="0" dirty="0"/>
              <a:t>resolution from camera </a:t>
            </a:r>
            <a:r>
              <a:rPr lang="en-US" altLang="he-IL" sz="1600" kern="0" dirty="0" smtClean="0"/>
              <a:t>1</a:t>
            </a:r>
            <a:endParaRPr lang="en-US" altLang="he-IL" sz="1600" kern="0" dirty="0"/>
          </a:p>
          <a:p>
            <a:pPr algn="l" rtl="0">
              <a:buFont typeface="Arial" panose="020B0604020202020204" pitchFamily="34" charset="0"/>
              <a:buChar char="•"/>
            </a:pPr>
            <a:endParaRPr lang="en-US" altLang="he-IL" sz="1600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3600" y="1435056"/>
            <a:ext cx="2797287" cy="144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7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SzTx/>
              <a:buFontTx/>
              <a:buNone/>
            </a:pPr>
            <a:fld id="{676363D9-13FB-4D18-A8EF-1FDCF65CC896}" type="slidenum">
              <a:rPr lang="ar-SA" altLang="he-IL" sz="1400" smtClean="0">
                <a:latin typeface="Times New Roman" panose="02020603050405020304" pitchFamily="18" charset="0"/>
              </a:rPr>
              <a:pPr rtl="0">
                <a:spcBef>
                  <a:spcPct val="0"/>
                </a:spcBef>
                <a:buSzTx/>
                <a:buFontTx/>
                <a:buNone/>
              </a:pPr>
              <a:t>25</a:t>
            </a:fld>
            <a:endParaRPr lang="en-US" altLang="he-IL" sz="1400" smtClean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844550"/>
          </a:xfrm>
        </p:spPr>
        <p:txBody>
          <a:bodyPr/>
          <a:lstStyle/>
          <a:p>
            <a:pPr rtl="0" eaLnBrk="1" hangingPunct="1"/>
            <a:r>
              <a:rPr lang="en-US" altLang="he-IL" sz="4000" dirty="0" smtClean="0"/>
              <a:t>Example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" y="1511766"/>
            <a:ext cx="8229600" cy="394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l" rtl="0">
              <a:buFontTx/>
              <a:buNone/>
            </a:pPr>
            <a:r>
              <a:rPr lang="en-US" altLang="he-IL" sz="1800" kern="0" dirty="0" smtClean="0"/>
              <a:t>Step 1:</a:t>
            </a:r>
          </a:p>
          <a:p>
            <a:pPr marL="0" indent="0" algn="l" rtl="0">
              <a:buFontTx/>
              <a:buNone/>
            </a:pPr>
            <a:endParaRPr lang="en-US" altLang="he-IL" sz="1800" kern="0" dirty="0"/>
          </a:p>
        </p:txBody>
      </p:sp>
      <p:sp>
        <p:nvSpPr>
          <p:cNvPr id="3" name="Rectangle 2"/>
          <p:cNvSpPr/>
          <p:nvPr/>
        </p:nvSpPr>
        <p:spPr>
          <a:xfrm>
            <a:off x="152400" y="1853312"/>
            <a:ext cx="9753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i="1" u="sng" dirty="0">
                <a:solidFill>
                  <a:srgbClr val="FF0000"/>
                </a:solidFill>
              </a:rPr>
              <a:t>(navigate rover0 waypoint0 waypoint1)</a:t>
            </a:r>
          </a:p>
          <a:p>
            <a:r>
              <a:rPr lang="en-US" sz="1000" dirty="0"/>
              <a:t>[#   1] Score: +21.569717	Rewards: +12.99889	Wins: 3/18.0 (0.167)	loops: 9/18.0 (0.500)	depth-cap: 6/18.0 (0.333</a:t>
            </a:r>
            <a:r>
              <a:rPr lang="en-US" sz="1000" dirty="0" smtClean="0"/>
              <a:t>)</a:t>
            </a:r>
          </a:p>
          <a:p>
            <a:endParaRPr lang="en-US" sz="1000" dirty="0"/>
          </a:p>
          <a:p>
            <a:r>
              <a:rPr lang="en-US" sz="1000" dirty="0"/>
              <a:t>(navigate rover0 waypoint0 waypoint3)</a:t>
            </a:r>
          </a:p>
          <a:p>
            <a:r>
              <a:rPr lang="en-US" sz="1000" dirty="0"/>
              <a:t>[#   2] Score: +21.171777	Rewards: +6.32667	Wins: 0/6.0 (0.000)	loops: 3/6.0 (0.500)	depth-cap: 3/6.0 (0.500)	</a:t>
            </a:r>
          </a:p>
          <a:p>
            <a:endParaRPr lang="en-US" sz="1000" dirty="0"/>
          </a:p>
          <a:p>
            <a:r>
              <a:rPr lang="en-US" sz="1000" dirty="0"/>
              <a:t>(navigate rover0 waypoint0 waypoint2)</a:t>
            </a:r>
          </a:p>
          <a:p>
            <a:r>
              <a:rPr lang="en-US" sz="1000" dirty="0"/>
              <a:t>[#   3] Score: +16.994156	Rewards: -4.00000	Wins: 0/3.0 (0.000)	loops: 3/3.0 (1.000)	depth-cap: 0/3.0 (0.000)	</a:t>
            </a:r>
          </a:p>
          <a:p>
            <a:endParaRPr lang="en-US" sz="1000" dirty="0"/>
          </a:p>
          <a:p>
            <a:r>
              <a:rPr lang="en-US" sz="1000" dirty="0"/>
              <a:t>(</a:t>
            </a:r>
            <a:r>
              <a:rPr lang="en-US" sz="1000" dirty="0" err="1"/>
              <a:t>sample_rock</a:t>
            </a:r>
            <a:r>
              <a:rPr lang="en-US" sz="1000" dirty="0"/>
              <a:t> rover0 rover0store waypoint0)</a:t>
            </a:r>
          </a:p>
          <a:p>
            <a:r>
              <a:rPr lang="en-US" sz="1000" dirty="0"/>
              <a:t>[#   4] Score: +20.176473	Rewards: +1.99500	Wins: 0/4.0 (0.000)	loops: 3/4.0 (0.750)	depth-cap: 1/4.0 (0.250)	</a:t>
            </a:r>
          </a:p>
          <a:p>
            <a:endParaRPr lang="en-US" sz="1000" dirty="0"/>
          </a:p>
          <a:p>
            <a:r>
              <a:rPr lang="en-US" sz="1000" dirty="0"/>
              <a:t>(calibrate rover0 camera1 objective1 waypoint0)</a:t>
            </a:r>
          </a:p>
          <a:p>
            <a:r>
              <a:rPr lang="en-US" sz="1000" dirty="0"/>
              <a:t>[#   5] Score: +21.096973	Rewards: +9.59800	Wins: 1/10.0 (0.100)	loops: 6/10.0 (0.600)	depth-cap: 3/10.0 (0.300)	</a:t>
            </a:r>
          </a:p>
          <a:p>
            <a:endParaRPr lang="en-US" sz="1000" dirty="0"/>
          </a:p>
          <a:p>
            <a:r>
              <a:rPr lang="en-US" sz="1000" dirty="0"/>
              <a:t>(</a:t>
            </a:r>
            <a:r>
              <a:rPr lang="en-US" sz="1000" dirty="0" err="1"/>
              <a:t>sample_soil</a:t>
            </a:r>
            <a:r>
              <a:rPr lang="en-US" sz="1000" dirty="0"/>
              <a:t> rover0 rover0store waypoint0)</a:t>
            </a:r>
          </a:p>
          <a:p>
            <a:r>
              <a:rPr lang="en-US" sz="1000" dirty="0"/>
              <a:t>[#   6] Score: +16.967489	Rewards: -4.02667	Wins: 0/3.0 (0.000)	loops: 3/3.0 (1.000)	depth-cap: 0/3.0 (0.000)	</a:t>
            </a:r>
          </a:p>
          <a:p>
            <a:endParaRPr lang="en-US" sz="1000" dirty="0"/>
          </a:p>
          <a:p>
            <a:r>
              <a:rPr lang="en-US" sz="1000" dirty="0"/>
              <a:t>(calibrate rover0 camera0 objective0 waypoint0)</a:t>
            </a:r>
          </a:p>
          <a:p>
            <a:r>
              <a:rPr lang="en-US" sz="1000" dirty="0"/>
              <a:t>[#   7] Score: +14.831777	Rewards: -0.01333	Wins: 0/6.0 (0.000)	loops: 5/6.0 (0.833)	depth-cap: 1/6.0 (0.167)	</a:t>
            </a:r>
          </a:p>
        </p:txBody>
      </p:sp>
    </p:spTree>
    <p:extLst>
      <p:ext uri="{BB962C8B-B14F-4D97-AF65-F5344CB8AC3E}">
        <p14:creationId xmlns:p14="http://schemas.microsoft.com/office/powerpoint/2010/main" val="15384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SzTx/>
              <a:buFontTx/>
              <a:buNone/>
            </a:pPr>
            <a:fld id="{676363D9-13FB-4D18-A8EF-1FDCF65CC896}" type="slidenum">
              <a:rPr lang="ar-SA" altLang="he-IL" sz="1400" smtClean="0">
                <a:latin typeface="Times New Roman" panose="02020603050405020304" pitchFamily="18" charset="0"/>
              </a:rPr>
              <a:pPr rtl="0">
                <a:spcBef>
                  <a:spcPct val="0"/>
                </a:spcBef>
                <a:buSzTx/>
                <a:buFontTx/>
                <a:buNone/>
              </a:pPr>
              <a:t>26</a:t>
            </a:fld>
            <a:endParaRPr lang="en-US" altLang="he-IL" sz="1400" smtClean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844550"/>
          </a:xfrm>
        </p:spPr>
        <p:txBody>
          <a:bodyPr/>
          <a:lstStyle/>
          <a:p>
            <a:pPr rtl="0" eaLnBrk="1" hangingPunct="1"/>
            <a:r>
              <a:rPr lang="en-US" altLang="he-IL" sz="4000" dirty="0" smtClean="0"/>
              <a:t>Example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" y="1511766"/>
            <a:ext cx="8229600" cy="394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l" rtl="0">
              <a:buFontTx/>
              <a:buNone/>
            </a:pPr>
            <a:r>
              <a:rPr lang="en-US" altLang="he-IL" sz="1800" kern="0" dirty="0" smtClean="0"/>
              <a:t>Step 10:</a:t>
            </a:r>
          </a:p>
          <a:p>
            <a:pPr marL="0" indent="0" algn="l" rtl="0">
              <a:buFontTx/>
              <a:buNone/>
            </a:pPr>
            <a:endParaRPr lang="en-US" altLang="he-IL" sz="1800" kern="0" dirty="0"/>
          </a:p>
        </p:txBody>
      </p:sp>
      <p:sp>
        <p:nvSpPr>
          <p:cNvPr id="5" name="Rectangle 4"/>
          <p:cNvSpPr/>
          <p:nvPr/>
        </p:nvSpPr>
        <p:spPr>
          <a:xfrm>
            <a:off x="304800" y="2116276"/>
            <a:ext cx="8839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00" dirty="0">
                <a:solidFill>
                  <a:srgbClr val="6600FF"/>
                </a:solidFill>
              </a:rPr>
              <a:t>(</a:t>
            </a:r>
            <a:r>
              <a:rPr lang="en-US" sz="1000" dirty="0" err="1">
                <a:solidFill>
                  <a:srgbClr val="6600FF"/>
                </a:solidFill>
              </a:rPr>
              <a:t>take_image</a:t>
            </a:r>
            <a:r>
              <a:rPr lang="en-US" sz="1000" dirty="0">
                <a:solidFill>
                  <a:srgbClr val="6600FF"/>
                </a:solidFill>
              </a:rPr>
              <a:t> rover0 waypoint0 objective0 camera0 </a:t>
            </a:r>
            <a:r>
              <a:rPr lang="en-US" sz="1000" dirty="0" err="1">
                <a:solidFill>
                  <a:srgbClr val="6600FF"/>
                </a:solidFill>
              </a:rPr>
              <a:t>low_res</a:t>
            </a:r>
            <a:r>
              <a:rPr lang="en-US" sz="1000" dirty="0" smtClean="0">
                <a:solidFill>
                  <a:srgbClr val="6600FF"/>
                </a:solidFill>
              </a:rPr>
              <a:t>)      [Better for exploring]</a:t>
            </a:r>
            <a:endParaRPr lang="en-US" sz="1000" dirty="0">
              <a:solidFill>
                <a:srgbClr val="6600FF"/>
              </a:solidFill>
            </a:endParaRPr>
          </a:p>
          <a:p>
            <a:pPr lvl="0"/>
            <a:r>
              <a:rPr lang="en-US" sz="1000" dirty="0">
                <a:solidFill>
                  <a:srgbClr val="545472"/>
                </a:solidFill>
              </a:rPr>
              <a:t>[#   1] Score: +47.207022	Rewards: +27.85750	Wins: 2/4.0 (0.500)	loops: 2/4.0 (0.500)	depth-cap: 0/4.0 (0.000)	</a:t>
            </a:r>
          </a:p>
          <a:p>
            <a:pPr lvl="0"/>
            <a:endParaRPr lang="en-US" sz="1000" dirty="0">
              <a:solidFill>
                <a:srgbClr val="545472"/>
              </a:solidFill>
            </a:endParaRPr>
          </a:p>
          <a:p>
            <a:pPr lvl="0"/>
            <a:r>
              <a:rPr lang="en-US" sz="1000" b="1" u="sng" dirty="0">
                <a:solidFill>
                  <a:srgbClr val="FF0000"/>
                </a:solidFill>
              </a:rPr>
              <a:t>(</a:t>
            </a:r>
            <a:r>
              <a:rPr lang="en-US" sz="1000" b="1" u="sng" dirty="0" err="1">
                <a:solidFill>
                  <a:srgbClr val="FF0000"/>
                </a:solidFill>
              </a:rPr>
              <a:t>take_image</a:t>
            </a:r>
            <a:r>
              <a:rPr lang="en-US" sz="1000" b="1" u="sng" dirty="0">
                <a:solidFill>
                  <a:srgbClr val="FF0000"/>
                </a:solidFill>
              </a:rPr>
              <a:t> rover0 waypoint0 objective1 camera0 </a:t>
            </a:r>
            <a:r>
              <a:rPr lang="en-US" sz="1000" b="1" u="sng" dirty="0" err="1">
                <a:solidFill>
                  <a:srgbClr val="FF0000"/>
                </a:solidFill>
              </a:rPr>
              <a:t>colour</a:t>
            </a:r>
            <a:r>
              <a:rPr lang="en-US" sz="1000" b="1" u="sng" dirty="0" smtClean="0">
                <a:solidFill>
                  <a:srgbClr val="FF0000"/>
                </a:solidFill>
              </a:rPr>
              <a:t>)</a:t>
            </a:r>
            <a:r>
              <a:rPr lang="en-US" sz="1000" b="1" dirty="0" smtClean="0">
                <a:solidFill>
                  <a:srgbClr val="FF0000"/>
                </a:solidFill>
              </a:rPr>
              <a:t>  </a:t>
            </a:r>
            <a:r>
              <a:rPr lang="en-US" sz="1000" b="1" u="sng" dirty="0" smtClean="0">
                <a:solidFill>
                  <a:srgbClr val="FF0000"/>
                </a:solidFill>
              </a:rPr>
              <a:t>[Better for real life]</a:t>
            </a:r>
            <a:endParaRPr lang="en-US" sz="1000" b="1" u="sng" dirty="0">
              <a:solidFill>
                <a:srgbClr val="FF0000"/>
              </a:solidFill>
            </a:endParaRPr>
          </a:p>
          <a:p>
            <a:pPr lvl="0"/>
            <a:r>
              <a:rPr lang="en-US" sz="1000" dirty="0">
                <a:solidFill>
                  <a:srgbClr val="545472"/>
                </a:solidFill>
              </a:rPr>
              <a:t>[#   2] Score: +40.100713	Rewards: +27.86300	Wins: 5/10.0 (0.500)	loops: 5/10.0 (0.500)	depth-cap: </a:t>
            </a:r>
            <a:r>
              <a:rPr lang="en-US" sz="1000" dirty="0" smtClean="0">
                <a:solidFill>
                  <a:srgbClr val="545472"/>
                </a:solidFill>
              </a:rPr>
              <a:t>0/10</a:t>
            </a:r>
            <a:r>
              <a:rPr lang="en-US" sz="1000" dirty="0">
                <a:solidFill>
                  <a:srgbClr val="545472"/>
                </a:solidFill>
              </a:rPr>
              <a:t>	</a:t>
            </a:r>
          </a:p>
          <a:p>
            <a:pPr lvl="0"/>
            <a:endParaRPr lang="en-US" sz="1000" dirty="0">
              <a:solidFill>
                <a:srgbClr val="545472"/>
              </a:solidFill>
            </a:endParaRPr>
          </a:p>
          <a:p>
            <a:pPr lvl="0"/>
            <a:r>
              <a:rPr lang="en-US" sz="1000" dirty="0">
                <a:solidFill>
                  <a:srgbClr val="545472"/>
                </a:solidFill>
              </a:rPr>
              <a:t>(</a:t>
            </a:r>
            <a:r>
              <a:rPr lang="en-US" sz="1000" dirty="0" err="1">
                <a:solidFill>
                  <a:srgbClr val="545472"/>
                </a:solidFill>
              </a:rPr>
              <a:t>take_image</a:t>
            </a:r>
            <a:r>
              <a:rPr lang="en-US" sz="1000" dirty="0">
                <a:solidFill>
                  <a:srgbClr val="545472"/>
                </a:solidFill>
              </a:rPr>
              <a:t> rover0 waypoint0 objective1 camera0 </a:t>
            </a:r>
            <a:r>
              <a:rPr lang="en-US" sz="1000" dirty="0" err="1">
                <a:solidFill>
                  <a:srgbClr val="545472"/>
                </a:solidFill>
              </a:rPr>
              <a:t>high_res</a:t>
            </a:r>
            <a:r>
              <a:rPr lang="en-US" sz="1000" dirty="0">
                <a:solidFill>
                  <a:srgbClr val="545472"/>
                </a:solidFill>
              </a:rPr>
              <a:t>)</a:t>
            </a:r>
          </a:p>
          <a:p>
            <a:pPr lvl="0"/>
            <a:r>
              <a:rPr lang="en-US" sz="1000" dirty="0">
                <a:solidFill>
                  <a:srgbClr val="545472"/>
                </a:solidFill>
              </a:rPr>
              <a:t>[#   3] Score: +34.519045	Rewards: -4.18000	Wins: 0/1.0 (0.000)	loops: 1/1.0 (1.000)	depth-cap: </a:t>
            </a:r>
            <a:r>
              <a:rPr lang="en-US" sz="1000" dirty="0" smtClean="0">
                <a:solidFill>
                  <a:srgbClr val="545472"/>
                </a:solidFill>
              </a:rPr>
              <a:t>0/1.0</a:t>
            </a:r>
            <a:r>
              <a:rPr lang="en-US" sz="1000" dirty="0">
                <a:solidFill>
                  <a:srgbClr val="545472"/>
                </a:solidFill>
              </a:rPr>
              <a:t>	</a:t>
            </a:r>
          </a:p>
          <a:p>
            <a:pPr lvl="0"/>
            <a:endParaRPr lang="en-US" sz="1000" dirty="0">
              <a:solidFill>
                <a:srgbClr val="545472"/>
              </a:solidFill>
            </a:endParaRPr>
          </a:p>
          <a:p>
            <a:pPr lvl="0"/>
            <a:r>
              <a:rPr lang="en-US" sz="1000" dirty="0">
                <a:solidFill>
                  <a:srgbClr val="545472"/>
                </a:solidFill>
              </a:rPr>
              <a:t>(drop rover0 rover0store)</a:t>
            </a:r>
          </a:p>
          <a:p>
            <a:pPr lvl="0"/>
            <a:r>
              <a:rPr lang="en-US" sz="1000" dirty="0">
                <a:solidFill>
                  <a:srgbClr val="545472"/>
                </a:solidFill>
              </a:rPr>
              <a:t>[#   4] Score: +46.496713	Rewards: +34.25900	Wins: 6/10.0 (0.600)	loops: 4/10.0 (0.400)	depth-cap: </a:t>
            </a:r>
            <a:r>
              <a:rPr lang="en-US" sz="1000" dirty="0" smtClean="0">
                <a:solidFill>
                  <a:srgbClr val="545472"/>
                </a:solidFill>
              </a:rPr>
              <a:t>0/10.</a:t>
            </a:r>
            <a:r>
              <a:rPr lang="en-US" sz="1000" dirty="0">
                <a:solidFill>
                  <a:srgbClr val="545472"/>
                </a:solidFill>
              </a:rPr>
              <a:t>	</a:t>
            </a:r>
          </a:p>
          <a:p>
            <a:pPr lvl="0"/>
            <a:endParaRPr lang="en-US" sz="1000" dirty="0">
              <a:solidFill>
                <a:srgbClr val="545472"/>
              </a:solidFill>
            </a:endParaRPr>
          </a:p>
          <a:p>
            <a:pPr lvl="0"/>
            <a:r>
              <a:rPr lang="en-US" sz="1000" dirty="0">
                <a:solidFill>
                  <a:srgbClr val="545472"/>
                </a:solidFill>
              </a:rPr>
              <a:t>(</a:t>
            </a:r>
            <a:r>
              <a:rPr lang="en-US" sz="1000" dirty="0" err="1">
                <a:solidFill>
                  <a:srgbClr val="545472"/>
                </a:solidFill>
              </a:rPr>
              <a:t>take_image</a:t>
            </a:r>
            <a:r>
              <a:rPr lang="en-US" sz="1000" dirty="0">
                <a:solidFill>
                  <a:srgbClr val="545472"/>
                </a:solidFill>
              </a:rPr>
              <a:t> rover0 waypoint0 objective0 camera0 </a:t>
            </a:r>
            <a:r>
              <a:rPr lang="en-US" sz="1000" dirty="0" err="1">
                <a:solidFill>
                  <a:srgbClr val="545472"/>
                </a:solidFill>
              </a:rPr>
              <a:t>high_res</a:t>
            </a:r>
            <a:r>
              <a:rPr lang="en-US" sz="1000" dirty="0">
                <a:solidFill>
                  <a:srgbClr val="545472"/>
                </a:solidFill>
              </a:rPr>
              <a:t>)</a:t>
            </a:r>
          </a:p>
          <a:p>
            <a:pPr lvl="0"/>
            <a:r>
              <a:rPr lang="en-US" sz="1000" dirty="0">
                <a:solidFill>
                  <a:srgbClr val="545472"/>
                </a:solidFill>
              </a:rPr>
              <a:t>[#   5] Score: +39.552904	Rewards: +17.21000	Wins: 1/3.0 (0.333)	loops: 2/3.0 (0.667)	depth-cap: </a:t>
            </a:r>
            <a:r>
              <a:rPr lang="en-US" sz="1000" dirty="0" smtClean="0">
                <a:solidFill>
                  <a:srgbClr val="545472"/>
                </a:solidFill>
              </a:rPr>
              <a:t>0/3.0</a:t>
            </a:r>
            <a:r>
              <a:rPr lang="en-US" sz="1000" dirty="0">
                <a:solidFill>
                  <a:srgbClr val="545472"/>
                </a:solidFill>
              </a:rPr>
              <a:t>	</a:t>
            </a:r>
          </a:p>
          <a:p>
            <a:pPr lvl="0"/>
            <a:r>
              <a:rPr lang="en-US" sz="1000" dirty="0" smtClean="0">
                <a:solidFill>
                  <a:srgbClr val="545472"/>
                </a:solidFill>
              </a:rPr>
              <a:t>…..</a:t>
            </a:r>
          </a:p>
          <a:p>
            <a:pPr lvl="0"/>
            <a:r>
              <a:rPr lang="en-US" sz="1000" dirty="0" smtClean="0">
                <a:solidFill>
                  <a:srgbClr val="545472"/>
                </a:solidFill>
              </a:rPr>
              <a:t>…..</a:t>
            </a:r>
          </a:p>
          <a:p>
            <a:pPr lvl="0"/>
            <a:r>
              <a:rPr lang="en-US" sz="1000" b="1" i="1" u="sng" dirty="0" smtClean="0">
                <a:solidFill>
                  <a:srgbClr val="545472"/>
                </a:solidFill>
              </a:rPr>
              <a:t>[26 possible moves]</a:t>
            </a:r>
            <a:endParaRPr lang="en-US" sz="1000" b="1" i="1" u="sng" dirty="0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9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SzTx/>
              <a:buFontTx/>
              <a:buNone/>
            </a:pPr>
            <a:fld id="{676363D9-13FB-4D18-A8EF-1FDCF65CC896}" type="slidenum">
              <a:rPr lang="ar-SA" altLang="he-IL" sz="1400" smtClean="0">
                <a:latin typeface="Times New Roman" panose="02020603050405020304" pitchFamily="18" charset="0"/>
              </a:rPr>
              <a:pPr rtl="0">
                <a:spcBef>
                  <a:spcPct val="0"/>
                </a:spcBef>
                <a:buSzTx/>
                <a:buFontTx/>
                <a:buNone/>
              </a:pPr>
              <a:t>27</a:t>
            </a:fld>
            <a:endParaRPr lang="en-US" altLang="he-IL" sz="1400" smtClean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844550"/>
          </a:xfrm>
        </p:spPr>
        <p:txBody>
          <a:bodyPr/>
          <a:lstStyle/>
          <a:p>
            <a:pPr rtl="0" eaLnBrk="1" hangingPunct="1"/>
            <a:r>
              <a:rPr lang="en-US" altLang="he-IL" sz="4000" dirty="0" smtClean="0"/>
              <a:t>Example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" y="1511766"/>
            <a:ext cx="8229600" cy="394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l" rtl="0">
              <a:buFontTx/>
              <a:buNone/>
            </a:pPr>
            <a:r>
              <a:rPr lang="en-US" altLang="he-IL" sz="1800" kern="0" dirty="0" smtClean="0"/>
              <a:t>Final step:</a:t>
            </a:r>
          </a:p>
          <a:p>
            <a:pPr marL="0" indent="0" algn="l" rtl="0">
              <a:buFontTx/>
              <a:buNone/>
            </a:pPr>
            <a:endParaRPr lang="en-US" altLang="he-IL" sz="1800" kern="0" dirty="0"/>
          </a:p>
        </p:txBody>
      </p:sp>
      <p:sp>
        <p:nvSpPr>
          <p:cNvPr id="5" name="Rectangle 4"/>
          <p:cNvSpPr/>
          <p:nvPr/>
        </p:nvSpPr>
        <p:spPr>
          <a:xfrm>
            <a:off x="304800" y="2116276"/>
            <a:ext cx="8839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00" dirty="0">
                <a:solidFill>
                  <a:srgbClr val="545472"/>
                </a:solidFill>
              </a:rPr>
              <a:t>[#   1] Score: +64.407740	Rewards: +51.79100	Wins: 9/10.0 (0.900)	loops: 1/10.0 (0.100)	depth-cap: 0/10.0 (0.000)	</a:t>
            </a:r>
          </a:p>
          <a:p>
            <a:pPr lvl="0"/>
            <a:endParaRPr lang="en-US" sz="1000" dirty="0">
              <a:solidFill>
                <a:srgbClr val="545472"/>
              </a:solidFill>
            </a:endParaRPr>
          </a:p>
          <a:p>
            <a:pPr lvl="0"/>
            <a:r>
              <a:rPr lang="en-US" sz="1000" dirty="0">
                <a:solidFill>
                  <a:srgbClr val="545472"/>
                </a:solidFill>
              </a:rPr>
              <a:t>(drop rover0 rover0store)</a:t>
            </a:r>
          </a:p>
          <a:p>
            <a:pPr lvl="0"/>
            <a:r>
              <a:rPr lang="en-US" sz="1000" dirty="0">
                <a:solidFill>
                  <a:srgbClr val="545472"/>
                </a:solidFill>
              </a:rPr>
              <a:t>[#   2] Score: +76.088141	Rewards: +59.80000	Wins: 6/6.0 (1.000)	loops: 0/6.0 (0.000)	depth-cap: 0/6.0 (0.000)	</a:t>
            </a:r>
          </a:p>
          <a:p>
            <a:pPr lvl="0"/>
            <a:endParaRPr lang="en-US" sz="1000" dirty="0">
              <a:solidFill>
                <a:srgbClr val="545472"/>
              </a:solidFill>
            </a:endParaRPr>
          </a:p>
          <a:p>
            <a:pPr lvl="0"/>
            <a:r>
              <a:rPr lang="en-US" sz="1000" dirty="0">
                <a:solidFill>
                  <a:srgbClr val="545472"/>
                </a:solidFill>
              </a:rPr>
              <a:t>(navigate rover0 waypoint0 waypoint1)</a:t>
            </a:r>
          </a:p>
          <a:p>
            <a:pPr lvl="0"/>
            <a:r>
              <a:rPr lang="en-US" sz="1000" dirty="0">
                <a:solidFill>
                  <a:srgbClr val="545472"/>
                </a:solidFill>
              </a:rPr>
              <a:t>[#   3] Score: +73.102545	Rewards: +59.80333	Wins: 9/9.0 (1.000)	loops: 0/9.0 (0.000)	depth-cap: 0/9.0 (0.000)	</a:t>
            </a:r>
          </a:p>
          <a:p>
            <a:pPr lvl="0"/>
            <a:endParaRPr lang="en-US" sz="1000" dirty="0">
              <a:solidFill>
                <a:srgbClr val="545472"/>
              </a:solidFill>
            </a:endParaRPr>
          </a:p>
          <a:p>
            <a:pPr lvl="0"/>
            <a:r>
              <a:rPr lang="en-US" sz="1000" b="1" i="1" u="sng" dirty="0">
                <a:solidFill>
                  <a:srgbClr val="FF0000"/>
                </a:solidFill>
              </a:rPr>
              <a:t>(</a:t>
            </a:r>
            <a:r>
              <a:rPr lang="en-US" sz="1000" b="1" i="1" u="sng" dirty="0" err="1">
                <a:solidFill>
                  <a:srgbClr val="FF0000"/>
                </a:solidFill>
              </a:rPr>
              <a:t>communicate_rock_data</a:t>
            </a:r>
            <a:r>
              <a:rPr lang="en-US" sz="1000" b="1" i="1" u="sng" dirty="0">
                <a:solidFill>
                  <a:srgbClr val="FF0000"/>
                </a:solidFill>
              </a:rPr>
              <a:t> rover0 general waypoint0 </a:t>
            </a:r>
            <a:r>
              <a:rPr lang="en-US" sz="1000" b="1" i="1" u="sng" dirty="0" err="1">
                <a:solidFill>
                  <a:srgbClr val="FF0000"/>
                </a:solidFill>
              </a:rPr>
              <a:t>waypoint0</a:t>
            </a:r>
            <a:r>
              <a:rPr lang="en-US" sz="1000" b="1" i="1" u="sng" dirty="0">
                <a:solidFill>
                  <a:srgbClr val="FF0000"/>
                </a:solidFill>
              </a:rPr>
              <a:t> waypoint1</a:t>
            </a:r>
            <a:r>
              <a:rPr lang="en-US" sz="1000" b="1" i="1" u="sng" dirty="0" smtClean="0">
                <a:solidFill>
                  <a:srgbClr val="FF0000"/>
                </a:solidFill>
              </a:rPr>
              <a:t>)</a:t>
            </a:r>
            <a:r>
              <a:rPr lang="en-US" sz="1000" b="1" i="1" dirty="0" smtClean="0">
                <a:solidFill>
                  <a:srgbClr val="FF0000"/>
                </a:solidFill>
              </a:rPr>
              <a:t>      [A winning move, but the machine doesn’t know]</a:t>
            </a:r>
            <a:endParaRPr lang="en-US" sz="1000" b="1" i="1" u="sng" dirty="0">
              <a:solidFill>
                <a:srgbClr val="FF0000"/>
              </a:solidFill>
            </a:endParaRPr>
          </a:p>
          <a:p>
            <a:pPr lvl="0"/>
            <a:r>
              <a:rPr lang="en-US" sz="1000" dirty="0">
                <a:solidFill>
                  <a:srgbClr val="545472"/>
                </a:solidFill>
              </a:rPr>
              <a:t>[#   4] Score: +76.366698	Rewards: +69.80757	Wins: 37/37.0 (1.000)	loops: 0/37.0 (0.000)	depth-cap: 0/37.0 (0.000</a:t>
            </a:r>
            <a:r>
              <a:rPr lang="en-US" sz="1000" dirty="0" smtClean="0">
                <a:solidFill>
                  <a:srgbClr val="545472"/>
                </a:solidFill>
              </a:rPr>
              <a:t>) </a:t>
            </a:r>
            <a:r>
              <a:rPr lang="en-US" sz="1000" dirty="0">
                <a:solidFill>
                  <a:srgbClr val="545472"/>
                </a:solidFill>
              </a:rPr>
              <a:t>	</a:t>
            </a:r>
          </a:p>
          <a:p>
            <a:pPr lvl="0"/>
            <a:endParaRPr lang="en-US" sz="1000" dirty="0">
              <a:solidFill>
                <a:srgbClr val="545472"/>
              </a:solidFill>
            </a:endParaRPr>
          </a:p>
          <a:p>
            <a:pPr lvl="0"/>
            <a:r>
              <a:rPr lang="en-US" sz="1000" dirty="0" smtClean="0">
                <a:solidFill>
                  <a:srgbClr val="545472"/>
                </a:solidFill>
              </a:rPr>
              <a:t>…..</a:t>
            </a:r>
          </a:p>
          <a:p>
            <a:pPr lvl="0"/>
            <a:r>
              <a:rPr lang="en-US" sz="1000" dirty="0" smtClean="0">
                <a:solidFill>
                  <a:srgbClr val="545472"/>
                </a:solidFill>
              </a:rPr>
              <a:t>…..</a:t>
            </a:r>
          </a:p>
          <a:p>
            <a:pPr lvl="0"/>
            <a:r>
              <a:rPr lang="en-US" sz="1000" b="1" i="1" u="sng" dirty="0" smtClean="0">
                <a:solidFill>
                  <a:srgbClr val="545472"/>
                </a:solidFill>
              </a:rPr>
              <a:t>[14 possible moves]</a:t>
            </a:r>
            <a:endParaRPr lang="en-US" sz="1000" b="1" i="1" u="sng" dirty="0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15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SzTx/>
              <a:buFontTx/>
              <a:buNone/>
            </a:pPr>
            <a:fld id="{676363D9-13FB-4D18-A8EF-1FDCF65CC896}" type="slidenum">
              <a:rPr lang="ar-SA" altLang="he-IL" sz="1400" smtClean="0">
                <a:latin typeface="Times New Roman" panose="02020603050405020304" pitchFamily="18" charset="0"/>
              </a:rPr>
              <a:pPr rtl="0">
                <a:spcBef>
                  <a:spcPct val="0"/>
                </a:spcBef>
                <a:buSzTx/>
                <a:buFontTx/>
                <a:buNone/>
              </a:pPr>
              <a:t>28</a:t>
            </a:fld>
            <a:endParaRPr lang="en-US" altLang="he-IL" sz="1400" smtClean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844550"/>
          </a:xfrm>
        </p:spPr>
        <p:txBody>
          <a:bodyPr/>
          <a:lstStyle/>
          <a:p>
            <a:pPr rtl="0" eaLnBrk="1" hangingPunct="1"/>
            <a:r>
              <a:rPr lang="en-US" altLang="he-IL" sz="4000" dirty="0" smtClean="0"/>
              <a:t>Questions?</a:t>
            </a:r>
          </a:p>
        </p:txBody>
      </p:sp>
      <p:pic>
        <p:nvPicPr>
          <p:cNvPr id="60420" name="Picture 4" descr="Watch AlphaGo vs. Lee Sedol (update: AlphaGo won) | Engadge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09800"/>
            <a:ext cx="5339416" cy="300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69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SzTx/>
              <a:buFontTx/>
              <a:buNone/>
            </a:pPr>
            <a:fld id="{676363D9-13FB-4D18-A8EF-1FDCF65CC896}" type="slidenum">
              <a:rPr lang="ar-SA" altLang="he-IL" sz="1400" smtClean="0">
                <a:latin typeface="Times New Roman" panose="02020603050405020304" pitchFamily="18" charset="0"/>
              </a:rPr>
              <a:pPr rtl="0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he-IL" sz="1400" smtClean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844550"/>
          </a:xfrm>
        </p:spPr>
        <p:txBody>
          <a:bodyPr/>
          <a:lstStyle/>
          <a:p>
            <a:pPr rtl="0" eaLnBrk="1" hangingPunct="1"/>
            <a:r>
              <a:rPr lang="en-US" altLang="he-IL" sz="4000" dirty="0" smtClean="0"/>
              <a:t>What is a problem </a:t>
            </a:r>
            <a:r>
              <a:rPr lang="en-US" altLang="he-IL" sz="1200" dirty="0" smtClean="0"/>
              <a:t>(PDDL)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9264"/>
            <a:ext cx="8208963" cy="603336"/>
          </a:xfrm>
        </p:spPr>
        <p:txBody>
          <a:bodyPr/>
          <a:lstStyle/>
          <a:p>
            <a:pPr algn="l" rtl="0" eaLnBrk="1" hangingPunct="1">
              <a:lnSpc>
                <a:spcPct val="150000"/>
              </a:lnSpc>
            </a:pPr>
            <a:r>
              <a:rPr lang="en-US" altLang="he-IL" sz="2400" b="1" dirty="0" smtClean="0"/>
              <a:t>Action:     </a:t>
            </a:r>
            <a:r>
              <a:rPr lang="en-US" altLang="he-IL" sz="2400" dirty="0" smtClean="0"/>
              <a:t>(</a:t>
            </a:r>
            <a:r>
              <a:rPr lang="en-US" altLang="he-IL" sz="2400" dirty="0" err="1" smtClean="0"/>
              <a:t>move_North</a:t>
            </a:r>
            <a:r>
              <a:rPr lang="en-US" altLang="he-IL" sz="2400" dirty="0" smtClean="0"/>
              <a:t> Guy Tile_1 Tile_2)</a:t>
            </a:r>
            <a:endParaRPr lang="en-US" altLang="he-IL" sz="2400" b="1" dirty="0" smtClean="0"/>
          </a:p>
          <a:p>
            <a:pPr marL="0" indent="0" algn="l" rtl="0" eaLnBrk="1" hangingPunct="1">
              <a:lnSpc>
                <a:spcPct val="150000"/>
              </a:lnSpc>
              <a:buNone/>
            </a:pPr>
            <a:endParaRPr lang="en-US" altLang="he-IL" sz="2400" b="1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010566"/>
              </p:ext>
            </p:extLst>
          </p:nvPr>
        </p:nvGraphicFramePr>
        <p:xfrm>
          <a:off x="228600" y="1752600"/>
          <a:ext cx="4191000" cy="4374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val="2715511756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3704483413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190281516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53072042"/>
                    </a:ext>
                  </a:extLst>
                </a:gridCol>
              </a:tblGrid>
              <a:tr h="24263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888118"/>
                  </a:ext>
                </a:extLst>
              </a:tr>
              <a:tr h="44282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Is_person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Guy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577477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Is_tile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Tile_1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853774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Is_tile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Tile_2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381856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Is_tile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Tile_3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97917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Is_tile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Tile_Final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43886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Guy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Tile_1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158110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North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Tile_1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Tile_2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73424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South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Tile_2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Tile_1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185388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North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Tile_2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Tile_3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842957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South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Tile_3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Tile_2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77670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North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Tile_3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Tile_Final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910372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South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Tile_Final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Tile_3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330252"/>
                  </a:ext>
                </a:extLst>
              </a:tr>
              <a:tr h="260485">
                <a:tc gridSpan="4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379089"/>
                  </a:ext>
                </a:extLst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495800" y="1793285"/>
            <a:ext cx="2514600" cy="2092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l" rtl="0">
              <a:buFontTx/>
              <a:buNone/>
            </a:pPr>
            <a:r>
              <a:rPr lang="en-US" altLang="he-IL" sz="1800" b="1" kern="0" dirty="0" smtClean="0"/>
              <a:t>Check:</a:t>
            </a:r>
          </a:p>
          <a:p>
            <a:pPr marL="0" indent="0" algn="l" rtl="0">
              <a:buFontTx/>
              <a:buNone/>
            </a:pPr>
            <a:r>
              <a:rPr lang="en-US" altLang="he-IL" sz="1800" kern="0" dirty="0" smtClean="0"/>
              <a:t>(</a:t>
            </a:r>
            <a:r>
              <a:rPr lang="en-US" sz="1800" dirty="0" err="1"/>
              <a:t>Is_person</a:t>
            </a:r>
            <a:r>
              <a:rPr lang="en-US" altLang="he-IL" sz="1800" kern="0" dirty="0" smtClean="0"/>
              <a:t> Guy)</a:t>
            </a:r>
          </a:p>
          <a:p>
            <a:pPr marL="0" indent="0" algn="l" rtl="0">
              <a:buFontTx/>
              <a:buNone/>
            </a:pPr>
            <a:r>
              <a:rPr lang="en-US" altLang="he-IL" sz="1800" kern="0" dirty="0" smtClean="0"/>
              <a:t>(</a:t>
            </a:r>
            <a:r>
              <a:rPr lang="en-US" sz="1800" dirty="0" err="1" smtClean="0"/>
              <a:t>Is_tile</a:t>
            </a:r>
            <a:r>
              <a:rPr lang="en-US" sz="1800" dirty="0" smtClean="0"/>
              <a:t> Tile_1)</a:t>
            </a:r>
          </a:p>
          <a:p>
            <a:pPr marL="0" indent="0" algn="l" rtl="0">
              <a:buNone/>
            </a:pPr>
            <a:r>
              <a:rPr lang="en-US" altLang="he-IL" sz="1800" kern="0" dirty="0"/>
              <a:t>(</a:t>
            </a:r>
            <a:r>
              <a:rPr lang="en-US" sz="1800" dirty="0" err="1"/>
              <a:t>Is_tile</a:t>
            </a:r>
            <a:r>
              <a:rPr lang="en-US" sz="1800" dirty="0"/>
              <a:t> </a:t>
            </a:r>
            <a:r>
              <a:rPr lang="en-US" sz="1800" dirty="0" smtClean="0"/>
              <a:t>Tile_2)</a:t>
            </a:r>
          </a:p>
          <a:p>
            <a:pPr marL="0" indent="0" algn="l" rtl="0">
              <a:buNone/>
            </a:pPr>
            <a:r>
              <a:rPr lang="en-US" sz="1800" dirty="0" smtClean="0"/>
              <a:t>(North Tile_1 Tile_2)</a:t>
            </a:r>
          </a:p>
          <a:p>
            <a:pPr marL="0" indent="0" algn="l" rtl="0">
              <a:buNone/>
            </a:pPr>
            <a:r>
              <a:rPr lang="en-US" sz="1800" dirty="0" smtClean="0"/>
              <a:t>(at Guy Tile_1)</a:t>
            </a:r>
          </a:p>
          <a:p>
            <a:pPr marL="0" indent="0" algn="l" rtl="0">
              <a:buNone/>
            </a:pPr>
            <a:endParaRPr lang="en-US" sz="1800" dirty="0"/>
          </a:p>
          <a:p>
            <a:pPr marL="0" indent="0" algn="l" rtl="0">
              <a:buNone/>
            </a:pPr>
            <a:endParaRPr lang="en-US" sz="1800" b="1" dirty="0"/>
          </a:p>
          <a:p>
            <a:pPr marL="0" indent="0" algn="l" rtl="0">
              <a:lnSpc>
                <a:spcPct val="150000"/>
              </a:lnSpc>
              <a:buFontTx/>
              <a:buNone/>
            </a:pPr>
            <a:endParaRPr lang="en-US" altLang="he-IL" sz="1800" kern="0" dirty="0" smtClean="0"/>
          </a:p>
        </p:txBody>
      </p:sp>
      <p:sp>
        <p:nvSpPr>
          <p:cNvPr id="3" name="Rectangle 2"/>
          <p:cNvSpPr/>
          <p:nvPr/>
        </p:nvSpPr>
        <p:spPr>
          <a:xfrm>
            <a:off x="4511040" y="4142095"/>
            <a:ext cx="1737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Remove:</a:t>
            </a:r>
          </a:p>
          <a:p>
            <a:r>
              <a:rPr lang="en-US" dirty="0"/>
              <a:t>(at Guy Tile_1)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16383" y="4142094"/>
            <a:ext cx="1737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Add:</a:t>
            </a:r>
            <a:endParaRPr lang="en-US" b="1" dirty="0"/>
          </a:p>
          <a:p>
            <a:r>
              <a:rPr lang="en-US" dirty="0"/>
              <a:t>(at Guy </a:t>
            </a:r>
            <a:r>
              <a:rPr lang="en-US" dirty="0" smtClean="0"/>
              <a:t>Tile_2)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1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SzTx/>
              <a:buFontTx/>
              <a:buNone/>
            </a:pPr>
            <a:fld id="{676363D9-13FB-4D18-A8EF-1FDCF65CC896}" type="slidenum">
              <a:rPr lang="ar-SA" altLang="he-IL" sz="1400" smtClean="0">
                <a:latin typeface="Times New Roman" panose="02020603050405020304" pitchFamily="18" charset="0"/>
              </a:rPr>
              <a:pPr rtl="0"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he-IL" sz="1400" smtClean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844550"/>
          </a:xfrm>
        </p:spPr>
        <p:txBody>
          <a:bodyPr/>
          <a:lstStyle/>
          <a:p>
            <a:pPr rtl="0" eaLnBrk="1" hangingPunct="1"/>
            <a:r>
              <a:rPr lang="en-US" altLang="he-IL" sz="4000" dirty="0" smtClean="0"/>
              <a:t>What is a problem </a:t>
            </a:r>
            <a:r>
              <a:rPr lang="en-US" altLang="he-IL" sz="1200" dirty="0" smtClean="0"/>
              <a:t>(PDDL)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9264"/>
            <a:ext cx="8534400" cy="5181600"/>
          </a:xfrm>
        </p:spPr>
        <p:txBody>
          <a:bodyPr/>
          <a:lstStyle/>
          <a:p>
            <a:pPr algn="l" rtl="0" eaLnBrk="1" hangingPunct="1">
              <a:lnSpc>
                <a:spcPct val="150000"/>
              </a:lnSpc>
            </a:pPr>
            <a:r>
              <a:rPr lang="en-US" altLang="he-IL" sz="2400" b="1" dirty="0" smtClean="0"/>
              <a:t>Action:     </a:t>
            </a:r>
            <a:r>
              <a:rPr lang="en-US" altLang="he-IL" sz="2400" dirty="0" smtClean="0"/>
              <a:t>(</a:t>
            </a:r>
            <a:r>
              <a:rPr lang="en-US" altLang="he-IL" sz="2400" dirty="0" err="1" smtClean="0"/>
              <a:t>move_North</a:t>
            </a:r>
            <a:r>
              <a:rPr lang="en-US" altLang="he-IL" sz="2400" dirty="0" smtClean="0"/>
              <a:t> Guy Tile_1 Tile_2)</a:t>
            </a:r>
            <a:endParaRPr lang="en-US" altLang="he-IL" sz="2400" b="1" dirty="0" smtClean="0"/>
          </a:p>
          <a:p>
            <a:pPr marL="0" indent="0" algn="l" rtl="0" eaLnBrk="1" hangingPunct="1">
              <a:lnSpc>
                <a:spcPct val="150000"/>
              </a:lnSpc>
              <a:buNone/>
            </a:pPr>
            <a:endParaRPr lang="en-US" altLang="he-IL" sz="2400" b="1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" y="1752600"/>
          <a:ext cx="4191000" cy="4374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val="2715511756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3704483413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190281516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53072042"/>
                    </a:ext>
                  </a:extLst>
                </a:gridCol>
              </a:tblGrid>
              <a:tr h="24263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888118"/>
                  </a:ext>
                </a:extLst>
              </a:tr>
              <a:tr h="44282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Is_person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Guy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577477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Is_tile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Tile_1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853774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Is_tile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Tile_2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381856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Is_tile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Tile_3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97917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Is_tile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Tile_Final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43886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Guy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Tile_1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158110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North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Tile_1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Tile_2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73424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South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Tile_2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Tile_1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185388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North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Tile_2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Tile_3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842957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South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Tile_3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Tile_2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77670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North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Tile_3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Tile_Final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910372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South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Tile_Final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Tile_3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330252"/>
                  </a:ext>
                </a:extLst>
              </a:tr>
              <a:tr h="260485">
                <a:tc gridSpan="4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37908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00600" y="1752600"/>
          <a:ext cx="4191000" cy="4374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val="2715511756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3704483413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190281516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53072042"/>
                    </a:ext>
                  </a:extLst>
                </a:gridCol>
              </a:tblGrid>
              <a:tr h="24263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888118"/>
                  </a:ext>
                </a:extLst>
              </a:tr>
              <a:tr h="44282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Is_person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Guy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577477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Is_tile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Tile_1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853774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Is_tile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Tile_2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381856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Is_tile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Tile_3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97917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Is_tile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Tile_Final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43886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Guy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Tile_2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158110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North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Tile_1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Tile_2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73424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South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Tile_2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Tile_1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185388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North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Tile_2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Tile_3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842957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South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Tile_3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Tile_2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77670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North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Tile_3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Tile_Final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910372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South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Tile_Final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Tile_3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330252"/>
                  </a:ext>
                </a:extLst>
              </a:tr>
              <a:tr h="260485">
                <a:tc gridSpan="4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379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43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SzTx/>
              <a:buFontTx/>
              <a:buNone/>
            </a:pPr>
            <a:fld id="{676363D9-13FB-4D18-A8EF-1FDCF65CC896}" type="slidenum">
              <a:rPr lang="ar-SA" altLang="he-IL" sz="1400" smtClean="0">
                <a:latin typeface="Times New Roman" panose="02020603050405020304" pitchFamily="18" charset="0"/>
              </a:rPr>
              <a:pPr rtl="0"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en-US" altLang="he-IL" sz="1400" smtClean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844550"/>
          </a:xfrm>
        </p:spPr>
        <p:txBody>
          <a:bodyPr/>
          <a:lstStyle/>
          <a:p>
            <a:pPr rtl="0" eaLnBrk="1" hangingPunct="1"/>
            <a:r>
              <a:rPr lang="en-US" altLang="he-IL" sz="4000" dirty="0" smtClean="0"/>
              <a:t>What is a Solution </a:t>
            </a:r>
            <a:r>
              <a:rPr lang="en-US" altLang="he-IL" sz="1200" dirty="0" smtClean="0"/>
              <a:t>(PDDL)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9264"/>
            <a:ext cx="8534400" cy="5181600"/>
          </a:xfrm>
        </p:spPr>
        <p:txBody>
          <a:bodyPr/>
          <a:lstStyle/>
          <a:p>
            <a:pPr algn="l" rtl="0" eaLnBrk="1" hangingPunct="1">
              <a:lnSpc>
                <a:spcPct val="150000"/>
              </a:lnSpc>
            </a:pPr>
            <a:r>
              <a:rPr lang="en-US" altLang="he-IL" sz="2400" b="1" dirty="0" smtClean="0"/>
              <a:t>Goal:     </a:t>
            </a:r>
            <a:r>
              <a:rPr lang="en-US" altLang="he-IL" sz="2400" dirty="0" smtClean="0"/>
              <a:t>(at Guy </a:t>
            </a:r>
            <a:r>
              <a:rPr lang="en-US" altLang="he-IL" sz="2400" dirty="0" err="1" smtClean="0"/>
              <a:t>Tile_Final</a:t>
            </a:r>
            <a:r>
              <a:rPr lang="en-US" altLang="he-IL" sz="2400" dirty="0" smtClean="0"/>
              <a:t>)</a:t>
            </a:r>
            <a:endParaRPr lang="en-US" altLang="he-IL" sz="2400" b="1" dirty="0" smtClean="0"/>
          </a:p>
          <a:p>
            <a:pPr marL="0" indent="0" algn="l" rtl="0" eaLnBrk="1" hangingPunct="1">
              <a:lnSpc>
                <a:spcPct val="150000"/>
              </a:lnSpc>
              <a:buNone/>
            </a:pPr>
            <a:endParaRPr lang="en-US" altLang="he-IL" sz="2400" b="1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00600" y="1752600"/>
          <a:ext cx="4191000" cy="4374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val="2715511756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3704483413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190281516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53072042"/>
                    </a:ext>
                  </a:extLst>
                </a:gridCol>
              </a:tblGrid>
              <a:tr h="24263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888118"/>
                  </a:ext>
                </a:extLst>
              </a:tr>
              <a:tr h="44282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Is_person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Guy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577477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Is_tile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Tile_1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853774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Is_tile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Tile_2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381856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Is_tile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Tile_3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97917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Is_tile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Tile_Final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43886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Guy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Tile_2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158110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North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Tile_1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Tile_2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73424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South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Tile_2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Tile_1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185388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North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Tile_2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Tile_3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842957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South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Tile_3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Tile_2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77670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North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Tile_3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Tile_Final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910372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South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Tile_Final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Tile_3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330252"/>
                  </a:ext>
                </a:extLst>
              </a:tr>
              <a:tr h="260485">
                <a:tc gridSpan="4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379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26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SzTx/>
              <a:buFontTx/>
              <a:buNone/>
            </a:pPr>
            <a:fld id="{676363D9-13FB-4D18-A8EF-1FDCF65CC896}" type="slidenum">
              <a:rPr lang="ar-SA" altLang="he-IL" sz="1400" smtClean="0">
                <a:latin typeface="Times New Roman" panose="02020603050405020304" pitchFamily="18" charset="0"/>
              </a:rPr>
              <a:pPr rtl="0"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he-IL" sz="1400" smtClean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844550"/>
          </a:xfrm>
        </p:spPr>
        <p:txBody>
          <a:bodyPr/>
          <a:lstStyle/>
          <a:p>
            <a:pPr rtl="0" eaLnBrk="1" hangingPunct="1"/>
            <a:r>
              <a:rPr lang="en-US" altLang="he-IL" sz="4000" dirty="0" smtClean="0"/>
              <a:t>Problem description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181600"/>
          </a:xfrm>
        </p:spPr>
        <p:txBody>
          <a:bodyPr/>
          <a:lstStyle/>
          <a:p>
            <a:pPr algn="l" rtl="0" eaLnBrk="1" hangingPunct="1">
              <a:lnSpc>
                <a:spcPct val="150000"/>
              </a:lnSpc>
            </a:pPr>
            <a:r>
              <a:rPr lang="en-US" altLang="he-IL" sz="2400" b="1" dirty="0" smtClean="0"/>
              <a:t>One agent, multiple problems.</a:t>
            </a:r>
          </a:p>
          <a:p>
            <a:pPr lvl="1" algn="l" rtl="0">
              <a:lnSpc>
                <a:spcPct val="150000"/>
              </a:lnSpc>
            </a:pPr>
            <a:r>
              <a:rPr lang="en-US" altLang="he-IL" sz="2000" dirty="0" smtClean="0"/>
              <a:t>Solve solitaire, satellite navigation, chess, maze-cheese search,</a:t>
            </a:r>
          </a:p>
          <a:p>
            <a:pPr lvl="1" algn="l" rtl="0">
              <a:lnSpc>
                <a:spcPct val="150000"/>
              </a:lnSpc>
            </a:pPr>
            <a:r>
              <a:rPr lang="en-US" altLang="he-IL" sz="2000" dirty="0" smtClean="0"/>
              <a:t>Solve “GO”, solve robot-in-mars , </a:t>
            </a:r>
            <a:r>
              <a:rPr lang="en-US" altLang="he-IL" sz="2000" dirty="0" smtClean="0"/>
              <a:t>……….</a:t>
            </a:r>
            <a:endParaRPr lang="en-US" altLang="he-IL" sz="2400" dirty="0" smtClean="0"/>
          </a:p>
          <a:p>
            <a:pPr algn="l" rtl="0" eaLnBrk="1" hangingPunct="1">
              <a:lnSpc>
                <a:spcPct val="150000"/>
              </a:lnSpc>
            </a:pPr>
            <a:r>
              <a:rPr lang="en-US" altLang="he-IL" sz="2400" b="1" dirty="0" smtClean="0"/>
              <a:t>Deterministic &amp; non deterministic</a:t>
            </a:r>
          </a:p>
          <a:p>
            <a:pPr lvl="1" algn="l" rtl="0">
              <a:lnSpc>
                <a:spcPct val="150000"/>
              </a:lnSpc>
            </a:pPr>
            <a:r>
              <a:rPr lang="en-US" altLang="he-IL" sz="2000" dirty="0" smtClean="0"/>
              <a:t>90% “move north” goes north, sometimes goes </a:t>
            </a:r>
            <a:r>
              <a:rPr lang="en-US" altLang="he-IL" sz="2000" dirty="0" smtClean="0"/>
              <a:t>south</a:t>
            </a:r>
            <a:endParaRPr lang="en-US" altLang="he-IL" sz="2400" dirty="0" smtClean="0"/>
          </a:p>
          <a:p>
            <a:pPr algn="l" rtl="0" eaLnBrk="1" hangingPunct="1">
              <a:lnSpc>
                <a:spcPct val="150000"/>
              </a:lnSpc>
            </a:pPr>
            <a:r>
              <a:rPr lang="en-US" altLang="he-IL" sz="2400" b="1" dirty="0" smtClean="0"/>
              <a:t>Short &amp; long term problems</a:t>
            </a:r>
            <a:endParaRPr lang="en-US" altLang="he-IL" sz="2400" dirty="0"/>
          </a:p>
          <a:p>
            <a:pPr lvl="1" algn="l" rtl="0">
              <a:lnSpc>
                <a:spcPct val="150000"/>
              </a:lnSpc>
            </a:pPr>
            <a:r>
              <a:rPr lang="en-US" altLang="he-IL" sz="2000" dirty="0" smtClean="0"/>
              <a:t>Some worlds a HUGE and requires complex behavior.</a:t>
            </a:r>
          </a:p>
        </p:txBody>
      </p:sp>
    </p:spTree>
    <p:extLst>
      <p:ext uri="{BB962C8B-B14F-4D97-AF65-F5344CB8AC3E}">
        <p14:creationId xmlns:p14="http://schemas.microsoft.com/office/powerpoint/2010/main" val="359998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SzTx/>
              <a:buFontTx/>
              <a:buNone/>
            </a:pPr>
            <a:fld id="{676363D9-13FB-4D18-A8EF-1FDCF65CC896}" type="slidenum">
              <a:rPr lang="ar-SA" altLang="he-IL" sz="1400" smtClean="0">
                <a:latin typeface="Times New Roman" panose="02020603050405020304" pitchFamily="18" charset="0"/>
              </a:rPr>
              <a:pPr rtl="0"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en-US" altLang="he-IL" sz="1400" smtClean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844550"/>
          </a:xfrm>
        </p:spPr>
        <p:txBody>
          <a:bodyPr/>
          <a:lstStyle/>
          <a:p>
            <a:pPr rtl="0" eaLnBrk="1" hangingPunct="1"/>
            <a:r>
              <a:rPr lang="en-US" altLang="he-IL" sz="4000" dirty="0" smtClean="0"/>
              <a:t>Solution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419600"/>
          </a:xfrm>
        </p:spPr>
        <p:txBody>
          <a:bodyPr/>
          <a:lstStyle/>
          <a:p>
            <a:pPr algn="l" rtl="0" eaLnBrk="1" hangingPunct="1">
              <a:lnSpc>
                <a:spcPct val="150000"/>
              </a:lnSpc>
            </a:pPr>
            <a:r>
              <a:rPr lang="en-US" altLang="he-IL" sz="2800" dirty="0" smtClean="0"/>
              <a:t>Monte Carlo tree search! </a:t>
            </a:r>
            <a:r>
              <a:rPr lang="en-US" altLang="he-IL" sz="1100" dirty="0" smtClean="0"/>
              <a:t>[1]</a:t>
            </a:r>
          </a:p>
          <a:p>
            <a:pPr algn="l" rtl="0" eaLnBrk="1" hangingPunct="1">
              <a:lnSpc>
                <a:spcPct val="150000"/>
              </a:lnSpc>
            </a:pPr>
            <a:r>
              <a:rPr lang="en-US" altLang="he-IL" sz="2800" dirty="0" smtClean="0"/>
              <a:t>World champion at “GO”.</a:t>
            </a:r>
          </a:p>
          <a:p>
            <a:pPr algn="l" rtl="0" eaLnBrk="1" hangingPunct="1">
              <a:lnSpc>
                <a:spcPct val="150000"/>
              </a:lnSpc>
            </a:pPr>
            <a:r>
              <a:rPr lang="en-US" altLang="he-IL" sz="2800" dirty="0" smtClean="0"/>
              <a:t> Great in big worlds.</a:t>
            </a:r>
          </a:p>
          <a:p>
            <a:pPr algn="l" rtl="0" eaLnBrk="1" hangingPunct="1">
              <a:lnSpc>
                <a:spcPct val="150000"/>
              </a:lnSpc>
            </a:pPr>
            <a:r>
              <a:rPr lang="en-US" altLang="he-IL" sz="2800" dirty="0" smtClean="0"/>
              <a:t>Requires little training</a:t>
            </a:r>
          </a:p>
          <a:p>
            <a:pPr algn="l" rtl="0" eaLnBrk="1" hangingPunct="1">
              <a:lnSpc>
                <a:spcPct val="150000"/>
              </a:lnSpc>
            </a:pPr>
            <a:r>
              <a:rPr lang="en-US" altLang="he-IL" sz="2800" dirty="0" smtClean="0"/>
              <a:t>Can respond well to new situations </a:t>
            </a:r>
            <a:endParaRPr lang="en-US" altLang="he-IL" sz="2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3446" y="6443663"/>
            <a:ext cx="853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r" rtl="1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r" rtl="1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r" rtl="1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r" rtl="1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l" rtl="0" eaLnBrk="1" hangingPunct="1">
              <a:lnSpc>
                <a:spcPct val="150000"/>
              </a:lnSpc>
              <a:buNone/>
            </a:pPr>
            <a:r>
              <a:rPr lang="en-US" altLang="he-IL" sz="1000" kern="0" dirty="0" smtClean="0"/>
              <a:t>[1]	Silver, David, et al. "Mastering the game of Go with deep neural networks and tree search." nature 529.7587 (2016): 484.</a:t>
            </a:r>
          </a:p>
        </p:txBody>
      </p:sp>
      <p:pic>
        <p:nvPicPr>
          <p:cNvPr id="45058" name="Picture 2" descr="Alpha Go defeats world's top Go player. What's next? « Kurzwei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496" y="1524000"/>
            <a:ext cx="3181350" cy="158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SzTx/>
              <a:buFontTx/>
              <a:buNone/>
            </a:pPr>
            <a:fld id="{676363D9-13FB-4D18-A8EF-1FDCF65CC896}" type="slidenum">
              <a:rPr lang="ar-SA" altLang="he-IL" sz="1400" smtClean="0">
                <a:latin typeface="Times New Roman" panose="02020603050405020304" pitchFamily="18" charset="0"/>
              </a:rPr>
              <a:pPr rtl="0"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en-US" altLang="he-IL" sz="1400" smtClean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844550"/>
          </a:xfrm>
        </p:spPr>
        <p:txBody>
          <a:bodyPr/>
          <a:lstStyle/>
          <a:p>
            <a:pPr rtl="0" eaLnBrk="1" hangingPunct="1"/>
            <a:r>
              <a:rPr lang="en-US" altLang="he-IL" sz="4000" dirty="0" smtClean="0"/>
              <a:t>States to Nodes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008163"/>
              </p:ext>
            </p:extLst>
          </p:nvPr>
        </p:nvGraphicFramePr>
        <p:xfrm>
          <a:off x="609600" y="1612598"/>
          <a:ext cx="4191000" cy="4374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val="2715511756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3704483413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190281516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53072042"/>
                    </a:ext>
                  </a:extLst>
                </a:gridCol>
              </a:tblGrid>
              <a:tr h="24263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888118"/>
                  </a:ext>
                </a:extLst>
              </a:tr>
              <a:tr h="44282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Is_person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Guy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577477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Is_tile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Tile_1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853774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Is_tile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Tile_2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381856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Is_tile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Tile_3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97917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Is_tile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Tile_Final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43886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Guy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Tile_2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158110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North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Tile_1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Tile_2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73424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South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Tile_2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Tile_1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185388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North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Tile_2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Tile_3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842957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South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Tile_3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Tile_2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77670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North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Tile_3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Tile_Final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910372"/>
                  </a:ext>
                </a:extLst>
              </a:tr>
              <a:tr h="260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South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Tile_Final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Tile_3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330252"/>
                  </a:ext>
                </a:extLst>
              </a:tr>
              <a:tr h="260485">
                <a:tc gridSpan="4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379089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029200" y="1371600"/>
            <a:ext cx="426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l" rtl="0">
              <a:lnSpc>
                <a:spcPct val="150000"/>
              </a:lnSpc>
              <a:buNone/>
            </a:pPr>
            <a:r>
              <a:rPr lang="en-US" altLang="he-IL" sz="2000" b="1" kern="0" dirty="0" smtClean="0"/>
              <a:t>Legal actions</a:t>
            </a:r>
            <a:r>
              <a:rPr lang="en-US" altLang="he-IL" sz="2000" kern="0" dirty="0" smtClean="0"/>
              <a:t>: </a:t>
            </a:r>
            <a:endParaRPr lang="en-US" altLang="he-IL" sz="2000" kern="0" dirty="0"/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he-IL" sz="1600" kern="0" dirty="0" smtClean="0"/>
              <a:t>(</a:t>
            </a:r>
            <a:r>
              <a:rPr lang="en-US" altLang="he-IL" sz="1600" kern="0" dirty="0" err="1"/>
              <a:t>m</a:t>
            </a:r>
            <a:r>
              <a:rPr lang="en-US" altLang="he-IL" sz="1600" kern="0" dirty="0" err="1" smtClean="0"/>
              <a:t>ove_north</a:t>
            </a:r>
            <a:r>
              <a:rPr lang="en-US" altLang="he-IL" sz="1600" kern="0" dirty="0" smtClean="0"/>
              <a:t> Guy Tile_2 Tile_3)</a:t>
            </a: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he-IL" sz="1600" kern="0" dirty="0" smtClean="0"/>
              <a:t>(</a:t>
            </a:r>
            <a:r>
              <a:rPr lang="en-US" altLang="he-IL" sz="1600" kern="0" dirty="0" err="1"/>
              <a:t>m</a:t>
            </a:r>
            <a:r>
              <a:rPr lang="en-US" altLang="he-IL" sz="1600" kern="0" dirty="0" err="1" smtClean="0"/>
              <a:t>ove_south</a:t>
            </a:r>
            <a:r>
              <a:rPr lang="en-US" altLang="he-IL" sz="1600" kern="0" dirty="0" smtClean="0"/>
              <a:t> </a:t>
            </a:r>
            <a:r>
              <a:rPr lang="en-US" altLang="he-IL" sz="1600" kern="0" dirty="0"/>
              <a:t>Guy Tile_2 </a:t>
            </a:r>
            <a:r>
              <a:rPr lang="en-US" altLang="he-IL" sz="1600" kern="0" dirty="0" smtClean="0"/>
              <a:t>Tile_1)</a:t>
            </a:r>
            <a:endParaRPr lang="en-US" altLang="he-IL" sz="1600" kern="0" dirty="0"/>
          </a:p>
          <a:p>
            <a:pPr marL="0" indent="0" algn="l" rtl="0">
              <a:lnSpc>
                <a:spcPct val="150000"/>
              </a:lnSpc>
              <a:buNone/>
            </a:pPr>
            <a:endParaRPr lang="en-US" altLang="he-IL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35663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SzTx/>
              <a:buFontTx/>
              <a:buNone/>
            </a:pPr>
            <a:fld id="{676363D9-13FB-4D18-A8EF-1FDCF65CC896}" type="slidenum">
              <a:rPr lang="ar-SA" altLang="he-IL" sz="1400" smtClean="0">
                <a:latin typeface="Times New Roman" panose="02020603050405020304" pitchFamily="18" charset="0"/>
              </a:rPr>
              <a:pPr rtl="0">
                <a:spcBef>
                  <a:spcPct val="0"/>
                </a:spcBef>
                <a:buSzTx/>
                <a:buFontTx/>
                <a:buNone/>
              </a:pPr>
              <a:t>9</a:t>
            </a:fld>
            <a:endParaRPr lang="en-US" altLang="he-IL" sz="1400" smtClean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844550"/>
          </a:xfrm>
        </p:spPr>
        <p:txBody>
          <a:bodyPr/>
          <a:lstStyle/>
          <a:p>
            <a:pPr rtl="0" eaLnBrk="1" hangingPunct="1"/>
            <a:r>
              <a:rPr lang="en-US" altLang="he-IL" sz="4000" dirty="0" smtClean="0"/>
              <a:t>States to Nodes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1600" y="1828800"/>
            <a:ext cx="28956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STATE HASH: 234823904</a:t>
            </a:r>
          </a:p>
          <a:p>
            <a:r>
              <a:rPr lang="en-US" dirty="0" smtClean="0"/>
              <a:t>STATE: [at p1 t3]</a:t>
            </a:r>
          </a:p>
          <a:p>
            <a:r>
              <a:rPr lang="en-US" dirty="0" smtClean="0"/>
              <a:t>Total </a:t>
            </a:r>
            <a:r>
              <a:rPr lang="en-US" dirty="0" err="1" smtClean="0"/>
              <a:t>state_visits</a:t>
            </a:r>
            <a:r>
              <a:rPr lang="en-US" dirty="0" smtClean="0"/>
              <a:t>: 9</a:t>
            </a:r>
          </a:p>
          <a:p>
            <a:r>
              <a:rPr lang="en-US" dirty="0" smtClean="0"/>
              <a:t>Total rewards: 60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00600" y="1828800"/>
            <a:ext cx="3810000" cy="990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[</a:t>
            </a:r>
            <a:r>
              <a:rPr lang="en-US" b="1" dirty="0" err="1" smtClean="0"/>
              <a:t>move_north</a:t>
            </a:r>
            <a:r>
              <a:rPr lang="en-US" b="1" dirty="0" smtClean="0"/>
              <a:t> </a:t>
            </a:r>
            <a:r>
              <a:rPr lang="en-US" dirty="0" smtClean="0"/>
              <a:t>Guy </a:t>
            </a:r>
            <a:r>
              <a:rPr lang="en-US" altLang="he-IL" kern="0" dirty="0"/>
              <a:t>Tile_2 Tile_3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Action_visits</a:t>
            </a:r>
            <a:r>
              <a:rPr lang="en-US" dirty="0" smtClean="0"/>
              <a:t>: 6</a:t>
            </a:r>
          </a:p>
          <a:p>
            <a:r>
              <a:rPr lang="en-US" dirty="0" smtClean="0"/>
              <a:t>Rewards: 60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00600" y="3048000"/>
            <a:ext cx="3810000" cy="990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[</a:t>
            </a:r>
            <a:r>
              <a:rPr lang="en-US" b="1" dirty="0" smtClean="0"/>
              <a:t>move south </a:t>
            </a:r>
            <a:r>
              <a:rPr lang="en-US" dirty="0" smtClean="0"/>
              <a:t>Guy </a:t>
            </a:r>
            <a:r>
              <a:rPr lang="en-US" altLang="he-IL" kern="0" dirty="0"/>
              <a:t>Tile_2 </a:t>
            </a:r>
            <a:r>
              <a:rPr lang="en-US" altLang="he-IL" kern="0" dirty="0" smtClean="0"/>
              <a:t>Tile_1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Action_visits</a:t>
            </a:r>
            <a:r>
              <a:rPr lang="en-US" dirty="0" smtClean="0"/>
              <a:t>: 3</a:t>
            </a:r>
          </a:p>
          <a:p>
            <a:r>
              <a:rPr lang="en-US" dirty="0" smtClean="0"/>
              <a:t>Rewards: 0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267200" y="2324100"/>
            <a:ext cx="4572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267200" y="3522785"/>
            <a:ext cx="4572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06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mi Painting">
  <a:themeElements>
    <a:clrScheme name="Sumi Painting 1">
      <a:dk1>
        <a:srgbClr val="545472"/>
      </a:dk1>
      <a:lt1>
        <a:srgbClr val="FFFFFF"/>
      </a:lt1>
      <a:dk2>
        <a:srgbClr val="660066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9595FF"/>
      </a:hlink>
      <a:folHlink>
        <a:srgbClr val="8888AE"/>
      </a:folHlink>
    </a:clrScheme>
    <a:fontScheme name="Sumi Painting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umi Painting 1">
        <a:dk1>
          <a:srgbClr val="545472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660066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B8AAB8"/>
        </a:accent5>
        <a:accent6>
          <a:srgbClr val="CD96B1"/>
        </a:accent6>
        <a:hlink>
          <a:srgbClr val="8585FF"/>
        </a:hlink>
        <a:folHlink>
          <a:srgbClr val="563E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619147"/>
        </a:hlink>
        <a:folHlink>
          <a:srgbClr val="94BE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ognitive" id="{9D50F99A-8E3C-48DB-B5A5-D4A7BDA2A5C0}" vid="{B661E806-C0F6-4BC4-B39B-069A563ABE7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cognitive</Template>
  <TotalTime>139</TotalTime>
  <Words>1680</Words>
  <Application>Microsoft Office PowerPoint</Application>
  <PresentationFormat>On-screen Show (4:3)</PresentationFormat>
  <Paragraphs>448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Cambria Math</vt:lpstr>
      <vt:lpstr>Tahoma</vt:lpstr>
      <vt:lpstr>Times New Roman</vt:lpstr>
      <vt:lpstr>Wingdings</vt:lpstr>
      <vt:lpstr>Sumi Painting</vt:lpstr>
      <vt:lpstr>Cognitive choices with MonteCarlo Tree Search</vt:lpstr>
      <vt:lpstr>What is a problem (PDDL)</vt:lpstr>
      <vt:lpstr>What is a problem (PDDL)</vt:lpstr>
      <vt:lpstr>What is a problem (PDDL)</vt:lpstr>
      <vt:lpstr>What is a Solution (PDDL)</vt:lpstr>
      <vt:lpstr>Problem description</vt:lpstr>
      <vt:lpstr>Solution</vt:lpstr>
      <vt:lpstr>States to Nodes</vt:lpstr>
      <vt:lpstr>States to Nodes</vt:lpstr>
      <vt:lpstr>Policy</vt:lpstr>
      <vt:lpstr>Traveling the world</vt:lpstr>
      <vt:lpstr>Traveling the world</vt:lpstr>
      <vt:lpstr>Solution</vt:lpstr>
      <vt:lpstr>Traveling the world</vt:lpstr>
      <vt:lpstr>Traveling the world</vt:lpstr>
      <vt:lpstr>Work stages</vt:lpstr>
      <vt:lpstr>Work stages</vt:lpstr>
      <vt:lpstr>Work stages</vt:lpstr>
      <vt:lpstr>Work stages</vt:lpstr>
      <vt:lpstr>Work stages</vt:lpstr>
      <vt:lpstr>Rewards</vt:lpstr>
      <vt:lpstr>recommend stage</vt:lpstr>
      <vt:lpstr>Repeat</vt:lpstr>
      <vt:lpstr>Example</vt:lpstr>
      <vt:lpstr>Example</vt:lpstr>
      <vt:lpstr>Example</vt:lpstr>
      <vt:lpstr>Example</vt:lpstr>
      <vt:lpstr>Questions?</vt:lpstr>
    </vt:vector>
  </TitlesOfParts>
  <Company>WDC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project</dc:title>
  <dc:creator>Guy Barash</dc:creator>
  <cp:lastModifiedBy>Guy Barash</cp:lastModifiedBy>
  <cp:revision>20</cp:revision>
  <cp:lastPrinted>1998-01-12T03:29:39Z</cp:lastPrinted>
  <dcterms:created xsi:type="dcterms:W3CDTF">2020-06-11T08:50:25Z</dcterms:created>
  <dcterms:modified xsi:type="dcterms:W3CDTF">2020-07-09T13:12:06Z</dcterms:modified>
</cp:coreProperties>
</file>