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90" r:id="rId5"/>
    <p:sldId id="259" r:id="rId6"/>
    <p:sldId id="260" r:id="rId7"/>
    <p:sldId id="265" r:id="rId8"/>
    <p:sldId id="292" r:id="rId9"/>
    <p:sldId id="258" r:id="rId10"/>
    <p:sldId id="261" r:id="rId11"/>
    <p:sldId id="293" r:id="rId12"/>
    <p:sldId id="294" r:id="rId13"/>
    <p:sldId id="291" r:id="rId14"/>
    <p:sldId id="287" r:id="rId15"/>
    <p:sldId id="288" r:id="rId16"/>
    <p:sldId id="289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2ab275ae8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2ab275ae8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0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98668908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98668908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9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" name="Google Shape;6226;SLIDES_API150794315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7" name="Google Shape;6227;SLIDES_API150794315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3" name="Google Shape;6233;SLIDES_API15079431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4" name="Google Shape;6234;SLIDES_API15079431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0" name="Google Shape;6240;g9295851d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1" name="Google Shape;6241;g9295851d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1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986689087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986689087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3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6320" y="1015568"/>
            <a:ext cx="8051360" cy="1505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THESIS</a:t>
            </a:r>
            <a:endParaRPr/>
          </a:p>
        </p:txBody>
      </p:sp>
      <p:sp>
        <p:nvSpPr>
          <p:cNvPr id="112" name="Google Shape;122;p16">
            <a:extLst>
              <a:ext uri="{FF2B5EF4-FFF2-40B4-BE49-F238E27FC236}">
                <a16:creationId xmlns:a16="http://schemas.microsoft.com/office/drawing/2014/main" id="{B65B14B1-AB9F-4055-9706-8FC04B76B3CC}"/>
              </a:ext>
            </a:extLst>
          </p:cNvPr>
          <p:cNvSpPr txBox="1">
            <a:spLocks/>
          </p:cNvSpPr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/>
              <a:t>CAN THO UNIVERSITY</a:t>
            </a:r>
          </a:p>
          <a:p>
            <a:r>
              <a:rPr lang="en-US" sz="2400"/>
              <a:t>COLLEGE OF INFORMATION AND COMMUNICATION TECHNOLOGY</a:t>
            </a:r>
          </a:p>
        </p:txBody>
      </p:sp>
      <p:sp>
        <p:nvSpPr>
          <p:cNvPr id="113" name="Google Shape;122;p16">
            <a:extLst>
              <a:ext uri="{FF2B5EF4-FFF2-40B4-BE49-F238E27FC236}">
                <a16:creationId xmlns:a16="http://schemas.microsoft.com/office/drawing/2014/main" id="{301DFA1D-D60F-4B52-9295-98AD0C7E2E24}"/>
              </a:ext>
            </a:extLst>
          </p:cNvPr>
          <p:cNvSpPr txBox="1">
            <a:spLocks/>
          </p:cNvSpPr>
          <p:nvPr/>
        </p:nvSpPr>
        <p:spPr>
          <a:xfrm>
            <a:off x="311700" y="2308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/>
              <a:t>High quality program IT</a:t>
            </a:r>
          </a:p>
        </p:txBody>
      </p:sp>
      <p:sp>
        <p:nvSpPr>
          <p:cNvPr id="114" name="Google Shape;122;p16">
            <a:extLst>
              <a:ext uri="{FF2B5EF4-FFF2-40B4-BE49-F238E27FC236}">
                <a16:creationId xmlns:a16="http://schemas.microsoft.com/office/drawing/2014/main" id="{6358C38B-84C3-43C3-867C-DB202C19D8CF}"/>
              </a:ext>
            </a:extLst>
          </p:cNvPr>
          <p:cNvSpPr txBox="1">
            <a:spLocks/>
          </p:cNvSpPr>
          <p:nvPr/>
        </p:nvSpPr>
        <p:spPr>
          <a:xfrm>
            <a:off x="311700" y="2881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>
                <a:solidFill>
                  <a:srgbClr val="00B0F0"/>
                </a:solidFill>
              </a:rPr>
              <a:t>E-Learning – A website for learning online</a:t>
            </a:r>
          </a:p>
        </p:txBody>
      </p:sp>
      <p:sp>
        <p:nvSpPr>
          <p:cNvPr id="115" name="Google Shape;122;p16">
            <a:extLst>
              <a:ext uri="{FF2B5EF4-FFF2-40B4-BE49-F238E27FC236}">
                <a16:creationId xmlns:a16="http://schemas.microsoft.com/office/drawing/2014/main" id="{FA8E81AD-BDCB-48B2-99E9-1B4E51D4C08C}"/>
              </a:ext>
            </a:extLst>
          </p:cNvPr>
          <p:cNvSpPr txBox="1">
            <a:spLocks/>
          </p:cNvSpPr>
          <p:nvPr/>
        </p:nvSpPr>
        <p:spPr>
          <a:xfrm>
            <a:off x="95611" y="4127932"/>
            <a:ext cx="3575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b="0"/>
              <a:t>Advisor: Dr. Thai Minh Tuan</a:t>
            </a:r>
          </a:p>
        </p:txBody>
      </p:sp>
      <p:sp>
        <p:nvSpPr>
          <p:cNvPr id="116" name="Google Shape;122;p16">
            <a:extLst>
              <a:ext uri="{FF2B5EF4-FFF2-40B4-BE49-F238E27FC236}">
                <a16:creationId xmlns:a16="http://schemas.microsoft.com/office/drawing/2014/main" id="{0C59F867-E7D1-4260-855B-D3D6C10DCBF6}"/>
              </a:ext>
            </a:extLst>
          </p:cNvPr>
          <p:cNvSpPr txBox="1">
            <a:spLocks/>
          </p:cNvSpPr>
          <p:nvPr/>
        </p:nvSpPr>
        <p:spPr>
          <a:xfrm>
            <a:off x="5666172" y="4127932"/>
            <a:ext cx="2815911" cy="8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/>
              <a:t>Student</a:t>
            </a:r>
          </a:p>
          <a:p>
            <a:pPr algn="l"/>
            <a:r>
              <a:rPr lang="en-US" sz="1800" b="0"/>
              <a:t>Name: Nguyen Trung Tam</a:t>
            </a:r>
          </a:p>
          <a:p>
            <a:pPr algn="l"/>
            <a:r>
              <a:rPr lang="en-US" sz="1800" b="0"/>
              <a:t>ID: B1910697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413CC87-AEC3-435F-8896-BCECB511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7" y="1381195"/>
            <a:ext cx="1425841" cy="1425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</a:t>
            </a:r>
            <a:endParaRPr/>
          </a:p>
        </p:txBody>
      </p:sp>
      <p:grpSp>
        <p:nvGrpSpPr>
          <p:cNvPr id="878" name="Google Shape;878;p21"/>
          <p:cNvGrpSpPr/>
          <p:nvPr/>
        </p:nvGrpSpPr>
        <p:grpSpPr>
          <a:xfrm>
            <a:off x="2989369" y="1401551"/>
            <a:ext cx="3470079" cy="3484526"/>
            <a:chOff x="2836963" y="1349225"/>
            <a:chExt cx="3470079" cy="3484526"/>
          </a:xfrm>
        </p:grpSpPr>
        <p:sp>
          <p:nvSpPr>
            <p:cNvPr id="879" name="Google Shape;879;p21"/>
            <p:cNvSpPr/>
            <p:nvPr/>
          </p:nvSpPr>
          <p:spPr>
            <a:xfrm>
              <a:off x="2836963" y="3188635"/>
              <a:ext cx="429525" cy="428970"/>
            </a:xfrm>
            <a:custGeom>
              <a:avLst/>
              <a:gdLst/>
              <a:ahLst/>
              <a:cxnLst/>
              <a:rect l="l" t="t" r="r" b="b"/>
              <a:pathLst>
                <a:path w="4638" h="4632" extrusionOk="0">
                  <a:moveTo>
                    <a:pt x="2329" y="1257"/>
                  </a:moveTo>
                  <a:cubicBezTo>
                    <a:pt x="2896" y="1257"/>
                    <a:pt x="3362" y="1710"/>
                    <a:pt x="3375" y="2287"/>
                  </a:cubicBezTo>
                  <a:cubicBezTo>
                    <a:pt x="3394" y="2870"/>
                    <a:pt x="2928" y="3362"/>
                    <a:pt x="2345" y="3375"/>
                  </a:cubicBezTo>
                  <a:cubicBezTo>
                    <a:pt x="2337" y="3375"/>
                    <a:pt x="2329" y="3375"/>
                    <a:pt x="2321" y="3375"/>
                  </a:cubicBezTo>
                  <a:cubicBezTo>
                    <a:pt x="1742" y="3375"/>
                    <a:pt x="1270" y="2920"/>
                    <a:pt x="1257" y="2339"/>
                  </a:cubicBezTo>
                  <a:cubicBezTo>
                    <a:pt x="1244" y="1756"/>
                    <a:pt x="1704" y="1271"/>
                    <a:pt x="2293" y="1258"/>
                  </a:cubicBezTo>
                  <a:cubicBezTo>
                    <a:pt x="2305" y="1257"/>
                    <a:pt x="2317" y="1257"/>
                    <a:pt x="2329" y="1257"/>
                  </a:cubicBezTo>
                  <a:close/>
                  <a:moveTo>
                    <a:pt x="2453" y="1"/>
                  </a:moveTo>
                  <a:cubicBezTo>
                    <a:pt x="2449" y="1"/>
                    <a:pt x="2446" y="1"/>
                    <a:pt x="2442" y="1"/>
                  </a:cubicBezTo>
                  <a:lnTo>
                    <a:pt x="2080" y="8"/>
                  </a:lnTo>
                  <a:cubicBezTo>
                    <a:pt x="2002" y="8"/>
                    <a:pt x="1944" y="73"/>
                    <a:pt x="1950" y="144"/>
                  </a:cubicBezTo>
                  <a:lnTo>
                    <a:pt x="1957" y="461"/>
                  </a:lnTo>
                  <a:cubicBezTo>
                    <a:pt x="1957" y="532"/>
                    <a:pt x="1905" y="610"/>
                    <a:pt x="1833" y="636"/>
                  </a:cubicBezTo>
                  <a:lnTo>
                    <a:pt x="1393" y="830"/>
                  </a:lnTo>
                  <a:cubicBezTo>
                    <a:pt x="1370" y="843"/>
                    <a:pt x="1340" y="850"/>
                    <a:pt x="1309" y="850"/>
                  </a:cubicBezTo>
                  <a:cubicBezTo>
                    <a:pt x="1264" y="850"/>
                    <a:pt x="1217" y="835"/>
                    <a:pt x="1186" y="804"/>
                  </a:cubicBezTo>
                  <a:lnTo>
                    <a:pt x="953" y="584"/>
                  </a:lnTo>
                  <a:cubicBezTo>
                    <a:pt x="928" y="560"/>
                    <a:pt x="897" y="548"/>
                    <a:pt x="865" y="548"/>
                  </a:cubicBezTo>
                  <a:cubicBezTo>
                    <a:pt x="829" y="548"/>
                    <a:pt x="792" y="563"/>
                    <a:pt x="765" y="591"/>
                  </a:cubicBezTo>
                  <a:lnTo>
                    <a:pt x="519" y="856"/>
                  </a:lnTo>
                  <a:cubicBezTo>
                    <a:pt x="467" y="908"/>
                    <a:pt x="467" y="992"/>
                    <a:pt x="519" y="1044"/>
                  </a:cubicBezTo>
                  <a:lnTo>
                    <a:pt x="752" y="1258"/>
                  </a:lnTo>
                  <a:cubicBezTo>
                    <a:pt x="804" y="1309"/>
                    <a:pt x="817" y="1407"/>
                    <a:pt x="784" y="1471"/>
                  </a:cubicBezTo>
                  <a:lnTo>
                    <a:pt x="616" y="1918"/>
                  </a:lnTo>
                  <a:cubicBezTo>
                    <a:pt x="597" y="1983"/>
                    <a:pt x="525" y="2048"/>
                    <a:pt x="448" y="2048"/>
                  </a:cubicBezTo>
                  <a:lnTo>
                    <a:pt x="130" y="2054"/>
                  </a:lnTo>
                  <a:cubicBezTo>
                    <a:pt x="59" y="2054"/>
                    <a:pt x="1" y="2119"/>
                    <a:pt x="1" y="2190"/>
                  </a:cubicBezTo>
                  <a:lnTo>
                    <a:pt x="14" y="2553"/>
                  </a:lnTo>
                  <a:cubicBezTo>
                    <a:pt x="14" y="2627"/>
                    <a:pt x="72" y="2683"/>
                    <a:pt x="139" y="2683"/>
                  </a:cubicBezTo>
                  <a:cubicBezTo>
                    <a:pt x="143" y="2683"/>
                    <a:pt x="146" y="2683"/>
                    <a:pt x="150" y="2682"/>
                  </a:cubicBezTo>
                  <a:lnTo>
                    <a:pt x="467" y="2676"/>
                  </a:lnTo>
                  <a:cubicBezTo>
                    <a:pt x="538" y="2676"/>
                    <a:pt x="616" y="2728"/>
                    <a:pt x="642" y="2799"/>
                  </a:cubicBezTo>
                  <a:lnTo>
                    <a:pt x="830" y="3233"/>
                  </a:lnTo>
                  <a:cubicBezTo>
                    <a:pt x="869" y="3297"/>
                    <a:pt x="856" y="3395"/>
                    <a:pt x="810" y="3446"/>
                  </a:cubicBezTo>
                  <a:lnTo>
                    <a:pt x="590" y="3673"/>
                  </a:lnTo>
                  <a:cubicBezTo>
                    <a:pt x="538" y="3731"/>
                    <a:pt x="545" y="3816"/>
                    <a:pt x="597" y="3861"/>
                  </a:cubicBezTo>
                  <a:lnTo>
                    <a:pt x="862" y="4113"/>
                  </a:lnTo>
                  <a:cubicBezTo>
                    <a:pt x="887" y="4139"/>
                    <a:pt x="920" y="4151"/>
                    <a:pt x="953" y="4151"/>
                  </a:cubicBezTo>
                  <a:cubicBezTo>
                    <a:pt x="988" y="4151"/>
                    <a:pt x="1023" y="4137"/>
                    <a:pt x="1050" y="4107"/>
                  </a:cubicBezTo>
                  <a:lnTo>
                    <a:pt x="1264" y="3880"/>
                  </a:lnTo>
                  <a:cubicBezTo>
                    <a:pt x="1298" y="3846"/>
                    <a:pt x="1353" y="3826"/>
                    <a:pt x="1405" y="3826"/>
                  </a:cubicBezTo>
                  <a:cubicBezTo>
                    <a:pt x="1431" y="3826"/>
                    <a:pt x="1456" y="3831"/>
                    <a:pt x="1477" y="3841"/>
                  </a:cubicBezTo>
                  <a:lnTo>
                    <a:pt x="1924" y="4016"/>
                  </a:lnTo>
                  <a:cubicBezTo>
                    <a:pt x="1995" y="4036"/>
                    <a:pt x="2054" y="4113"/>
                    <a:pt x="2054" y="4185"/>
                  </a:cubicBezTo>
                  <a:lnTo>
                    <a:pt x="2060" y="4502"/>
                  </a:lnTo>
                  <a:cubicBezTo>
                    <a:pt x="2060" y="4573"/>
                    <a:pt x="2125" y="4631"/>
                    <a:pt x="2196" y="4631"/>
                  </a:cubicBezTo>
                  <a:lnTo>
                    <a:pt x="2559" y="4619"/>
                  </a:lnTo>
                  <a:cubicBezTo>
                    <a:pt x="2630" y="4619"/>
                    <a:pt x="2688" y="4554"/>
                    <a:pt x="2688" y="4483"/>
                  </a:cubicBezTo>
                  <a:lnTo>
                    <a:pt x="2682" y="4165"/>
                  </a:lnTo>
                  <a:cubicBezTo>
                    <a:pt x="2682" y="4094"/>
                    <a:pt x="2734" y="4016"/>
                    <a:pt x="2805" y="3990"/>
                  </a:cubicBezTo>
                  <a:lnTo>
                    <a:pt x="3245" y="3803"/>
                  </a:lnTo>
                  <a:cubicBezTo>
                    <a:pt x="3269" y="3787"/>
                    <a:pt x="3299" y="3780"/>
                    <a:pt x="3330" y="3780"/>
                  </a:cubicBezTo>
                  <a:cubicBezTo>
                    <a:pt x="3375" y="3780"/>
                    <a:pt x="3422" y="3795"/>
                    <a:pt x="3452" y="3822"/>
                  </a:cubicBezTo>
                  <a:lnTo>
                    <a:pt x="3679" y="4042"/>
                  </a:lnTo>
                  <a:cubicBezTo>
                    <a:pt x="3707" y="4067"/>
                    <a:pt x="3742" y="4080"/>
                    <a:pt x="3775" y="4080"/>
                  </a:cubicBezTo>
                  <a:cubicBezTo>
                    <a:pt x="3810" y="4080"/>
                    <a:pt x="3844" y="4066"/>
                    <a:pt x="3867" y="4036"/>
                  </a:cubicBezTo>
                  <a:lnTo>
                    <a:pt x="4119" y="3777"/>
                  </a:lnTo>
                  <a:cubicBezTo>
                    <a:pt x="4171" y="3718"/>
                    <a:pt x="4165" y="3634"/>
                    <a:pt x="4113" y="3589"/>
                  </a:cubicBezTo>
                  <a:lnTo>
                    <a:pt x="3886" y="3369"/>
                  </a:lnTo>
                  <a:cubicBezTo>
                    <a:pt x="3834" y="3317"/>
                    <a:pt x="3815" y="3226"/>
                    <a:pt x="3847" y="3161"/>
                  </a:cubicBezTo>
                  <a:lnTo>
                    <a:pt x="4022" y="2715"/>
                  </a:lnTo>
                  <a:cubicBezTo>
                    <a:pt x="4042" y="2643"/>
                    <a:pt x="4113" y="2585"/>
                    <a:pt x="4191" y="2579"/>
                  </a:cubicBezTo>
                  <a:lnTo>
                    <a:pt x="4508" y="2572"/>
                  </a:lnTo>
                  <a:cubicBezTo>
                    <a:pt x="4579" y="2572"/>
                    <a:pt x="4637" y="2507"/>
                    <a:pt x="4637" y="2436"/>
                  </a:cubicBezTo>
                  <a:lnTo>
                    <a:pt x="4625" y="2074"/>
                  </a:lnTo>
                  <a:cubicBezTo>
                    <a:pt x="4625" y="2002"/>
                    <a:pt x="4560" y="1944"/>
                    <a:pt x="4489" y="1944"/>
                  </a:cubicBezTo>
                  <a:lnTo>
                    <a:pt x="4171" y="1951"/>
                  </a:lnTo>
                  <a:cubicBezTo>
                    <a:pt x="4100" y="1951"/>
                    <a:pt x="4022" y="1899"/>
                    <a:pt x="3996" y="1827"/>
                  </a:cubicBezTo>
                  <a:lnTo>
                    <a:pt x="3802" y="1394"/>
                  </a:lnTo>
                  <a:cubicBezTo>
                    <a:pt x="3770" y="1329"/>
                    <a:pt x="3776" y="1232"/>
                    <a:pt x="3828" y="1180"/>
                  </a:cubicBezTo>
                  <a:lnTo>
                    <a:pt x="4048" y="953"/>
                  </a:lnTo>
                  <a:cubicBezTo>
                    <a:pt x="4094" y="895"/>
                    <a:pt x="4094" y="811"/>
                    <a:pt x="4042" y="765"/>
                  </a:cubicBezTo>
                  <a:lnTo>
                    <a:pt x="3776" y="513"/>
                  </a:lnTo>
                  <a:cubicBezTo>
                    <a:pt x="3752" y="489"/>
                    <a:pt x="3721" y="477"/>
                    <a:pt x="3689" y="477"/>
                  </a:cubicBezTo>
                  <a:cubicBezTo>
                    <a:pt x="3653" y="477"/>
                    <a:pt x="3616" y="492"/>
                    <a:pt x="3588" y="519"/>
                  </a:cubicBezTo>
                  <a:lnTo>
                    <a:pt x="3375" y="746"/>
                  </a:lnTo>
                  <a:cubicBezTo>
                    <a:pt x="3340" y="781"/>
                    <a:pt x="3285" y="801"/>
                    <a:pt x="3234" y="801"/>
                  </a:cubicBezTo>
                  <a:cubicBezTo>
                    <a:pt x="3208" y="801"/>
                    <a:pt x="3183" y="796"/>
                    <a:pt x="3161" y="785"/>
                  </a:cubicBezTo>
                  <a:lnTo>
                    <a:pt x="2714" y="610"/>
                  </a:lnTo>
                  <a:cubicBezTo>
                    <a:pt x="2643" y="591"/>
                    <a:pt x="2585" y="519"/>
                    <a:pt x="2585" y="442"/>
                  </a:cubicBezTo>
                  <a:lnTo>
                    <a:pt x="2578" y="131"/>
                  </a:lnTo>
                  <a:cubicBezTo>
                    <a:pt x="2572" y="57"/>
                    <a:pt x="2519" y="1"/>
                    <a:pt x="2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3199251" y="3029439"/>
              <a:ext cx="260975" cy="259215"/>
            </a:xfrm>
            <a:custGeom>
              <a:avLst/>
              <a:gdLst/>
              <a:ahLst/>
              <a:cxnLst/>
              <a:rect l="l" t="t" r="r" b="b"/>
              <a:pathLst>
                <a:path w="2818" h="2799" extrusionOk="0">
                  <a:moveTo>
                    <a:pt x="1409" y="744"/>
                  </a:moveTo>
                  <a:cubicBezTo>
                    <a:pt x="1508" y="744"/>
                    <a:pt x="1609" y="766"/>
                    <a:pt x="1703" y="814"/>
                  </a:cubicBezTo>
                  <a:cubicBezTo>
                    <a:pt x="2027" y="976"/>
                    <a:pt x="2157" y="1371"/>
                    <a:pt x="1995" y="1694"/>
                  </a:cubicBezTo>
                  <a:cubicBezTo>
                    <a:pt x="1880" y="1924"/>
                    <a:pt x="1649" y="2056"/>
                    <a:pt x="1408" y="2056"/>
                  </a:cubicBezTo>
                  <a:cubicBezTo>
                    <a:pt x="1309" y="2056"/>
                    <a:pt x="1209" y="2033"/>
                    <a:pt x="1114" y="1986"/>
                  </a:cubicBezTo>
                  <a:cubicBezTo>
                    <a:pt x="790" y="1824"/>
                    <a:pt x="661" y="1429"/>
                    <a:pt x="823" y="1105"/>
                  </a:cubicBezTo>
                  <a:cubicBezTo>
                    <a:pt x="937" y="876"/>
                    <a:pt x="1169" y="744"/>
                    <a:pt x="1409" y="744"/>
                  </a:cubicBezTo>
                  <a:close/>
                  <a:moveTo>
                    <a:pt x="1094" y="0"/>
                  </a:moveTo>
                  <a:cubicBezTo>
                    <a:pt x="1085" y="0"/>
                    <a:pt x="1077" y="2"/>
                    <a:pt x="1069" y="4"/>
                  </a:cubicBezTo>
                  <a:lnTo>
                    <a:pt x="855" y="75"/>
                  </a:lnTo>
                  <a:cubicBezTo>
                    <a:pt x="810" y="88"/>
                    <a:pt x="784" y="134"/>
                    <a:pt x="803" y="179"/>
                  </a:cubicBezTo>
                  <a:lnTo>
                    <a:pt x="861" y="367"/>
                  </a:lnTo>
                  <a:cubicBezTo>
                    <a:pt x="874" y="406"/>
                    <a:pt x="855" y="464"/>
                    <a:pt x="816" y="490"/>
                  </a:cubicBezTo>
                  <a:lnTo>
                    <a:pt x="596" y="684"/>
                  </a:lnTo>
                  <a:cubicBezTo>
                    <a:pt x="574" y="706"/>
                    <a:pt x="540" y="719"/>
                    <a:pt x="508" y="719"/>
                  </a:cubicBezTo>
                  <a:cubicBezTo>
                    <a:pt x="493" y="719"/>
                    <a:pt x="479" y="716"/>
                    <a:pt x="466" y="710"/>
                  </a:cubicBezTo>
                  <a:lnTo>
                    <a:pt x="292" y="619"/>
                  </a:lnTo>
                  <a:cubicBezTo>
                    <a:pt x="278" y="614"/>
                    <a:pt x="264" y="611"/>
                    <a:pt x="252" y="611"/>
                  </a:cubicBezTo>
                  <a:cubicBezTo>
                    <a:pt x="221" y="611"/>
                    <a:pt x="195" y="627"/>
                    <a:pt x="182" y="658"/>
                  </a:cubicBezTo>
                  <a:lnTo>
                    <a:pt x="78" y="859"/>
                  </a:lnTo>
                  <a:cubicBezTo>
                    <a:pt x="58" y="898"/>
                    <a:pt x="71" y="943"/>
                    <a:pt x="117" y="969"/>
                  </a:cubicBezTo>
                  <a:lnTo>
                    <a:pt x="292" y="1053"/>
                  </a:lnTo>
                  <a:cubicBezTo>
                    <a:pt x="330" y="1073"/>
                    <a:pt x="356" y="1131"/>
                    <a:pt x="350" y="1176"/>
                  </a:cubicBezTo>
                  <a:lnTo>
                    <a:pt x="324" y="1468"/>
                  </a:lnTo>
                  <a:cubicBezTo>
                    <a:pt x="330" y="1513"/>
                    <a:pt x="292" y="1565"/>
                    <a:pt x="253" y="1578"/>
                  </a:cubicBezTo>
                  <a:lnTo>
                    <a:pt x="65" y="1636"/>
                  </a:lnTo>
                  <a:cubicBezTo>
                    <a:pt x="20" y="1649"/>
                    <a:pt x="0" y="1701"/>
                    <a:pt x="13" y="1740"/>
                  </a:cubicBezTo>
                  <a:lnTo>
                    <a:pt x="84" y="1953"/>
                  </a:lnTo>
                  <a:cubicBezTo>
                    <a:pt x="95" y="1990"/>
                    <a:pt x="126" y="2009"/>
                    <a:pt x="161" y="2009"/>
                  </a:cubicBezTo>
                  <a:cubicBezTo>
                    <a:pt x="169" y="2009"/>
                    <a:pt x="179" y="2008"/>
                    <a:pt x="188" y="2005"/>
                  </a:cubicBezTo>
                  <a:lnTo>
                    <a:pt x="376" y="1947"/>
                  </a:lnTo>
                  <a:cubicBezTo>
                    <a:pt x="384" y="1944"/>
                    <a:pt x="393" y="1943"/>
                    <a:pt x="403" y="1943"/>
                  </a:cubicBezTo>
                  <a:cubicBezTo>
                    <a:pt x="438" y="1943"/>
                    <a:pt x="478" y="1960"/>
                    <a:pt x="499" y="1986"/>
                  </a:cubicBezTo>
                  <a:lnTo>
                    <a:pt x="693" y="2212"/>
                  </a:lnTo>
                  <a:cubicBezTo>
                    <a:pt x="725" y="2245"/>
                    <a:pt x="738" y="2303"/>
                    <a:pt x="719" y="2342"/>
                  </a:cubicBezTo>
                  <a:lnTo>
                    <a:pt x="628" y="2517"/>
                  </a:lnTo>
                  <a:cubicBezTo>
                    <a:pt x="609" y="2556"/>
                    <a:pt x="622" y="2607"/>
                    <a:pt x="667" y="2627"/>
                  </a:cubicBezTo>
                  <a:lnTo>
                    <a:pt x="868" y="2731"/>
                  </a:lnTo>
                  <a:cubicBezTo>
                    <a:pt x="878" y="2736"/>
                    <a:pt x="890" y="2738"/>
                    <a:pt x="901" y="2738"/>
                  </a:cubicBezTo>
                  <a:cubicBezTo>
                    <a:pt x="932" y="2738"/>
                    <a:pt x="964" y="2720"/>
                    <a:pt x="978" y="2692"/>
                  </a:cubicBezTo>
                  <a:lnTo>
                    <a:pt x="1062" y="2517"/>
                  </a:lnTo>
                  <a:cubicBezTo>
                    <a:pt x="1085" y="2482"/>
                    <a:pt x="1130" y="2458"/>
                    <a:pt x="1171" y="2458"/>
                  </a:cubicBezTo>
                  <a:cubicBezTo>
                    <a:pt x="1176" y="2458"/>
                    <a:pt x="1181" y="2458"/>
                    <a:pt x="1185" y="2459"/>
                  </a:cubicBezTo>
                  <a:lnTo>
                    <a:pt x="1477" y="2478"/>
                  </a:lnTo>
                  <a:cubicBezTo>
                    <a:pt x="1522" y="2478"/>
                    <a:pt x="1574" y="2510"/>
                    <a:pt x="1587" y="2556"/>
                  </a:cubicBezTo>
                  <a:lnTo>
                    <a:pt x="1652" y="2743"/>
                  </a:lnTo>
                  <a:cubicBezTo>
                    <a:pt x="1662" y="2775"/>
                    <a:pt x="1695" y="2799"/>
                    <a:pt x="1731" y="2799"/>
                  </a:cubicBezTo>
                  <a:cubicBezTo>
                    <a:pt x="1739" y="2799"/>
                    <a:pt x="1747" y="2798"/>
                    <a:pt x="1755" y="2795"/>
                  </a:cubicBezTo>
                  <a:lnTo>
                    <a:pt x="1962" y="2724"/>
                  </a:lnTo>
                  <a:cubicBezTo>
                    <a:pt x="2008" y="2711"/>
                    <a:pt x="2034" y="2666"/>
                    <a:pt x="2021" y="2620"/>
                  </a:cubicBezTo>
                  <a:lnTo>
                    <a:pt x="1956" y="2433"/>
                  </a:lnTo>
                  <a:cubicBezTo>
                    <a:pt x="1943" y="2387"/>
                    <a:pt x="1962" y="2336"/>
                    <a:pt x="2001" y="2310"/>
                  </a:cubicBezTo>
                  <a:lnTo>
                    <a:pt x="2221" y="2115"/>
                  </a:lnTo>
                  <a:cubicBezTo>
                    <a:pt x="2243" y="2093"/>
                    <a:pt x="2277" y="2080"/>
                    <a:pt x="2309" y="2080"/>
                  </a:cubicBezTo>
                  <a:cubicBezTo>
                    <a:pt x="2324" y="2080"/>
                    <a:pt x="2338" y="2083"/>
                    <a:pt x="2351" y="2089"/>
                  </a:cubicBezTo>
                  <a:lnTo>
                    <a:pt x="2526" y="2180"/>
                  </a:lnTo>
                  <a:cubicBezTo>
                    <a:pt x="2539" y="2186"/>
                    <a:pt x="2553" y="2189"/>
                    <a:pt x="2566" y="2189"/>
                  </a:cubicBezTo>
                  <a:cubicBezTo>
                    <a:pt x="2596" y="2189"/>
                    <a:pt x="2622" y="2173"/>
                    <a:pt x="2636" y="2141"/>
                  </a:cubicBezTo>
                  <a:lnTo>
                    <a:pt x="2739" y="1940"/>
                  </a:lnTo>
                  <a:cubicBezTo>
                    <a:pt x="2759" y="1902"/>
                    <a:pt x="2746" y="1850"/>
                    <a:pt x="2701" y="1830"/>
                  </a:cubicBezTo>
                  <a:lnTo>
                    <a:pt x="2526" y="1740"/>
                  </a:lnTo>
                  <a:cubicBezTo>
                    <a:pt x="2487" y="1720"/>
                    <a:pt x="2461" y="1669"/>
                    <a:pt x="2467" y="1623"/>
                  </a:cubicBezTo>
                  <a:lnTo>
                    <a:pt x="2493" y="1332"/>
                  </a:lnTo>
                  <a:cubicBezTo>
                    <a:pt x="2493" y="1286"/>
                    <a:pt x="2526" y="1235"/>
                    <a:pt x="2565" y="1222"/>
                  </a:cubicBezTo>
                  <a:lnTo>
                    <a:pt x="2752" y="1157"/>
                  </a:lnTo>
                  <a:cubicBezTo>
                    <a:pt x="2798" y="1144"/>
                    <a:pt x="2817" y="1099"/>
                    <a:pt x="2804" y="1053"/>
                  </a:cubicBezTo>
                  <a:lnTo>
                    <a:pt x="2733" y="840"/>
                  </a:lnTo>
                  <a:cubicBezTo>
                    <a:pt x="2722" y="808"/>
                    <a:pt x="2690" y="784"/>
                    <a:pt x="2653" y="784"/>
                  </a:cubicBezTo>
                  <a:cubicBezTo>
                    <a:pt x="2645" y="784"/>
                    <a:pt x="2637" y="786"/>
                    <a:pt x="2629" y="788"/>
                  </a:cubicBezTo>
                  <a:lnTo>
                    <a:pt x="2448" y="853"/>
                  </a:lnTo>
                  <a:cubicBezTo>
                    <a:pt x="2439" y="855"/>
                    <a:pt x="2429" y="857"/>
                    <a:pt x="2418" y="857"/>
                  </a:cubicBezTo>
                  <a:cubicBezTo>
                    <a:pt x="2380" y="857"/>
                    <a:pt x="2339" y="838"/>
                    <a:pt x="2319" y="807"/>
                  </a:cubicBezTo>
                  <a:lnTo>
                    <a:pt x="2124" y="587"/>
                  </a:lnTo>
                  <a:cubicBezTo>
                    <a:pt x="2092" y="555"/>
                    <a:pt x="2085" y="496"/>
                    <a:pt x="2105" y="458"/>
                  </a:cubicBezTo>
                  <a:lnTo>
                    <a:pt x="2189" y="283"/>
                  </a:lnTo>
                  <a:cubicBezTo>
                    <a:pt x="2215" y="237"/>
                    <a:pt x="2195" y="192"/>
                    <a:pt x="2157" y="166"/>
                  </a:cubicBezTo>
                  <a:lnTo>
                    <a:pt x="1956" y="69"/>
                  </a:lnTo>
                  <a:cubicBezTo>
                    <a:pt x="1944" y="63"/>
                    <a:pt x="1931" y="60"/>
                    <a:pt x="1919" y="60"/>
                  </a:cubicBezTo>
                  <a:cubicBezTo>
                    <a:pt x="1889" y="60"/>
                    <a:pt x="1859" y="76"/>
                    <a:pt x="1846" y="108"/>
                  </a:cubicBezTo>
                  <a:lnTo>
                    <a:pt x="1755" y="283"/>
                  </a:lnTo>
                  <a:cubicBezTo>
                    <a:pt x="1738" y="318"/>
                    <a:pt x="1694" y="342"/>
                    <a:pt x="1653" y="342"/>
                  </a:cubicBezTo>
                  <a:cubicBezTo>
                    <a:pt x="1648" y="342"/>
                    <a:pt x="1643" y="342"/>
                    <a:pt x="1639" y="341"/>
                  </a:cubicBezTo>
                  <a:lnTo>
                    <a:pt x="1341" y="315"/>
                  </a:lnTo>
                  <a:cubicBezTo>
                    <a:pt x="1295" y="315"/>
                    <a:pt x="1250" y="283"/>
                    <a:pt x="1231" y="244"/>
                  </a:cubicBezTo>
                  <a:lnTo>
                    <a:pt x="1172" y="56"/>
                  </a:lnTo>
                  <a:cubicBezTo>
                    <a:pt x="1162" y="20"/>
                    <a:pt x="1127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5401410" y="1791343"/>
              <a:ext cx="429433" cy="428970"/>
            </a:xfrm>
            <a:custGeom>
              <a:avLst/>
              <a:gdLst/>
              <a:ahLst/>
              <a:cxnLst/>
              <a:rect l="l" t="t" r="r" b="b"/>
              <a:pathLst>
                <a:path w="4637" h="4632" extrusionOk="0">
                  <a:moveTo>
                    <a:pt x="2321" y="1257"/>
                  </a:moveTo>
                  <a:cubicBezTo>
                    <a:pt x="2329" y="1257"/>
                    <a:pt x="2337" y="1257"/>
                    <a:pt x="2344" y="1257"/>
                  </a:cubicBezTo>
                  <a:cubicBezTo>
                    <a:pt x="2927" y="1277"/>
                    <a:pt x="3394" y="1762"/>
                    <a:pt x="3381" y="2345"/>
                  </a:cubicBezTo>
                  <a:cubicBezTo>
                    <a:pt x="3361" y="2926"/>
                    <a:pt x="2889" y="3381"/>
                    <a:pt x="2317" y="3381"/>
                  </a:cubicBezTo>
                  <a:cubicBezTo>
                    <a:pt x="2309" y="3381"/>
                    <a:pt x="2301" y="3381"/>
                    <a:pt x="2293" y="3381"/>
                  </a:cubicBezTo>
                  <a:cubicBezTo>
                    <a:pt x="1703" y="3362"/>
                    <a:pt x="1244" y="2876"/>
                    <a:pt x="1257" y="2293"/>
                  </a:cubicBezTo>
                  <a:cubicBezTo>
                    <a:pt x="1269" y="1718"/>
                    <a:pt x="1748" y="1257"/>
                    <a:pt x="2321" y="1257"/>
                  </a:cubicBezTo>
                  <a:close/>
                  <a:moveTo>
                    <a:pt x="2196" y="1"/>
                  </a:moveTo>
                  <a:cubicBezTo>
                    <a:pt x="2124" y="1"/>
                    <a:pt x="2060" y="59"/>
                    <a:pt x="2060" y="130"/>
                  </a:cubicBezTo>
                  <a:lnTo>
                    <a:pt x="2053" y="448"/>
                  </a:lnTo>
                  <a:cubicBezTo>
                    <a:pt x="2053" y="519"/>
                    <a:pt x="1988" y="597"/>
                    <a:pt x="1917" y="616"/>
                  </a:cubicBezTo>
                  <a:lnTo>
                    <a:pt x="1470" y="784"/>
                  </a:lnTo>
                  <a:cubicBezTo>
                    <a:pt x="1447" y="798"/>
                    <a:pt x="1420" y="805"/>
                    <a:pt x="1393" y="805"/>
                  </a:cubicBezTo>
                  <a:cubicBezTo>
                    <a:pt x="1345" y="805"/>
                    <a:pt x="1296" y="785"/>
                    <a:pt x="1263" y="752"/>
                  </a:cubicBezTo>
                  <a:lnTo>
                    <a:pt x="1049" y="525"/>
                  </a:lnTo>
                  <a:cubicBezTo>
                    <a:pt x="1023" y="495"/>
                    <a:pt x="987" y="481"/>
                    <a:pt x="952" y="481"/>
                  </a:cubicBezTo>
                  <a:cubicBezTo>
                    <a:pt x="919" y="481"/>
                    <a:pt x="887" y="494"/>
                    <a:pt x="862" y="519"/>
                  </a:cubicBezTo>
                  <a:lnTo>
                    <a:pt x="596" y="765"/>
                  </a:lnTo>
                  <a:cubicBezTo>
                    <a:pt x="538" y="817"/>
                    <a:pt x="538" y="901"/>
                    <a:pt x="590" y="959"/>
                  </a:cubicBezTo>
                  <a:lnTo>
                    <a:pt x="803" y="1186"/>
                  </a:lnTo>
                  <a:cubicBezTo>
                    <a:pt x="855" y="1238"/>
                    <a:pt x="868" y="1335"/>
                    <a:pt x="829" y="1400"/>
                  </a:cubicBezTo>
                  <a:lnTo>
                    <a:pt x="635" y="1833"/>
                  </a:lnTo>
                  <a:cubicBezTo>
                    <a:pt x="615" y="1905"/>
                    <a:pt x="538" y="1956"/>
                    <a:pt x="466" y="1956"/>
                  </a:cubicBezTo>
                  <a:lnTo>
                    <a:pt x="149" y="1950"/>
                  </a:lnTo>
                  <a:cubicBezTo>
                    <a:pt x="71" y="1950"/>
                    <a:pt x="13" y="2008"/>
                    <a:pt x="13" y="2080"/>
                  </a:cubicBezTo>
                  <a:lnTo>
                    <a:pt x="0" y="2442"/>
                  </a:lnTo>
                  <a:cubicBezTo>
                    <a:pt x="0" y="2513"/>
                    <a:pt x="59" y="2578"/>
                    <a:pt x="130" y="2578"/>
                  </a:cubicBezTo>
                  <a:lnTo>
                    <a:pt x="447" y="2585"/>
                  </a:lnTo>
                  <a:cubicBezTo>
                    <a:pt x="518" y="2591"/>
                    <a:pt x="596" y="2649"/>
                    <a:pt x="615" y="2721"/>
                  </a:cubicBezTo>
                  <a:lnTo>
                    <a:pt x="784" y="3161"/>
                  </a:lnTo>
                  <a:cubicBezTo>
                    <a:pt x="823" y="3232"/>
                    <a:pt x="803" y="3323"/>
                    <a:pt x="751" y="3375"/>
                  </a:cubicBezTo>
                  <a:lnTo>
                    <a:pt x="525" y="3588"/>
                  </a:lnTo>
                  <a:cubicBezTo>
                    <a:pt x="466" y="3640"/>
                    <a:pt x="466" y="3724"/>
                    <a:pt x="518" y="3776"/>
                  </a:cubicBezTo>
                  <a:lnTo>
                    <a:pt x="764" y="4042"/>
                  </a:lnTo>
                  <a:cubicBezTo>
                    <a:pt x="792" y="4069"/>
                    <a:pt x="829" y="4084"/>
                    <a:pt x="865" y="4084"/>
                  </a:cubicBezTo>
                  <a:cubicBezTo>
                    <a:pt x="896" y="4084"/>
                    <a:pt x="928" y="4072"/>
                    <a:pt x="952" y="4048"/>
                  </a:cubicBezTo>
                  <a:lnTo>
                    <a:pt x="1185" y="3828"/>
                  </a:lnTo>
                  <a:cubicBezTo>
                    <a:pt x="1216" y="3797"/>
                    <a:pt x="1261" y="3782"/>
                    <a:pt x="1306" y="3782"/>
                  </a:cubicBezTo>
                  <a:cubicBezTo>
                    <a:pt x="1336" y="3782"/>
                    <a:pt x="1366" y="3789"/>
                    <a:pt x="1393" y="3802"/>
                  </a:cubicBezTo>
                  <a:lnTo>
                    <a:pt x="1833" y="3996"/>
                  </a:lnTo>
                  <a:cubicBezTo>
                    <a:pt x="1904" y="4022"/>
                    <a:pt x="1956" y="4100"/>
                    <a:pt x="1956" y="4171"/>
                  </a:cubicBezTo>
                  <a:lnTo>
                    <a:pt x="1949" y="4489"/>
                  </a:lnTo>
                  <a:cubicBezTo>
                    <a:pt x="1943" y="4560"/>
                    <a:pt x="2001" y="4625"/>
                    <a:pt x="2072" y="4625"/>
                  </a:cubicBezTo>
                  <a:lnTo>
                    <a:pt x="2442" y="4631"/>
                  </a:lnTo>
                  <a:cubicBezTo>
                    <a:pt x="2445" y="4631"/>
                    <a:pt x="2449" y="4631"/>
                    <a:pt x="2452" y="4631"/>
                  </a:cubicBezTo>
                  <a:cubicBezTo>
                    <a:pt x="2519" y="4631"/>
                    <a:pt x="2571" y="4575"/>
                    <a:pt x="2578" y="4501"/>
                  </a:cubicBezTo>
                  <a:lnTo>
                    <a:pt x="2584" y="4191"/>
                  </a:lnTo>
                  <a:cubicBezTo>
                    <a:pt x="2584" y="4113"/>
                    <a:pt x="2642" y="4042"/>
                    <a:pt x="2714" y="4022"/>
                  </a:cubicBezTo>
                  <a:lnTo>
                    <a:pt x="3160" y="3847"/>
                  </a:lnTo>
                  <a:cubicBezTo>
                    <a:pt x="3182" y="3837"/>
                    <a:pt x="3207" y="3832"/>
                    <a:pt x="3233" y="3832"/>
                  </a:cubicBezTo>
                  <a:cubicBezTo>
                    <a:pt x="3285" y="3832"/>
                    <a:pt x="3340" y="3852"/>
                    <a:pt x="3374" y="3886"/>
                  </a:cubicBezTo>
                  <a:lnTo>
                    <a:pt x="3588" y="4113"/>
                  </a:lnTo>
                  <a:cubicBezTo>
                    <a:pt x="3615" y="4140"/>
                    <a:pt x="3652" y="4155"/>
                    <a:pt x="3688" y="4155"/>
                  </a:cubicBezTo>
                  <a:cubicBezTo>
                    <a:pt x="3720" y="4155"/>
                    <a:pt x="3751" y="4144"/>
                    <a:pt x="3776" y="4119"/>
                  </a:cubicBezTo>
                  <a:lnTo>
                    <a:pt x="4041" y="3867"/>
                  </a:lnTo>
                  <a:cubicBezTo>
                    <a:pt x="4093" y="3822"/>
                    <a:pt x="4093" y="3737"/>
                    <a:pt x="4048" y="3679"/>
                  </a:cubicBezTo>
                  <a:lnTo>
                    <a:pt x="3827" y="3452"/>
                  </a:lnTo>
                  <a:cubicBezTo>
                    <a:pt x="3776" y="3401"/>
                    <a:pt x="3769" y="3303"/>
                    <a:pt x="3802" y="3239"/>
                  </a:cubicBezTo>
                  <a:lnTo>
                    <a:pt x="3996" y="2805"/>
                  </a:lnTo>
                  <a:cubicBezTo>
                    <a:pt x="4022" y="2734"/>
                    <a:pt x="4099" y="2682"/>
                    <a:pt x="4171" y="2682"/>
                  </a:cubicBezTo>
                  <a:lnTo>
                    <a:pt x="4488" y="2688"/>
                  </a:lnTo>
                  <a:cubicBezTo>
                    <a:pt x="4559" y="2688"/>
                    <a:pt x="4617" y="2630"/>
                    <a:pt x="4624" y="2559"/>
                  </a:cubicBezTo>
                  <a:lnTo>
                    <a:pt x="4630" y="2196"/>
                  </a:lnTo>
                  <a:cubicBezTo>
                    <a:pt x="4637" y="2125"/>
                    <a:pt x="4579" y="2060"/>
                    <a:pt x="4501" y="2060"/>
                  </a:cubicBezTo>
                  <a:lnTo>
                    <a:pt x="4190" y="2054"/>
                  </a:lnTo>
                  <a:cubicBezTo>
                    <a:pt x="4112" y="2054"/>
                    <a:pt x="4041" y="1989"/>
                    <a:pt x="4022" y="1918"/>
                  </a:cubicBezTo>
                  <a:lnTo>
                    <a:pt x="3847" y="1471"/>
                  </a:lnTo>
                  <a:cubicBezTo>
                    <a:pt x="3814" y="1406"/>
                    <a:pt x="3834" y="1315"/>
                    <a:pt x="3886" y="1264"/>
                  </a:cubicBezTo>
                  <a:lnTo>
                    <a:pt x="4112" y="1043"/>
                  </a:lnTo>
                  <a:cubicBezTo>
                    <a:pt x="4171" y="998"/>
                    <a:pt x="4171" y="914"/>
                    <a:pt x="4119" y="856"/>
                  </a:cubicBezTo>
                  <a:lnTo>
                    <a:pt x="3866" y="597"/>
                  </a:lnTo>
                  <a:cubicBezTo>
                    <a:pt x="3842" y="569"/>
                    <a:pt x="3807" y="554"/>
                    <a:pt x="3771" y="554"/>
                  </a:cubicBezTo>
                  <a:cubicBezTo>
                    <a:pt x="3739" y="554"/>
                    <a:pt x="3706" y="566"/>
                    <a:pt x="3678" y="590"/>
                  </a:cubicBezTo>
                  <a:lnTo>
                    <a:pt x="3452" y="810"/>
                  </a:lnTo>
                  <a:cubicBezTo>
                    <a:pt x="3421" y="837"/>
                    <a:pt x="3374" y="853"/>
                    <a:pt x="3328" y="853"/>
                  </a:cubicBezTo>
                  <a:cubicBezTo>
                    <a:pt x="3296" y="853"/>
                    <a:pt x="3264" y="845"/>
                    <a:pt x="3238" y="830"/>
                  </a:cubicBezTo>
                  <a:lnTo>
                    <a:pt x="2804" y="642"/>
                  </a:lnTo>
                  <a:cubicBezTo>
                    <a:pt x="2733" y="616"/>
                    <a:pt x="2681" y="538"/>
                    <a:pt x="2681" y="467"/>
                  </a:cubicBezTo>
                  <a:lnTo>
                    <a:pt x="2688" y="150"/>
                  </a:lnTo>
                  <a:cubicBezTo>
                    <a:pt x="2688" y="79"/>
                    <a:pt x="2636" y="14"/>
                    <a:pt x="2558" y="14"/>
                  </a:cubicBez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5211838" y="1570932"/>
              <a:ext cx="260975" cy="259308"/>
            </a:xfrm>
            <a:custGeom>
              <a:avLst/>
              <a:gdLst/>
              <a:ahLst/>
              <a:cxnLst/>
              <a:rect l="l" t="t" r="r" b="b"/>
              <a:pathLst>
                <a:path w="2818" h="2800" extrusionOk="0">
                  <a:moveTo>
                    <a:pt x="1409" y="744"/>
                  </a:moveTo>
                  <a:cubicBezTo>
                    <a:pt x="1649" y="744"/>
                    <a:pt x="1881" y="876"/>
                    <a:pt x="1995" y="1105"/>
                  </a:cubicBezTo>
                  <a:cubicBezTo>
                    <a:pt x="2164" y="1429"/>
                    <a:pt x="2034" y="1824"/>
                    <a:pt x="1704" y="1986"/>
                  </a:cubicBezTo>
                  <a:cubicBezTo>
                    <a:pt x="1609" y="2033"/>
                    <a:pt x="1509" y="2055"/>
                    <a:pt x="1410" y="2055"/>
                  </a:cubicBezTo>
                  <a:cubicBezTo>
                    <a:pt x="1169" y="2055"/>
                    <a:pt x="938" y="1924"/>
                    <a:pt x="823" y="1694"/>
                  </a:cubicBezTo>
                  <a:cubicBezTo>
                    <a:pt x="661" y="1371"/>
                    <a:pt x="791" y="976"/>
                    <a:pt x="1115" y="814"/>
                  </a:cubicBezTo>
                  <a:cubicBezTo>
                    <a:pt x="1209" y="766"/>
                    <a:pt x="1310" y="744"/>
                    <a:pt x="1409" y="744"/>
                  </a:cubicBezTo>
                  <a:close/>
                  <a:moveTo>
                    <a:pt x="1728" y="0"/>
                  </a:moveTo>
                  <a:cubicBezTo>
                    <a:pt x="1693" y="0"/>
                    <a:pt x="1663" y="20"/>
                    <a:pt x="1652" y="56"/>
                  </a:cubicBezTo>
                  <a:lnTo>
                    <a:pt x="1587" y="244"/>
                  </a:lnTo>
                  <a:cubicBezTo>
                    <a:pt x="1575" y="280"/>
                    <a:pt x="1530" y="316"/>
                    <a:pt x="1488" y="316"/>
                  </a:cubicBezTo>
                  <a:cubicBezTo>
                    <a:pt x="1484" y="316"/>
                    <a:pt x="1481" y="316"/>
                    <a:pt x="1477" y="315"/>
                  </a:cubicBezTo>
                  <a:lnTo>
                    <a:pt x="1186" y="341"/>
                  </a:lnTo>
                  <a:cubicBezTo>
                    <a:pt x="1181" y="342"/>
                    <a:pt x="1177" y="342"/>
                    <a:pt x="1172" y="342"/>
                  </a:cubicBezTo>
                  <a:cubicBezTo>
                    <a:pt x="1130" y="342"/>
                    <a:pt x="1087" y="318"/>
                    <a:pt x="1069" y="283"/>
                  </a:cubicBezTo>
                  <a:lnTo>
                    <a:pt x="979" y="108"/>
                  </a:lnTo>
                  <a:cubicBezTo>
                    <a:pt x="965" y="79"/>
                    <a:pt x="933" y="61"/>
                    <a:pt x="902" y="61"/>
                  </a:cubicBezTo>
                  <a:cubicBezTo>
                    <a:pt x="890" y="61"/>
                    <a:pt x="879" y="64"/>
                    <a:pt x="869" y="69"/>
                  </a:cubicBezTo>
                  <a:lnTo>
                    <a:pt x="668" y="173"/>
                  </a:lnTo>
                  <a:cubicBezTo>
                    <a:pt x="623" y="192"/>
                    <a:pt x="610" y="244"/>
                    <a:pt x="629" y="283"/>
                  </a:cubicBezTo>
                  <a:lnTo>
                    <a:pt x="720" y="458"/>
                  </a:lnTo>
                  <a:cubicBezTo>
                    <a:pt x="739" y="496"/>
                    <a:pt x="726" y="555"/>
                    <a:pt x="694" y="587"/>
                  </a:cubicBezTo>
                  <a:lnTo>
                    <a:pt x="500" y="814"/>
                  </a:lnTo>
                  <a:cubicBezTo>
                    <a:pt x="479" y="839"/>
                    <a:pt x="439" y="857"/>
                    <a:pt x="404" y="857"/>
                  </a:cubicBezTo>
                  <a:cubicBezTo>
                    <a:pt x="394" y="857"/>
                    <a:pt x="385" y="855"/>
                    <a:pt x="376" y="853"/>
                  </a:cubicBezTo>
                  <a:lnTo>
                    <a:pt x="189" y="788"/>
                  </a:lnTo>
                  <a:cubicBezTo>
                    <a:pt x="181" y="786"/>
                    <a:pt x="173" y="784"/>
                    <a:pt x="165" y="784"/>
                  </a:cubicBezTo>
                  <a:cubicBezTo>
                    <a:pt x="129" y="784"/>
                    <a:pt x="96" y="809"/>
                    <a:pt x="85" y="846"/>
                  </a:cubicBezTo>
                  <a:lnTo>
                    <a:pt x="14" y="1060"/>
                  </a:lnTo>
                  <a:cubicBezTo>
                    <a:pt x="1" y="1099"/>
                    <a:pt x="27" y="1144"/>
                    <a:pt x="66" y="1163"/>
                  </a:cubicBezTo>
                  <a:lnTo>
                    <a:pt x="253" y="1222"/>
                  </a:lnTo>
                  <a:cubicBezTo>
                    <a:pt x="299" y="1235"/>
                    <a:pt x="331" y="1286"/>
                    <a:pt x="331" y="1332"/>
                  </a:cubicBezTo>
                  <a:lnTo>
                    <a:pt x="351" y="1623"/>
                  </a:lnTo>
                  <a:cubicBezTo>
                    <a:pt x="364" y="1668"/>
                    <a:pt x="331" y="1727"/>
                    <a:pt x="292" y="1746"/>
                  </a:cubicBezTo>
                  <a:lnTo>
                    <a:pt x="117" y="1830"/>
                  </a:lnTo>
                  <a:cubicBezTo>
                    <a:pt x="79" y="1850"/>
                    <a:pt x="59" y="1902"/>
                    <a:pt x="85" y="1940"/>
                  </a:cubicBezTo>
                  <a:lnTo>
                    <a:pt x="182" y="2141"/>
                  </a:lnTo>
                  <a:cubicBezTo>
                    <a:pt x="196" y="2173"/>
                    <a:pt x="225" y="2189"/>
                    <a:pt x="255" y="2189"/>
                  </a:cubicBezTo>
                  <a:cubicBezTo>
                    <a:pt x="268" y="2189"/>
                    <a:pt x="281" y="2186"/>
                    <a:pt x="292" y="2180"/>
                  </a:cubicBezTo>
                  <a:lnTo>
                    <a:pt x="467" y="2096"/>
                  </a:lnTo>
                  <a:cubicBezTo>
                    <a:pt x="481" y="2086"/>
                    <a:pt x="499" y="2082"/>
                    <a:pt x="517" y="2082"/>
                  </a:cubicBezTo>
                  <a:cubicBezTo>
                    <a:pt x="548" y="2082"/>
                    <a:pt x="580" y="2095"/>
                    <a:pt x="597" y="2115"/>
                  </a:cubicBezTo>
                  <a:lnTo>
                    <a:pt x="823" y="2310"/>
                  </a:lnTo>
                  <a:cubicBezTo>
                    <a:pt x="862" y="2335"/>
                    <a:pt x="882" y="2394"/>
                    <a:pt x="862" y="2433"/>
                  </a:cubicBezTo>
                  <a:lnTo>
                    <a:pt x="804" y="2620"/>
                  </a:lnTo>
                  <a:cubicBezTo>
                    <a:pt x="791" y="2666"/>
                    <a:pt x="810" y="2711"/>
                    <a:pt x="856" y="2724"/>
                  </a:cubicBezTo>
                  <a:lnTo>
                    <a:pt x="1069" y="2795"/>
                  </a:lnTo>
                  <a:cubicBezTo>
                    <a:pt x="1079" y="2798"/>
                    <a:pt x="1088" y="2799"/>
                    <a:pt x="1097" y="2799"/>
                  </a:cubicBezTo>
                  <a:cubicBezTo>
                    <a:pt x="1132" y="2799"/>
                    <a:pt x="1163" y="2780"/>
                    <a:pt x="1173" y="2743"/>
                  </a:cubicBezTo>
                  <a:lnTo>
                    <a:pt x="1238" y="2556"/>
                  </a:lnTo>
                  <a:cubicBezTo>
                    <a:pt x="1251" y="2510"/>
                    <a:pt x="1296" y="2478"/>
                    <a:pt x="1341" y="2478"/>
                  </a:cubicBezTo>
                  <a:lnTo>
                    <a:pt x="1639" y="2459"/>
                  </a:lnTo>
                  <a:cubicBezTo>
                    <a:pt x="1644" y="2458"/>
                    <a:pt x="1649" y="2458"/>
                    <a:pt x="1653" y="2458"/>
                  </a:cubicBezTo>
                  <a:cubicBezTo>
                    <a:pt x="1695" y="2458"/>
                    <a:pt x="1738" y="2482"/>
                    <a:pt x="1756" y="2517"/>
                  </a:cubicBezTo>
                  <a:lnTo>
                    <a:pt x="1846" y="2692"/>
                  </a:lnTo>
                  <a:cubicBezTo>
                    <a:pt x="1861" y="2720"/>
                    <a:pt x="1889" y="2738"/>
                    <a:pt x="1921" y="2738"/>
                  </a:cubicBezTo>
                  <a:cubicBezTo>
                    <a:pt x="1932" y="2738"/>
                    <a:pt x="1944" y="2736"/>
                    <a:pt x="1957" y="2731"/>
                  </a:cubicBezTo>
                  <a:lnTo>
                    <a:pt x="2157" y="2627"/>
                  </a:lnTo>
                  <a:cubicBezTo>
                    <a:pt x="2196" y="2607"/>
                    <a:pt x="2216" y="2556"/>
                    <a:pt x="2190" y="2517"/>
                  </a:cubicBezTo>
                  <a:lnTo>
                    <a:pt x="2106" y="2342"/>
                  </a:lnTo>
                  <a:cubicBezTo>
                    <a:pt x="2086" y="2303"/>
                    <a:pt x="2093" y="2245"/>
                    <a:pt x="2125" y="2212"/>
                  </a:cubicBezTo>
                  <a:lnTo>
                    <a:pt x="2319" y="1992"/>
                  </a:lnTo>
                  <a:cubicBezTo>
                    <a:pt x="2340" y="1962"/>
                    <a:pt x="2380" y="1943"/>
                    <a:pt x="2419" y="1943"/>
                  </a:cubicBezTo>
                  <a:cubicBezTo>
                    <a:pt x="2429" y="1943"/>
                    <a:pt x="2439" y="1944"/>
                    <a:pt x="2449" y="1947"/>
                  </a:cubicBezTo>
                  <a:lnTo>
                    <a:pt x="2630" y="2012"/>
                  </a:lnTo>
                  <a:cubicBezTo>
                    <a:pt x="2638" y="2014"/>
                    <a:pt x="2646" y="2015"/>
                    <a:pt x="2654" y="2015"/>
                  </a:cubicBezTo>
                  <a:cubicBezTo>
                    <a:pt x="2690" y="2015"/>
                    <a:pt x="2723" y="1991"/>
                    <a:pt x="2734" y="1953"/>
                  </a:cubicBezTo>
                  <a:lnTo>
                    <a:pt x="2805" y="1740"/>
                  </a:lnTo>
                  <a:cubicBezTo>
                    <a:pt x="2818" y="1701"/>
                    <a:pt x="2798" y="1656"/>
                    <a:pt x="2753" y="1636"/>
                  </a:cubicBezTo>
                  <a:lnTo>
                    <a:pt x="2572" y="1578"/>
                  </a:lnTo>
                  <a:cubicBezTo>
                    <a:pt x="2526" y="1565"/>
                    <a:pt x="2494" y="1513"/>
                    <a:pt x="2494" y="1468"/>
                  </a:cubicBezTo>
                  <a:lnTo>
                    <a:pt x="2475" y="1176"/>
                  </a:lnTo>
                  <a:cubicBezTo>
                    <a:pt x="2462" y="1131"/>
                    <a:pt x="2488" y="1079"/>
                    <a:pt x="2533" y="1053"/>
                  </a:cubicBezTo>
                  <a:lnTo>
                    <a:pt x="2708" y="969"/>
                  </a:lnTo>
                  <a:cubicBezTo>
                    <a:pt x="2747" y="950"/>
                    <a:pt x="2766" y="898"/>
                    <a:pt x="2740" y="859"/>
                  </a:cubicBezTo>
                  <a:lnTo>
                    <a:pt x="2643" y="658"/>
                  </a:lnTo>
                  <a:cubicBezTo>
                    <a:pt x="2629" y="630"/>
                    <a:pt x="2597" y="612"/>
                    <a:pt x="2566" y="612"/>
                  </a:cubicBezTo>
                  <a:cubicBezTo>
                    <a:pt x="2555" y="612"/>
                    <a:pt x="2543" y="614"/>
                    <a:pt x="2533" y="619"/>
                  </a:cubicBezTo>
                  <a:lnTo>
                    <a:pt x="2358" y="710"/>
                  </a:lnTo>
                  <a:cubicBezTo>
                    <a:pt x="2344" y="716"/>
                    <a:pt x="2328" y="719"/>
                    <a:pt x="2312" y="719"/>
                  </a:cubicBezTo>
                  <a:cubicBezTo>
                    <a:pt x="2278" y="719"/>
                    <a:pt x="2244" y="706"/>
                    <a:pt x="2222" y="684"/>
                  </a:cubicBezTo>
                  <a:lnTo>
                    <a:pt x="2002" y="490"/>
                  </a:lnTo>
                  <a:cubicBezTo>
                    <a:pt x="1963" y="464"/>
                    <a:pt x="1944" y="406"/>
                    <a:pt x="1957" y="367"/>
                  </a:cubicBezTo>
                  <a:lnTo>
                    <a:pt x="2021" y="179"/>
                  </a:lnTo>
                  <a:cubicBezTo>
                    <a:pt x="2034" y="140"/>
                    <a:pt x="2008" y="88"/>
                    <a:pt x="1970" y="75"/>
                  </a:cubicBezTo>
                  <a:lnTo>
                    <a:pt x="1756" y="4"/>
                  </a:lnTo>
                  <a:cubicBezTo>
                    <a:pt x="1747" y="2"/>
                    <a:pt x="1737" y="0"/>
                    <a:pt x="1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4793244" y="3532957"/>
              <a:ext cx="372570" cy="379701"/>
            </a:xfrm>
            <a:custGeom>
              <a:avLst/>
              <a:gdLst/>
              <a:ahLst/>
              <a:cxnLst/>
              <a:rect l="l" t="t" r="r" b="b"/>
              <a:pathLst>
                <a:path w="4023" h="4100" extrusionOk="0">
                  <a:moveTo>
                    <a:pt x="2248" y="0"/>
                  </a:moveTo>
                  <a:cubicBezTo>
                    <a:pt x="1134" y="0"/>
                    <a:pt x="1" y="901"/>
                    <a:pt x="1" y="2008"/>
                  </a:cubicBezTo>
                  <a:cubicBezTo>
                    <a:pt x="1" y="3115"/>
                    <a:pt x="966" y="4100"/>
                    <a:pt x="2080" y="4100"/>
                  </a:cubicBezTo>
                  <a:cubicBezTo>
                    <a:pt x="3187" y="4100"/>
                    <a:pt x="4022" y="3115"/>
                    <a:pt x="4022" y="2008"/>
                  </a:cubicBezTo>
                  <a:cubicBezTo>
                    <a:pt x="4022" y="901"/>
                    <a:pt x="3355" y="0"/>
                    <a:pt x="2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784909" y="3523974"/>
              <a:ext cx="389240" cy="397667"/>
            </a:xfrm>
            <a:custGeom>
              <a:avLst/>
              <a:gdLst/>
              <a:ahLst/>
              <a:cxnLst/>
              <a:rect l="l" t="t" r="r" b="b"/>
              <a:pathLst>
                <a:path w="4203" h="4294" extrusionOk="0">
                  <a:moveTo>
                    <a:pt x="2338" y="188"/>
                  </a:moveTo>
                  <a:cubicBezTo>
                    <a:pt x="3329" y="188"/>
                    <a:pt x="4015" y="978"/>
                    <a:pt x="4015" y="2105"/>
                  </a:cubicBezTo>
                  <a:cubicBezTo>
                    <a:pt x="4015" y="3206"/>
                    <a:pt x="3186" y="4106"/>
                    <a:pt x="2170" y="4106"/>
                  </a:cubicBezTo>
                  <a:cubicBezTo>
                    <a:pt x="1114" y="4106"/>
                    <a:pt x="188" y="3173"/>
                    <a:pt x="188" y="2105"/>
                  </a:cubicBezTo>
                  <a:cubicBezTo>
                    <a:pt x="188" y="1004"/>
                    <a:pt x="1321" y="188"/>
                    <a:pt x="2338" y="188"/>
                  </a:cubicBezTo>
                  <a:close/>
                  <a:moveTo>
                    <a:pt x="2331" y="0"/>
                  </a:moveTo>
                  <a:cubicBezTo>
                    <a:pt x="1231" y="0"/>
                    <a:pt x="0" y="900"/>
                    <a:pt x="0" y="2105"/>
                  </a:cubicBezTo>
                  <a:cubicBezTo>
                    <a:pt x="0" y="3271"/>
                    <a:pt x="1017" y="4294"/>
                    <a:pt x="2170" y="4294"/>
                  </a:cubicBezTo>
                  <a:cubicBezTo>
                    <a:pt x="3290" y="4294"/>
                    <a:pt x="4203" y="3309"/>
                    <a:pt x="4203" y="2105"/>
                  </a:cubicBezTo>
                  <a:cubicBezTo>
                    <a:pt x="4203" y="868"/>
                    <a:pt x="3432" y="0"/>
                    <a:pt x="2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4839456" y="3579725"/>
              <a:ext cx="280145" cy="286165"/>
            </a:xfrm>
            <a:custGeom>
              <a:avLst/>
              <a:gdLst/>
              <a:ahLst/>
              <a:cxnLst/>
              <a:rect l="l" t="t" r="r" b="b"/>
              <a:pathLst>
                <a:path w="3025" h="3090" extrusionOk="0">
                  <a:moveTo>
                    <a:pt x="1678" y="182"/>
                  </a:moveTo>
                  <a:cubicBezTo>
                    <a:pt x="2364" y="182"/>
                    <a:pt x="2843" y="732"/>
                    <a:pt x="2843" y="1516"/>
                  </a:cubicBezTo>
                  <a:cubicBezTo>
                    <a:pt x="2843" y="2280"/>
                    <a:pt x="2267" y="2908"/>
                    <a:pt x="1561" y="2908"/>
                  </a:cubicBezTo>
                  <a:cubicBezTo>
                    <a:pt x="829" y="2908"/>
                    <a:pt x="182" y="2254"/>
                    <a:pt x="182" y="1516"/>
                  </a:cubicBezTo>
                  <a:cubicBezTo>
                    <a:pt x="182" y="752"/>
                    <a:pt x="972" y="182"/>
                    <a:pt x="1678" y="182"/>
                  </a:cubicBezTo>
                  <a:close/>
                  <a:moveTo>
                    <a:pt x="1678" y="0"/>
                  </a:moveTo>
                  <a:cubicBezTo>
                    <a:pt x="888" y="0"/>
                    <a:pt x="0" y="648"/>
                    <a:pt x="0" y="1516"/>
                  </a:cubicBezTo>
                  <a:cubicBezTo>
                    <a:pt x="0" y="2351"/>
                    <a:pt x="726" y="3089"/>
                    <a:pt x="1561" y="3089"/>
                  </a:cubicBezTo>
                  <a:cubicBezTo>
                    <a:pt x="2371" y="3089"/>
                    <a:pt x="3025" y="2384"/>
                    <a:pt x="3025" y="1516"/>
                  </a:cubicBezTo>
                  <a:cubicBezTo>
                    <a:pt x="3025" y="622"/>
                    <a:pt x="2474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4901226" y="3642699"/>
              <a:ext cx="156604" cy="160215"/>
            </a:xfrm>
            <a:custGeom>
              <a:avLst/>
              <a:gdLst/>
              <a:ahLst/>
              <a:cxnLst/>
              <a:rect l="l" t="t" r="r" b="b"/>
              <a:pathLst>
                <a:path w="1691" h="1730" extrusionOk="0">
                  <a:moveTo>
                    <a:pt x="946" y="0"/>
                  </a:moveTo>
                  <a:cubicBezTo>
                    <a:pt x="473" y="0"/>
                    <a:pt x="0" y="383"/>
                    <a:pt x="0" y="849"/>
                  </a:cubicBezTo>
                  <a:cubicBezTo>
                    <a:pt x="0" y="1315"/>
                    <a:pt x="408" y="1729"/>
                    <a:pt x="875" y="1729"/>
                  </a:cubicBezTo>
                  <a:cubicBezTo>
                    <a:pt x="1341" y="1729"/>
                    <a:pt x="1691" y="1315"/>
                    <a:pt x="1691" y="849"/>
                  </a:cubicBezTo>
                  <a:cubicBezTo>
                    <a:pt x="1691" y="376"/>
                    <a:pt x="1412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4892799" y="3634272"/>
              <a:ext cx="174014" cy="177070"/>
            </a:xfrm>
            <a:custGeom>
              <a:avLst/>
              <a:gdLst/>
              <a:ahLst/>
              <a:cxnLst/>
              <a:rect l="l" t="t" r="r" b="b"/>
              <a:pathLst>
                <a:path w="1879" h="1912" extrusionOk="0">
                  <a:moveTo>
                    <a:pt x="1037" y="182"/>
                  </a:moveTo>
                  <a:cubicBezTo>
                    <a:pt x="1419" y="182"/>
                    <a:pt x="1691" y="493"/>
                    <a:pt x="1691" y="940"/>
                  </a:cubicBezTo>
                  <a:cubicBezTo>
                    <a:pt x="1691" y="1374"/>
                    <a:pt x="1367" y="1730"/>
                    <a:pt x="966" y="1730"/>
                  </a:cubicBezTo>
                  <a:cubicBezTo>
                    <a:pt x="545" y="1730"/>
                    <a:pt x="182" y="1361"/>
                    <a:pt x="182" y="940"/>
                  </a:cubicBezTo>
                  <a:cubicBezTo>
                    <a:pt x="182" y="506"/>
                    <a:pt x="635" y="182"/>
                    <a:pt x="1037" y="182"/>
                  </a:cubicBezTo>
                  <a:close/>
                  <a:moveTo>
                    <a:pt x="1037" y="1"/>
                  </a:moveTo>
                  <a:cubicBezTo>
                    <a:pt x="545" y="1"/>
                    <a:pt x="1" y="402"/>
                    <a:pt x="1" y="940"/>
                  </a:cubicBezTo>
                  <a:cubicBezTo>
                    <a:pt x="1" y="1458"/>
                    <a:pt x="448" y="1911"/>
                    <a:pt x="966" y="1911"/>
                  </a:cubicBezTo>
                  <a:cubicBezTo>
                    <a:pt x="1471" y="1911"/>
                    <a:pt x="1879" y="1477"/>
                    <a:pt x="1879" y="940"/>
                  </a:cubicBezTo>
                  <a:cubicBezTo>
                    <a:pt x="1879" y="383"/>
                    <a:pt x="1529" y="1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967257" y="3471001"/>
              <a:ext cx="299871" cy="265976"/>
            </a:xfrm>
            <a:custGeom>
              <a:avLst/>
              <a:gdLst/>
              <a:ahLst/>
              <a:cxnLst/>
              <a:rect l="l" t="t" r="r" b="b"/>
              <a:pathLst>
                <a:path w="3238" h="2872" extrusionOk="0">
                  <a:moveTo>
                    <a:pt x="3102" y="1"/>
                  </a:moveTo>
                  <a:cubicBezTo>
                    <a:pt x="3080" y="1"/>
                    <a:pt x="3058" y="9"/>
                    <a:pt x="3037" y="28"/>
                  </a:cubicBezTo>
                  <a:cubicBezTo>
                    <a:pt x="2046" y="922"/>
                    <a:pt x="1062" y="1822"/>
                    <a:pt x="71" y="2716"/>
                  </a:cubicBezTo>
                  <a:cubicBezTo>
                    <a:pt x="1" y="2776"/>
                    <a:pt x="63" y="2872"/>
                    <a:pt x="137" y="2872"/>
                  </a:cubicBezTo>
                  <a:cubicBezTo>
                    <a:pt x="158" y="2872"/>
                    <a:pt x="180" y="2864"/>
                    <a:pt x="201" y="2845"/>
                  </a:cubicBezTo>
                  <a:cubicBezTo>
                    <a:pt x="1191" y="1952"/>
                    <a:pt x="2182" y="1051"/>
                    <a:pt x="3173" y="158"/>
                  </a:cubicBezTo>
                  <a:cubicBezTo>
                    <a:pt x="3238" y="93"/>
                    <a:pt x="3176" y="1"/>
                    <a:pt x="3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44252" y="3374317"/>
              <a:ext cx="23801" cy="113447"/>
            </a:xfrm>
            <a:custGeom>
              <a:avLst/>
              <a:gdLst/>
              <a:ahLst/>
              <a:cxnLst/>
              <a:rect l="l" t="t" r="r" b="b"/>
              <a:pathLst>
                <a:path w="257" h="1225" extrusionOk="0">
                  <a:moveTo>
                    <a:pt x="164" y="1"/>
                  </a:moveTo>
                  <a:cubicBezTo>
                    <a:pt x="117" y="1"/>
                    <a:pt x="69" y="30"/>
                    <a:pt x="65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3" y="1195"/>
                    <a:pt x="72" y="1224"/>
                    <a:pt x="119" y="1224"/>
                  </a:cubicBezTo>
                  <a:cubicBezTo>
                    <a:pt x="166" y="1224"/>
                    <a:pt x="211" y="1195"/>
                    <a:pt x="208" y="1137"/>
                  </a:cubicBezTo>
                  <a:cubicBezTo>
                    <a:pt x="188" y="787"/>
                    <a:pt x="234" y="431"/>
                    <a:pt x="253" y="88"/>
                  </a:cubicBezTo>
                  <a:cubicBezTo>
                    <a:pt x="256" y="30"/>
                    <a:pt x="211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46011" y="3471001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1" y="1"/>
                    <a:pt x="1" y="159"/>
                    <a:pt x="118" y="184"/>
                  </a:cubicBezTo>
                  <a:cubicBezTo>
                    <a:pt x="448" y="242"/>
                    <a:pt x="778" y="294"/>
                    <a:pt x="1115" y="352"/>
                  </a:cubicBezTo>
                  <a:cubicBezTo>
                    <a:pt x="1121" y="353"/>
                    <a:pt x="1127" y="354"/>
                    <a:pt x="1133" y="354"/>
                  </a:cubicBezTo>
                  <a:cubicBezTo>
                    <a:pt x="1236" y="354"/>
                    <a:pt x="1271" y="195"/>
                    <a:pt x="1160" y="171"/>
                  </a:cubicBezTo>
                  <a:cubicBezTo>
                    <a:pt x="830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213042" y="3404322"/>
              <a:ext cx="23245" cy="113447"/>
            </a:xfrm>
            <a:custGeom>
              <a:avLst/>
              <a:gdLst/>
              <a:ahLst/>
              <a:cxnLst/>
              <a:rect l="l" t="t" r="r" b="b"/>
              <a:pathLst>
                <a:path w="251" h="1225" extrusionOk="0">
                  <a:moveTo>
                    <a:pt x="159" y="0"/>
                  </a:moveTo>
                  <a:cubicBezTo>
                    <a:pt x="113" y="0"/>
                    <a:pt x="66" y="29"/>
                    <a:pt x="66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4" y="1195"/>
                    <a:pt x="70" y="1224"/>
                    <a:pt x="116" y="1224"/>
                  </a:cubicBezTo>
                  <a:cubicBezTo>
                    <a:pt x="161" y="1224"/>
                    <a:pt x="205" y="1195"/>
                    <a:pt x="202" y="1137"/>
                  </a:cubicBezTo>
                  <a:cubicBezTo>
                    <a:pt x="189" y="787"/>
                    <a:pt x="227" y="431"/>
                    <a:pt x="247" y="88"/>
                  </a:cubicBezTo>
                  <a:cubicBezTo>
                    <a:pt x="250" y="29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5214802" y="3501007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2" y="1"/>
                    <a:pt x="1" y="159"/>
                    <a:pt x="111" y="183"/>
                  </a:cubicBezTo>
                  <a:cubicBezTo>
                    <a:pt x="442" y="242"/>
                    <a:pt x="778" y="294"/>
                    <a:pt x="1109" y="352"/>
                  </a:cubicBezTo>
                  <a:cubicBezTo>
                    <a:pt x="1115" y="353"/>
                    <a:pt x="1121" y="353"/>
                    <a:pt x="1126" y="353"/>
                  </a:cubicBezTo>
                  <a:cubicBezTo>
                    <a:pt x="1230" y="353"/>
                    <a:pt x="1271" y="195"/>
                    <a:pt x="1160" y="171"/>
                  </a:cubicBezTo>
                  <a:cubicBezTo>
                    <a:pt x="824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5178314" y="3439236"/>
              <a:ext cx="23153" cy="113262"/>
            </a:xfrm>
            <a:custGeom>
              <a:avLst/>
              <a:gdLst/>
              <a:ahLst/>
              <a:cxnLst/>
              <a:rect l="l" t="t" r="r" b="b"/>
              <a:pathLst>
                <a:path w="250" h="1223" extrusionOk="0">
                  <a:moveTo>
                    <a:pt x="157" y="1"/>
                  </a:moveTo>
                  <a:cubicBezTo>
                    <a:pt x="110" y="1"/>
                    <a:pt x="62" y="31"/>
                    <a:pt x="59" y="93"/>
                  </a:cubicBezTo>
                  <a:cubicBezTo>
                    <a:pt x="39" y="436"/>
                    <a:pt x="0" y="792"/>
                    <a:pt x="13" y="1135"/>
                  </a:cubicBezTo>
                  <a:cubicBezTo>
                    <a:pt x="16" y="1194"/>
                    <a:pt x="65" y="1223"/>
                    <a:pt x="112" y="1223"/>
                  </a:cubicBezTo>
                  <a:cubicBezTo>
                    <a:pt x="159" y="1223"/>
                    <a:pt x="204" y="1194"/>
                    <a:pt x="201" y="1135"/>
                  </a:cubicBezTo>
                  <a:cubicBezTo>
                    <a:pt x="182" y="792"/>
                    <a:pt x="227" y="436"/>
                    <a:pt x="246" y="93"/>
                  </a:cubicBezTo>
                  <a:cubicBezTo>
                    <a:pt x="250" y="31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180166" y="3536291"/>
              <a:ext cx="116874" cy="32321"/>
            </a:xfrm>
            <a:custGeom>
              <a:avLst/>
              <a:gdLst/>
              <a:ahLst/>
              <a:cxnLst/>
              <a:rect l="l" t="t" r="r" b="b"/>
              <a:pathLst>
                <a:path w="1262" h="349" extrusionOk="0">
                  <a:moveTo>
                    <a:pt x="133" y="1"/>
                  </a:moveTo>
                  <a:cubicBezTo>
                    <a:pt x="33" y="1"/>
                    <a:pt x="1" y="160"/>
                    <a:pt x="110" y="178"/>
                  </a:cubicBezTo>
                  <a:cubicBezTo>
                    <a:pt x="440" y="236"/>
                    <a:pt x="770" y="288"/>
                    <a:pt x="1107" y="346"/>
                  </a:cubicBezTo>
                  <a:cubicBezTo>
                    <a:pt x="1115" y="348"/>
                    <a:pt x="1122" y="349"/>
                    <a:pt x="1129" y="349"/>
                  </a:cubicBezTo>
                  <a:cubicBezTo>
                    <a:pt x="1229" y="349"/>
                    <a:pt x="1261" y="190"/>
                    <a:pt x="1152" y="172"/>
                  </a:cubicBezTo>
                  <a:cubicBezTo>
                    <a:pt x="822" y="107"/>
                    <a:pt x="492" y="62"/>
                    <a:pt x="155" y="3"/>
                  </a:cubicBezTo>
                  <a:cubicBezTo>
                    <a:pt x="147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683406" y="2439794"/>
              <a:ext cx="164290" cy="185683"/>
            </a:xfrm>
            <a:custGeom>
              <a:avLst/>
              <a:gdLst/>
              <a:ahLst/>
              <a:cxnLst/>
              <a:rect l="l" t="t" r="r" b="b"/>
              <a:pathLst>
                <a:path w="1774" h="2005" extrusionOk="0">
                  <a:moveTo>
                    <a:pt x="645" y="1"/>
                  </a:moveTo>
                  <a:cubicBezTo>
                    <a:pt x="496" y="1"/>
                    <a:pt x="347" y="39"/>
                    <a:pt x="213" y="122"/>
                  </a:cubicBezTo>
                  <a:cubicBezTo>
                    <a:pt x="1" y="258"/>
                    <a:pt x="126" y="567"/>
                    <a:pt x="325" y="567"/>
                  </a:cubicBezTo>
                  <a:cubicBezTo>
                    <a:pt x="363" y="567"/>
                    <a:pt x="404" y="556"/>
                    <a:pt x="446" y="530"/>
                  </a:cubicBezTo>
                  <a:cubicBezTo>
                    <a:pt x="511" y="490"/>
                    <a:pt x="585" y="471"/>
                    <a:pt x="659" y="471"/>
                  </a:cubicBezTo>
                  <a:cubicBezTo>
                    <a:pt x="834" y="471"/>
                    <a:pt x="1010" y="574"/>
                    <a:pt x="1087" y="737"/>
                  </a:cubicBezTo>
                  <a:cubicBezTo>
                    <a:pt x="1229" y="1055"/>
                    <a:pt x="970" y="1424"/>
                    <a:pt x="679" y="1534"/>
                  </a:cubicBezTo>
                  <a:cubicBezTo>
                    <a:pt x="436" y="1632"/>
                    <a:pt x="503" y="2004"/>
                    <a:pt x="718" y="2004"/>
                  </a:cubicBezTo>
                  <a:cubicBezTo>
                    <a:pt x="744" y="2004"/>
                    <a:pt x="772" y="1999"/>
                    <a:pt x="802" y="1987"/>
                  </a:cubicBezTo>
                  <a:cubicBezTo>
                    <a:pt x="1346" y="1767"/>
                    <a:pt x="1773" y="1158"/>
                    <a:pt x="1514" y="562"/>
                  </a:cubicBezTo>
                  <a:cubicBezTo>
                    <a:pt x="1368" y="223"/>
                    <a:pt x="1007" y="1"/>
                    <a:pt x="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715634" y="2583987"/>
              <a:ext cx="92147" cy="123079"/>
            </a:xfrm>
            <a:custGeom>
              <a:avLst/>
              <a:gdLst/>
              <a:ahLst/>
              <a:cxnLst/>
              <a:rect l="l" t="t" r="r" b="b"/>
              <a:pathLst>
                <a:path w="995" h="1329" extrusionOk="0">
                  <a:moveTo>
                    <a:pt x="281" y="1"/>
                  </a:moveTo>
                  <a:cubicBezTo>
                    <a:pt x="140" y="1"/>
                    <a:pt x="1" y="111"/>
                    <a:pt x="59" y="281"/>
                  </a:cubicBezTo>
                  <a:cubicBezTo>
                    <a:pt x="162" y="605"/>
                    <a:pt x="305" y="922"/>
                    <a:pt x="486" y="1214"/>
                  </a:cubicBezTo>
                  <a:cubicBezTo>
                    <a:pt x="535" y="1295"/>
                    <a:pt x="607" y="1328"/>
                    <a:pt x="679" y="1328"/>
                  </a:cubicBezTo>
                  <a:cubicBezTo>
                    <a:pt x="838" y="1328"/>
                    <a:pt x="995" y="1165"/>
                    <a:pt x="888" y="987"/>
                  </a:cubicBezTo>
                  <a:cubicBezTo>
                    <a:pt x="732" y="722"/>
                    <a:pt x="603" y="450"/>
                    <a:pt x="512" y="165"/>
                  </a:cubicBezTo>
                  <a:cubicBezTo>
                    <a:pt x="473" y="50"/>
                    <a:pt x="377" y="1"/>
                    <a:pt x="28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5775830" y="2735404"/>
              <a:ext cx="56770" cy="42878"/>
            </a:xfrm>
            <a:custGeom>
              <a:avLst/>
              <a:gdLst/>
              <a:ahLst/>
              <a:cxnLst/>
              <a:rect l="l" t="t" r="r" b="b"/>
              <a:pathLst>
                <a:path w="613" h="463" extrusionOk="0">
                  <a:moveTo>
                    <a:pt x="295" y="0"/>
                  </a:moveTo>
                  <a:cubicBezTo>
                    <a:pt x="224" y="0"/>
                    <a:pt x="154" y="34"/>
                    <a:pt x="108" y="116"/>
                  </a:cubicBezTo>
                  <a:cubicBezTo>
                    <a:pt x="1" y="295"/>
                    <a:pt x="160" y="462"/>
                    <a:pt x="319" y="462"/>
                  </a:cubicBezTo>
                  <a:cubicBezTo>
                    <a:pt x="391" y="462"/>
                    <a:pt x="462" y="429"/>
                    <a:pt x="510" y="349"/>
                  </a:cubicBezTo>
                  <a:cubicBezTo>
                    <a:pt x="613" y="170"/>
                    <a:pt x="453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612933" y="4560367"/>
              <a:ext cx="233933" cy="255048"/>
            </a:xfrm>
            <a:custGeom>
              <a:avLst/>
              <a:gdLst/>
              <a:ahLst/>
              <a:cxnLst/>
              <a:rect l="l" t="t" r="r" b="b"/>
              <a:pathLst>
                <a:path w="2526" h="2754" extrusionOk="0">
                  <a:moveTo>
                    <a:pt x="2055" y="0"/>
                  </a:moveTo>
                  <a:cubicBezTo>
                    <a:pt x="1953" y="0"/>
                    <a:pt x="1856" y="53"/>
                    <a:pt x="1799" y="181"/>
                  </a:cubicBezTo>
                  <a:cubicBezTo>
                    <a:pt x="1576" y="673"/>
                    <a:pt x="1353" y="1166"/>
                    <a:pt x="1125" y="1656"/>
                  </a:cubicBezTo>
                  <a:lnTo>
                    <a:pt x="1125" y="1656"/>
                  </a:lnTo>
                  <a:cubicBezTo>
                    <a:pt x="1022" y="1494"/>
                    <a:pt x="912" y="1337"/>
                    <a:pt x="795" y="1184"/>
                  </a:cubicBezTo>
                  <a:cubicBezTo>
                    <a:pt x="716" y="1082"/>
                    <a:pt x="608" y="1040"/>
                    <a:pt x="502" y="1040"/>
                  </a:cubicBezTo>
                  <a:cubicBezTo>
                    <a:pt x="246" y="1040"/>
                    <a:pt x="0" y="1289"/>
                    <a:pt x="193" y="1541"/>
                  </a:cubicBezTo>
                  <a:cubicBezTo>
                    <a:pt x="445" y="1871"/>
                    <a:pt x="666" y="2214"/>
                    <a:pt x="853" y="2583"/>
                  </a:cubicBezTo>
                  <a:cubicBezTo>
                    <a:pt x="913" y="2695"/>
                    <a:pt x="1038" y="2753"/>
                    <a:pt x="1162" y="2753"/>
                  </a:cubicBezTo>
                  <a:cubicBezTo>
                    <a:pt x="1283" y="2753"/>
                    <a:pt x="1401" y="2698"/>
                    <a:pt x="1456" y="2583"/>
                  </a:cubicBezTo>
                  <a:cubicBezTo>
                    <a:pt x="1779" y="1903"/>
                    <a:pt x="2097" y="1223"/>
                    <a:pt x="2401" y="537"/>
                  </a:cubicBezTo>
                  <a:cubicBezTo>
                    <a:pt x="2526" y="256"/>
                    <a:pt x="2280" y="0"/>
                    <a:pt x="2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102103" y="4031937"/>
              <a:ext cx="95388" cy="89554"/>
            </a:xfrm>
            <a:custGeom>
              <a:avLst/>
              <a:gdLst/>
              <a:ahLst/>
              <a:cxnLst/>
              <a:rect l="l" t="t" r="r" b="b"/>
              <a:pathLst>
                <a:path w="1030" h="967" extrusionOk="0">
                  <a:moveTo>
                    <a:pt x="266" y="194"/>
                  </a:moveTo>
                  <a:lnTo>
                    <a:pt x="790" y="220"/>
                  </a:lnTo>
                  <a:lnTo>
                    <a:pt x="564" y="687"/>
                  </a:lnTo>
                  <a:lnTo>
                    <a:pt x="266" y="194"/>
                  </a:lnTo>
                  <a:close/>
                  <a:moveTo>
                    <a:pt x="97" y="0"/>
                  </a:moveTo>
                  <a:cubicBezTo>
                    <a:pt x="65" y="0"/>
                    <a:pt x="32" y="20"/>
                    <a:pt x="13" y="46"/>
                  </a:cubicBezTo>
                  <a:cubicBezTo>
                    <a:pt x="0" y="78"/>
                    <a:pt x="0" y="110"/>
                    <a:pt x="13" y="136"/>
                  </a:cubicBezTo>
                  <a:cubicBezTo>
                    <a:pt x="13" y="143"/>
                    <a:pt x="13" y="143"/>
                    <a:pt x="20" y="143"/>
                  </a:cubicBezTo>
                  <a:lnTo>
                    <a:pt x="492" y="920"/>
                  </a:lnTo>
                  <a:cubicBezTo>
                    <a:pt x="509" y="948"/>
                    <a:pt x="536" y="966"/>
                    <a:pt x="564" y="966"/>
                  </a:cubicBezTo>
                  <a:cubicBezTo>
                    <a:pt x="568" y="966"/>
                    <a:pt x="572" y="966"/>
                    <a:pt x="576" y="965"/>
                  </a:cubicBezTo>
                  <a:cubicBezTo>
                    <a:pt x="609" y="965"/>
                    <a:pt x="641" y="946"/>
                    <a:pt x="654" y="913"/>
                  </a:cubicBezTo>
                  <a:lnTo>
                    <a:pt x="1017" y="175"/>
                  </a:lnTo>
                  <a:cubicBezTo>
                    <a:pt x="1030" y="149"/>
                    <a:pt x="1030" y="117"/>
                    <a:pt x="1017" y="91"/>
                  </a:cubicBezTo>
                  <a:cubicBezTo>
                    <a:pt x="997" y="65"/>
                    <a:pt x="971" y="46"/>
                    <a:pt x="939" y="4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824735" y="3003879"/>
              <a:ext cx="115855" cy="108261"/>
            </a:xfrm>
            <a:custGeom>
              <a:avLst/>
              <a:gdLst/>
              <a:ahLst/>
              <a:cxnLst/>
              <a:rect l="l" t="t" r="r" b="b"/>
              <a:pathLst>
                <a:path w="1251" h="1169" extrusionOk="0">
                  <a:moveTo>
                    <a:pt x="318" y="235"/>
                  </a:moveTo>
                  <a:lnTo>
                    <a:pt x="959" y="267"/>
                  </a:lnTo>
                  <a:lnTo>
                    <a:pt x="680" y="831"/>
                  </a:lnTo>
                  <a:lnTo>
                    <a:pt x="318" y="235"/>
                  </a:lnTo>
                  <a:close/>
                  <a:moveTo>
                    <a:pt x="110" y="1"/>
                  </a:moveTo>
                  <a:cubicBezTo>
                    <a:pt x="70" y="1"/>
                    <a:pt x="37" y="25"/>
                    <a:pt x="20" y="54"/>
                  </a:cubicBezTo>
                  <a:cubicBezTo>
                    <a:pt x="0" y="86"/>
                    <a:pt x="0" y="131"/>
                    <a:pt x="20" y="164"/>
                  </a:cubicBezTo>
                  <a:cubicBezTo>
                    <a:pt x="20" y="170"/>
                    <a:pt x="20" y="170"/>
                    <a:pt x="20" y="170"/>
                  </a:cubicBezTo>
                  <a:lnTo>
                    <a:pt x="596" y="1116"/>
                  </a:lnTo>
                  <a:cubicBezTo>
                    <a:pt x="613" y="1150"/>
                    <a:pt x="645" y="1169"/>
                    <a:pt x="683" y="1169"/>
                  </a:cubicBezTo>
                  <a:cubicBezTo>
                    <a:pt x="688" y="1169"/>
                    <a:pt x="694" y="1168"/>
                    <a:pt x="700" y="1167"/>
                  </a:cubicBezTo>
                  <a:cubicBezTo>
                    <a:pt x="739" y="1167"/>
                    <a:pt x="778" y="1142"/>
                    <a:pt x="790" y="1109"/>
                  </a:cubicBezTo>
                  <a:lnTo>
                    <a:pt x="1237" y="215"/>
                  </a:lnTo>
                  <a:cubicBezTo>
                    <a:pt x="1250" y="177"/>
                    <a:pt x="1250" y="138"/>
                    <a:pt x="1231" y="105"/>
                  </a:cubicBezTo>
                  <a:cubicBezTo>
                    <a:pt x="1211" y="73"/>
                    <a:pt x="1179" y="54"/>
                    <a:pt x="1140" y="54"/>
                  </a:cubicBezTo>
                  <a:lnTo>
                    <a:pt x="123" y="2"/>
                  </a:lnTo>
                  <a:cubicBezTo>
                    <a:pt x="119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449937" y="3285597"/>
              <a:ext cx="111688" cy="112521"/>
            </a:xfrm>
            <a:custGeom>
              <a:avLst/>
              <a:gdLst/>
              <a:ahLst/>
              <a:cxnLst/>
              <a:rect l="l" t="t" r="r" b="b"/>
              <a:pathLst>
                <a:path w="1206" h="1215" extrusionOk="0">
                  <a:moveTo>
                    <a:pt x="959" y="269"/>
                  </a:moveTo>
                  <a:lnTo>
                    <a:pt x="907" y="891"/>
                  </a:lnTo>
                  <a:lnTo>
                    <a:pt x="357" y="470"/>
                  </a:lnTo>
                  <a:lnTo>
                    <a:pt x="959" y="269"/>
                  </a:lnTo>
                  <a:close/>
                  <a:moveTo>
                    <a:pt x="1082" y="1"/>
                  </a:moveTo>
                  <a:cubicBezTo>
                    <a:pt x="1073" y="1"/>
                    <a:pt x="1064" y="2"/>
                    <a:pt x="1056" y="3"/>
                  </a:cubicBezTo>
                  <a:lnTo>
                    <a:pt x="85" y="321"/>
                  </a:lnTo>
                  <a:cubicBezTo>
                    <a:pt x="46" y="334"/>
                    <a:pt x="20" y="366"/>
                    <a:pt x="7" y="411"/>
                  </a:cubicBezTo>
                  <a:cubicBezTo>
                    <a:pt x="1" y="450"/>
                    <a:pt x="20" y="489"/>
                    <a:pt x="46" y="515"/>
                  </a:cubicBezTo>
                  <a:lnTo>
                    <a:pt x="53" y="515"/>
                  </a:lnTo>
                  <a:lnTo>
                    <a:pt x="927" y="1195"/>
                  </a:lnTo>
                  <a:cubicBezTo>
                    <a:pt x="948" y="1207"/>
                    <a:pt x="974" y="1215"/>
                    <a:pt x="1001" y="1215"/>
                  </a:cubicBezTo>
                  <a:cubicBezTo>
                    <a:pt x="1015" y="1215"/>
                    <a:pt x="1030" y="1212"/>
                    <a:pt x="1043" y="1208"/>
                  </a:cubicBezTo>
                  <a:cubicBezTo>
                    <a:pt x="1082" y="1188"/>
                    <a:pt x="1102" y="1156"/>
                    <a:pt x="1108" y="1111"/>
                  </a:cubicBezTo>
                  <a:lnTo>
                    <a:pt x="1199" y="120"/>
                  </a:lnTo>
                  <a:cubicBezTo>
                    <a:pt x="1205" y="81"/>
                    <a:pt x="1186" y="49"/>
                    <a:pt x="1160" y="23"/>
                  </a:cubicBezTo>
                  <a:cubicBezTo>
                    <a:pt x="1136" y="8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016340" y="1492862"/>
              <a:ext cx="106224" cy="122153"/>
            </a:xfrm>
            <a:custGeom>
              <a:avLst/>
              <a:gdLst/>
              <a:ahLst/>
              <a:cxnLst/>
              <a:rect l="l" t="t" r="r" b="b"/>
              <a:pathLst>
                <a:path w="1147" h="1319" extrusionOk="0">
                  <a:moveTo>
                    <a:pt x="370" y="342"/>
                  </a:moveTo>
                  <a:lnTo>
                    <a:pt x="830" y="782"/>
                  </a:lnTo>
                  <a:lnTo>
                    <a:pt x="260" y="1022"/>
                  </a:lnTo>
                  <a:lnTo>
                    <a:pt x="370" y="342"/>
                  </a:lnTo>
                  <a:close/>
                  <a:moveTo>
                    <a:pt x="292" y="0"/>
                  </a:moveTo>
                  <a:cubicBezTo>
                    <a:pt x="281" y="0"/>
                    <a:pt x="270" y="2"/>
                    <a:pt x="260" y="5"/>
                  </a:cubicBezTo>
                  <a:cubicBezTo>
                    <a:pt x="221" y="18"/>
                    <a:pt x="195" y="51"/>
                    <a:pt x="182" y="90"/>
                  </a:cubicBezTo>
                  <a:cubicBezTo>
                    <a:pt x="182" y="90"/>
                    <a:pt x="182" y="96"/>
                    <a:pt x="182" y="96"/>
                  </a:cubicBezTo>
                  <a:lnTo>
                    <a:pt x="7" y="1190"/>
                  </a:lnTo>
                  <a:cubicBezTo>
                    <a:pt x="1" y="1229"/>
                    <a:pt x="14" y="1268"/>
                    <a:pt x="46" y="1294"/>
                  </a:cubicBezTo>
                  <a:cubicBezTo>
                    <a:pt x="66" y="1310"/>
                    <a:pt x="90" y="1318"/>
                    <a:pt x="113" y="1318"/>
                  </a:cubicBezTo>
                  <a:cubicBezTo>
                    <a:pt x="129" y="1318"/>
                    <a:pt x="143" y="1315"/>
                    <a:pt x="156" y="1307"/>
                  </a:cubicBezTo>
                  <a:lnTo>
                    <a:pt x="1076" y="918"/>
                  </a:lnTo>
                  <a:cubicBezTo>
                    <a:pt x="1108" y="905"/>
                    <a:pt x="1134" y="873"/>
                    <a:pt x="1141" y="834"/>
                  </a:cubicBezTo>
                  <a:cubicBezTo>
                    <a:pt x="1147" y="802"/>
                    <a:pt x="1134" y="763"/>
                    <a:pt x="1108" y="737"/>
                  </a:cubicBezTo>
                  <a:lnTo>
                    <a:pt x="370" y="31"/>
                  </a:lnTo>
                  <a:cubicBezTo>
                    <a:pt x="351" y="12"/>
                    <a:pt x="32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101548" y="2641128"/>
              <a:ext cx="97704" cy="49917"/>
            </a:xfrm>
            <a:custGeom>
              <a:avLst/>
              <a:gdLst/>
              <a:ahLst/>
              <a:cxnLst/>
              <a:rect l="l" t="t" r="r" b="b"/>
              <a:pathLst>
                <a:path w="1055" h="539" extrusionOk="0">
                  <a:moveTo>
                    <a:pt x="218" y="1"/>
                  </a:moveTo>
                  <a:cubicBezTo>
                    <a:pt x="86" y="1"/>
                    <a:pt x="1" y="191"/>
                    <a:pt x="142" y="254"/>
                  </a:cubicBezTo>
                  <a:cubicBezTo>
                    <a:pt x="349" y="344"/>
                    <a:pt x="563" y="435"/>
                    <a:pt x="777" y="525"/>
                  </a:cubicBezTo>
                  <a:cubicBezTo>
                    <a:pt x="797" y="535"/>
                    <a:pt x="817" y="539"/>
                    <a:pt x="837" y="539"/>
                  </a:cubicBezTo>
                  <a:cubicBezTo>
                    <a:pt x="968" y="539"/>
                    <a:pt x="1054" y="348"/>
                    <a:pt x="913" y="286"/>
                  </a:cubicBezTo>
                  <a:cubicBezTo>
                    <a:pt x="699" y="195"/>
                    <a:pt x="492" y="105"/>
                    <a:pt x="278" y="14"/>
                  </a:cubicBezTo>
                  <a:cubicBezTo>
                    <a:pt x="258" y="5"/>
                    <a:pt x="237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114791" y="2622698"/>
              <a:ext cx="60197" cy="86313"/>
            </a:xfrm>
            <a:custGeom>
              <a:avLst/>
              <a:gdLst/>
              <a:ahLst/>
              <a:cxnLst/>
              <a:rect l="l" t="t" r="r" b="b"/>
              <a:pathLst>
                <a:path w="650" h="932" extrusionOk="0">
                  <a:moveTo>
                    <a:pt x="484" y="0"/>
                  </a:moveTo>
                  <a:cubicBezTo>
                    <a:pt x="428" y="0"/>
                    <a:pt x="372" y="29"/>
                    <a:pt x="349" y="96"/>
                  </a:cubicBezTo>
                  <a:cubicBezTo>
                    <a:pt x="278" y="317"/>
                    <a:pt x="187" y="524"/>
                    <a:pt x="64" y="724"/>
                  </a:cubicBezTo>
                  <a:cubicBezTo>
                    <a:pt x="1" y="833"/>
                    <a:pt x="97" y="931"/>
                    <a:pt x="193" y="931"/>
                  </a:cubicBezTo>
                  <a:cubicBezTo>
                    <a:pt x="234" y="931"/>
                    <a:pt x="276" y="912"/>
                    <a:pt x="303" y="867"/>
                  </a:cubicBezTo>
                  <a:cubicBezTo>
                    <a:pt x="433" y="647"/>
                    <a:pt x="537" y="414"/>
                    <a:pt x="614" y="168"/>
                  </a:cubicBezTo>
                  <a:cubicBezTo>
                    <a:pt x="649" y="66"/>
                    <a:pt x="567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487173" y="1684749"/>
              <a:ext cx="98352" cy="50195"/>
            </a:xfrm>
            <a:custGeom>
              <a:avLst/>
              <a:gdLst/>
              <a:ahLst/>
              <a:cxnLst/>
              <a:rect l="l" t="t" r="r" b="b"/>
              <a:pathLst>
                <a:path w="1062" h="542" extrusionOk="0">
                  <a:moveTo>
                    <a:pt x="228" y="1"/>
                  </a:moveTo>
                  <a:cubicBezTo>
                    <a:pt x="93" y="1"/>
                    <a:pt x="0" y="189"/>
                    <a:pt x="149" y="252"/>
                  </a:cubicBezTo>
                  <a:cubicBezTo>
                    <a:pt x="356" y="342"/>
                    <a:pt x="569" y="433"/>
                    <a:pt x="783" y="530"/>
                  </a:cubicBezTo>
                  <a:cubicBezTo>
                    <a:pt x="803" y="538"/>
                    <a:pt x="822" y="541"/>
                    <a:pt x="840" y="541"/>
                  </a:cubicBezTo>
                  <a:cubicBezTo>
                    <a:pt x="973" y="541"/>
                    <a:pt x="1062" y="353"/>
                    <a:pt x="919" y="291"/>
                  </a:cubicBezTo>
                  <a:cubicBezTo>
                    <a:pt x="705" y="200"/>
                    <a:pt x="498" y="109"/>
                    <a:pt x="285" y="12"/>
                  </a:cubicBezTo>
                  <a:cubicBezTo>
                    <a:pt x="265" y="4"/>
                    <a:pt x="246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501065" y="1666690"/>
              <a:ext cx="60104" cy="86035"/>
            </a:xfrm>
            <a:custGeom>
              <a:avLst/>
              <a:gdLst/>
              <a:ahLst/>
              <a:cxnLst/>
              <a:rect l="l" t="t" r="r" b="b"/>
              <a:pathLst>
                <a:path w="649" h="929" extrusionOk="0">
                  <a:moveTo>
                    <a:pt x="480" y="1"/>
                  </a:moveTo>
                  <a:cubicBezTo>
                    <a:pt x="424" y="1"/>
                    <a:pt x="369" y="30"/>
                    <a:pt x="348" y="97"/>
                  </a:cubicBezTo>
                  <a:cubicBezTo>
                    <a:pt x="277" y="317"/>
                    <a:pt x="180" y="524"/>
                    <a:pt x="63" y="725"/>
                  </a:cubicBezTo>
                  <a:cubicBezTo>
                    <a:pt x="0" y="828"/>
                    <a:pt x="96" y="928"/>
                    <a:pt x="191" y="928"/>
                  </a:cubicBezTo>
                  <a:cubicBezTo>
                    <a:pt x="233" y="928"/>
                    <a:pt x="275" y="909"/>
                    <a:pt x="303" y="861"/>
                  </a:cubicBezTo>
                  <a:cubicBezTo>
                    <a:pt x="432" y="647"/>
                    <a:pt x="536" y="414"/>
                    <a:pt x="614" y="168"/>
                  </a:cubicBezTo>
                  <a:cubicBezTo>
                    <a:pt x="649" y="67"/>
                    <a:pt x="564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748887" y="4231603"/>
              <a:ext cx="45008" cy="87979"/>
            </a:xfrm>
            <a:custGeom>
              <a:avLst/>
              <a:gdLst/>
              <a:ahLst/>
              <a:cxnLst/>
              <a:rect l="l" t="t" r="r" b="b"/>
              <a:pathLst>
                <a:path w="486" h="950" extrusionOk="0">
                  <a:moveTo>
                    <a:pt x="308" y="1"/>
                  </a:moveTo>
                  <a:cubicBezTo>
                    <a:pt x="259" y="1"/>
                    <a:pt x="214" y="27"/>
                    <a:pt x="198" y="91"/>
                  </a:cubicBezTo>
                  <a:cubicBezTo>
                    <a:pt x="146" y="311"/>
                    <a:pt x="88" y="538"/>
                    <a:pt x="29" y="758"/>
                  </a:cubicBezTo>
                  <a:cubicBezTo>
                    <a:pt x="1" y="870"/>
                    <a:pt x="95" y="949"/>
                    <a:pt x="179" y="949"/>
                  </a:cubicBezTo>
                  <a:cubicBezTo>
                    <a:pt x="227" y="949"/>
                    <a:pt x="272" y="923"/>
                    <a:pt x="288" y="862"/>
                  </a:cubicBezTo>
                  <a:cubicBezTo>
                    <a:pt x="347" y="635"/>
                    <a:pt x="399" y="415"/>
                    <a:pt x="457" y="188"/>
                  </a:cubicBezTo>
                  <a:cubicBezTo>
                    <a:pt x="486" y="82"/>
                    <a:pt x="39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720364" y="4249106"/>
              <a:ext cx="100111" cy="43341"/>
            </a:xfrm>
            <a:custGeom>
              <a:avLst/>
              <a:gdLst/>
              <a:ahLst/>
              <a:cxnLst/>
              <a:rect l="l" t="t" r="r" b="b"/>
              <a:pathLst>
                <a:path w="1081" h="468" extrusionOk="0">
                  <a:moveTo>
                    <a:pt x="190" y="0"/>
                  </a:moveTo>
                  <a:cubicBezTo>
                    <a:pt x="59" y="0"/>
                    <a:pt x="0" y="208"/>
                    <a:pt x="143" y="265"/>
                  </a:cubicBezTo>
                  <a:cubicBezTo>
                    <a:pt x="383" y="362"/>
                    <a:pt x="629" y="427"/>
                    <a:pt x="881" y="466"/>
                  </a:cubicBezTo>
                  <a:cubicBezTo>
                    <a:pt x="889" y="467"/>
                    <a:pt x="897" y="467"/>
                    <a:pt x="904" y="467"/>
                  </a:cubicBezTo>
                  <a:cubicBezTo>
                    <a:pt x="1059" y="467"/>
                    <a:pt x="1081" y="218"/>
                    <a:pt x="914" y="194"/>
                  </a:cubicBezTo>
                  <a:cubicBezTo>
                    <a:pt x="681" y="161"/>
                    <a:pt x="460" y="97"/>
                    <a:pt x="247" y="12"/>
                  </a:cubicBezTo>
                  <a:cubicBezTo>
                    <a:pt x="227" y="4"/>
                    <a:pt x="208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2841223" y="2994988"/>
              <a:ext cx="115207" cy="115207"/>
            </a:xfrm>
            <a:custGeom>
              <a:avLst/>
              <a:gdLst/>
              <a:ahLst/>
              <a:cxnLst/>
              <a:rect l="l" t="t" r="r" b="b"/>
              <a:pathLst>
                <a:path w="1244" h="1244" extrusionOk="0"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cubicBezTo>
                    <a:pt x="0" y="966"/>
                    <a:pt x="279" y="1244"/>
                    <a:pt x="622" y="1244"/>
                  </a:cubicBezTo>
                  <a:cubicBezTo>
                    <a:pt x="965" y="1244"/>
                    <a:pt x="1244" y="966"/>
                    <a:pt x="1244" y="622"/>
                  </a:cubicBezTo>
                  <a:cubicBezTo>
                    <a:pt x="1244" y="279"/>
                    <a:pt x="96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730270" y="4132048"/>
              <a:ext cx="72051" cy="71495"/>
            </a:xfrm>
            <a:custGeom>
              <a:avLst/>
              <a:gdLst/>
              <a:ahLst/>
              <a:cxnLst/>
              <a:rect l="l" t="t" r="r" b="b"/>
              <a:pathLst>
                <a:path w="778" h="772" extrusionOk="0">
                  <a:moveTo>
                    <a:pt x="401" y="0"/>
                  </a:moveTo>
                  <a:cubicBezTo>
                    <a:pt x="397" y="0"/>
                    <a:pt x="393" y="1"/>
                    <a:pt x="389" y="1"/>
                  </a:cubicBezTo>
                  <a:cubicBezTo>
                    <a:pt x="176" y="1"/>
                    <a:pt x="1" y="169"/>
                    <a:pt x="1" y="383"/>
                  </a:cubicBezTo>
                  <a:cubicBezTo>
                    <a:pt x="1" y="596"/>
                    <a:pt x="176" y="771"/>
                    <a:pt x="389" y="771"/>
                  </a:cubicBezTo>
                  <a:cubicBezTo>
                    <a:pt x="603" y="771"/>
                    <a:pt x="778" y="596"/>
                    <a:pt x="778" y="383"/>
                  </a:cubicBezTo>
                  <a:cubicBezTo>
                    <a:pt x="778" y="173"/>
                    <a:pt x="609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722216" y="1947853"/>
              <a:ext cx="78626" cy="79274"/>
            </a:xfrm>
            <a:custGeom>
              <a:avLst/>
              <a:gdLst/>
              <a:ahLst/>
              <a:cxnLst/>
              <a:rect l="l" t="t" r="r" b="b"/>
              <a:pathLst>
                <a:path w="849" h="856" extrusionOk="0">
                  <a:moveTo>
                    <a:pt x="427" y="1"/>
                  </a:moveTo>
                  <a:cubicBezTo>
                    <a:pt x="188" y="1"/>
                    <a:pt x="0" y="195"/>
                    <a:pt x="0" y="428"/>
                  </a:cubicBezTo>
                  <a:cubicBezTo>
                    <a:pt x="0" y="662"/>
                    <a:pt x="188" y="856"/>
                    <a:pt x="427" y="856"/>
                  </a:cubicBezTo>
                  <a:cubicBezTo>
                    <a:pt x="661" y="856"/>
                    <a:pt x="848" y="662"/>
                    <a:pt x="848" y="428"/>
                  </a:cubicBezTo>
                  <a:cubicBezTo>
                    <a:pt x="848" y="195"/>
                    <a:pt x="661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4993002" y="2335887"/>
              <a:ext cx="39081" cy="39081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207" y="1"/>
                  </a:moveTo>
                  <a:cubicBezTo>
                    <a:pt x="91" y="1"/>
                    <a:pt x="0" y="91"/>
                    <a:pt x="0" y="208"/>
                  </a:cubicBezTo>
                  <a:cubicBezTo>
                    <a:pt x="0" y="325"/>
                    <a:pt x="91" y="422"/>
                    <a:pt x="207" y="422"/>
                  </a:cubicBezTo>
                  <a:cubicBezTo>
                    <a:pt x="324" y="422"/>
                    <a:pt x="421" y="325"/>
                    <a:pt x="421" y="208"/>
                  </a:cubicBezTo>
                  <a:cubicBezTo>
                    <a:pt x="421" y="91"/>
                    <a:pt x="324" y="1"/>
                    <a:pt x="20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988187" y="2330515"/>
              <a:ext cx="48620" cy="49269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59" y="111"/>
                  </a:moveTo>
                  <a:cubicBezTo>
                    <a:pt x="350" y="111"/>
                    <a:pt x="421" y="182"/>
                    <a:pt x="421" y="266"/>
                  </a:cubicBezTo>
                  <a:cubicBezTo>
                    <a:pt x="421" y="350"/>
                    <a:pt x="350" y="421"/>
                    <a:pt x="259" y="421"/>
                  </a:cubicBezTo>
                  <a:cubicBezTo>
                    <a:pt x="175" y="421"/>
                    <a:pt x="104" y="350"/>
                    <a:pt x="104" y="266"/>
                  </a:cubicBezTo>
                  <a:cubicBezTo>
                    <a:pt x="104" y="182"/>
                    <a:pt x="175" y="111"/>
                    <a:pt x="259" y="111"/>
                  </a:cubicBezTo>
                  <a:close/>
                  <a:moveTo>
                    <a:pt x="259" y="1"/>
                  </a:moveTo>
                  <a:cubicBezTo>
                    <a:pt x="117" y="1"/>
                    <a:pt x="0" y="124"/>
                    <a:pt x="0" y="266"/>
                  </a:cubicBezTo>
                  <a:cubicBezTo>
                    <a:pt x="0" y="415"/>
                    <a:pt x="117" y="532"/>
                    <a:pt x="259" y="532"/>
                  </a:cubicBezTo>
                  <a:cubicBezTo>
                    <a:pt x="408" y="532"/>
                    <a:pt x="525" y="415"/>
                    <a:pt x="525" y="266"/>
                  </a:cubicBezTo>
                  <a:cubicBezTo>
                    <a:pt x="525" y="124"/>
                    <a:pt x="40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5791759" y="2276524"/>
              <a:ext cx="78718" cy="78719"/>
            </a:xfrm>
            <a:custGeom>
              <a:avLst/>
              <a:gdLst/>
              <a:ahLst/>
              <a:cxnLst/>
              <a:rect l="l" t="t" r="r" b="b"/>
              <a:pathLst>
                <a:path w="850" h="850" extrusionOk="0">
                  <a:moveTo>
                    <a:pt x="422" y="1"/>
                  </a:moveTo>
                  <a:cubicBezTo>
                    <a:pt x="189" y="1"/>
                    <a:pt x="1" y="188"/>
                    <a:pt x="1" y="428"/>
                  </a:cubicBezTo>
                  <a:cubicBezTo>
                    <a:pt x="1" y="661"/>
                    <a:pt x="189" y="849"/>
                    <a:pt x="422" y="849"/>
                  </a:cubicBezTo>
                  <a:cubicBezTo>
                    <a:pt x="655" y="849"/>
                    <a:pt x="849" y="661"/>
                    <a:pt x="849" y="428"/>
                  </a:cubicBezTo>
                  <a:cubicBezTo>
                    <a:pt x="849" y="188"/>
                    <a:pt x="655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196280" y="2113994"/>
              <a:ext cx="134470" cy="134470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726" y="318"/>
                  </a:moveTo>
                  <a:cubicBezTo>
                    <a:pt x="952" y="318"/>
                    <a:pt x="1134" y="499"/>
                    <a:pt x="1134" y="726"/>
                  </a:cubicBezTo>
                  <a:cubicBezTo>
                    <a:pt x="1134" y="953"/>
                    <a:pt x="952" y="1134"/>
                    <a:pt x="726" y="1134"/>
                  </a:cubicBezTo>
                  <a:cubicBezTo>
                    <a:pt x="499" y="1134"/>
                    <a:pt x="318" y="953"/>
                    <a:pt x="318" y="726"/>
                  </a:cubicBezTo>
                  <a:cubicBezTo>
                    <a:pt x="318" y="499"/>
                    <a:pt x="499" y="318"/>
                    <a:pt x="726" y="318"/>
                  </a:cubicBezTo>
                  <a:close/>
                  <a:moveTo>
                    <a:pt x="726" y="1"/>
                  </a:moveTo>
                  <a:cubicBezTo>
                    <a:pt x="324" y="1"/>
                    <a:pt x="1" y="325"/>
                    <a:pt x="1" y="726"/>
                  </a:cubicBezTo>
                  <a:cubicBezTo>
                    <a:pt x="1" y="1128"/>
                    <a:pt x="331" y="1451"/>
                    <a:pt x="726" y="1451"/>
                  </a:cubicBezTo>
                  <a:cubicBezTo>
                    <a:pt x="1127" y="1451"/>
                    <a:pt x="1451" y="1128"/>
                    <a:pt x="1451" y="726"/>
                  </a:cubicBezTo>
                  <a:cubicBezTo>
                    <a:pt x="1451" y="325"/>
                    <a:pt x="1127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569219" y="4434091"/>
              <a:ext cx="372573" cy="269835"/>
            </a:xfrm>
            <a:custGeom>
              <a:avLst/>
              <a:gdLst/>
              <a:ahLst/>
              <a:cxnLst/>
              <a:rect l="l" t="t" r="r" b="b"/>
              <a:pathLst>
                <a:path w="3485" h="2524" extrusionOk="0">
                  <a:moveTo>
                    <a:pt x="882" y="0"/>
                  </a:moveTo>
                  <a:cubicBezTo>
                    <a:pt x="775" y="0"/>
                    <a:pt x="667" y="25"/>
                    <a:pt x="564" y="80"/>
                  </a:cubicBezTo>
                  <a:cubicBezTo>
                    <a:pt x="110" y="319"/>
                    <a:pt x="0" y="792"/>
                    <a:pt x="227" y="1219"/>
                  </a:cubicBezTo>
                  <a:cubicBezTo>
                    <a:pt x="492" y="1718"/>
                    <a:pt x="1004" y="2197"/>
                    <a:pt x="1490" y="2456"/>
                  </a:cubicBezTo>
                  <a:cubicBezTo>
                    <a:pt x="1587" y="2507"/>
                    <a:pt x="1632" y="2523"/>
                    <a:pt x="1665" y="2523"/>
                  </a:cubicBezTo>
                  <a:cubicBezTo>
                    <a:pt x="1690" y="2523"/>
                    <a:pt x="1707" y="2513"/>
                    <a:pt x="1736" y="2502"/>
                  </a:cubicBezTo>
                  <a:cubicBezTo>
                    <a:pt x="2312" y="2288"/>
                    <a:pt x="2901" y="1899"/>
                    <a:pt x="3219" y="1414"/>
                  </a:cubicBezTo>
                  <a:cubicBezTo>
                    <a:pt x="3484" y="1006"/>
                    <a:pt x="3368" y="481"/>
                    <a:pt x="2953" y="261"/>
                  </a:cubicBezTo>
                  <a:cubicBezTo>
                    <a:pt x="2849" y="207"/>
                    <a:pt x="2738" y="182"/>
                    <a:pt x="2627" y="182"/>
                  </a:cubicBezTo>
                  <a:cubicBezTo>
                    <a:pt x="2324" y="182"/>
                    <a:pt x="2014" y="369"/>
                    <a:pt x="1801" y="682"/>
                  </a:cubicBezTo>
                  <a:cubicBezTo>
                    <a:pt x="1673" y="335"/>
                    <a:pt x="1280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639790" y="1936091"/>
              <a:ext cx="318486" cy="234674"/>
            </a:xfrm>
            <a:custGeom>
              <a:avLst/>
              <a:gdLst/>
              <a:ahLst/>
              <a:cxnLst/>
              <a:rect l="l" t="t" r="r" b="b"/>
              <a:pathLst>
                <a:path w="3439" h="2534" extrusionOk="0">
                  <a:moveTo>
                    <a:pt x="2578" y="0"/>
                  </a:moveTo>
                  <a:cubicBezTo>
                    <a:pt x="2213" y="0"/>
                    <a:pt x="1877" y="291"/>
                    <a:pt x="1729" y="711"/>
                  </a:cubicBezTo>
                  <a:cubicBezTo>
                    <a:pt x="1549" y="458"/>
                    <a:pt x="1192" y="256"/>
                    <a:pt x="853" y="256"/>
                  </a:cubicBezTo>
                  <a:cubicBezTo>
                    <a:pt x="681" y="256"/>
                    <a:pt x="513" y="308"/>
                    <a:pt x="376" y="432"/>
                  </a:cubicBezTo>
                  <a:cubicBezTo>
                    <a:pt x="0" y="776"/>
                    <a:pt x="6" y="1268"/>
                    <a:pt x="330" y="1624"/>
                  </a:cubicBezTo>
                  <a:cubicBezTo>
                    <a:pt x="712" y="2038"/>
                    <a:pt x="1328" y="2382"/>
                    <a:pt x="1859" y="2505"/>
                  </a:cubicBezTo>
                  <a:cubicBezTo>
                    <a:pt x="1934" y="2525"/>
                    <a:pt x="1982" y="2533"/>
                    <a:pt x="2015" y="2533"/>
                  </a:cubicBezTo>
                  <a:cubicBezTo>
                    <a:pt x="2066" y="2533"/>
                    <a:pt x="2082" y="2513"/>
                    <a:pt x="2118" y="2485"/>
                  </a:cubicBezTo>
                  <a:cubicBezTo>
                    <a:pt x="2616" y="2135"/>
                    <a:pt x="3089" y="1617"/>
                    <a:pt x="3277" y="1067"/>
                  </a:cubicBezTo>
                  <a:cubicBezTo>
                    <a:pt x="3439" y="601"/>
                    <a:pt x="3193" y="128"/>
                    <a:pt x="2733" y="18"/>
                  </a:cubicBezTo>
                  <a:cubicBezTo>
                    <a:pt x="2681" y="6"/>
                    <a:pt x="2629" y="0"/>
                    <a:pt x="2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912892" y="3932937"/>
              <a:ext cx="126042" cy="85664"/>
            </a:xfrm>
            <a:custGeom>
              <a:avLst/>
              <a:gdLst/>
              <a:ahLst/>
              <a:cxnLst/>
              <a:rect l="l" t="t" r="r" b="b"/>
              <a:pathLst>
                <a:path w="1361" h="925" extrusionOk="0">
                  <a:moveTo>
                    <a:pt x="1207" y="0"/>
                  </a:moveTo>
                  <a:cubicBezTo>
                    <a:pt x="1187" y="0"/>
                    <a:pt x="1167" y="6"/>
                    <a:pt x="1147" y="20"/>
                  </a:cubicBezTo>
                  <a:lnTo>
                    <a:pt x="92" y="739"/>
                  </a:lnTo>
                  <a:cubicBezTo>
                    <a:pt x="1" y="803"/>
                    <a:pt x="69" y="925"/>
                    <a:pt x="158" y="925"/>
                  </a:cubicBezTo>
                  <a:cubicBezTo>
                    <a:pt x="176" y="925"/>
                    <a:pt x="196" y="920"/>
                    <a:pt x="215" y="907"/>
                  </a:cubicBezTo>
                  <a:lnTo>
                    <a:pt x="1270" y="189"/>
                  </a:lnTo>
                  <a:cubicBezTo>
                    <a:pt x="1361" y="125"/>
                    <a:pt x="1294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5549492" y="4409228"/>
              <a:ext cx="120023" cy="104742"/>
            </a:xfrm>
            <a:custGeom>
              <a:avLst/>
              <a:gdLst/>
              <a:ahLst/>
              <a:cxnLst/>
              <a:rect l="l" t="t" r="r" b="b"/>
              <a:pathLst>
                <a:path w="1296" h="1131" extrusionOk="0">
                  <a:moveTo>
                    <a:pt x="746" y="206"/>
                  </a:moveTo>
                  <a:cubicBezTo>
                    <a:pt x="871" y="206"/>
                    <a:pt x="979" y="262"/>
                    <a:pt x="1017" y="427"/>
                  </a:cubicBezTo>
                  <a:cubicBezTo>
                    <a:pt x="1056" y="615"/>
                    <a:pt x="959" y="835"/>
                    <a:pt x="778" y="900"/>
                  </a:cubicBezTo>
                  <a:cubicBezTo>
                    <a:pt x="737" y="915"/>
                    <a:pt x="694" y="922"/>
                    <a:pt x="651" y="922"/>
                  </a:cubicBezTo>
                  <a:cubicBezTo>
                    <a:pt x="495" y="922"/>
                    <a:pt x="338" y="827"/>
                    <a:pt x="292" y="679"/>
                  </a:cubicBezTo>
                  <a:cubicBezTo>
                    <a:pt x="248" y="536"/>
                    <a:pt x="308" y="390"/>
                    <a:pt x="417" y="302"/>
                  </a:cubicBezTo>
                  <a:lnTo>
                    <a:pt x="417" y="302"/>
                  </a:lnTo>
                  <a:cubicBezTo>
                    <a:pt x="421" y="301"/>
                    <a:pt x="424" y="299"/>
                    <a:pt x="428" y="297"/>
                  </a:cubicBezTo>
                  <a:cubicBezTo>
                    <a:pt x="523" y="247"/>
                    <a:pt x="641" y="206"/>
                    <a:pt x="746" y="206"/>
                  </a:cubicBezTo>
                  <a:close/>
                  <a:moveTo>
                    <a:pt x="741" y="1"/>
                  </a:moveTo>
                  <a:cubicBezTo>
                    <a:pt x="661" y="1"/>
                    <a:pt x="579" y="15"/>
                    <a:pt x="499" y="41"/>
                  </a:cubicBezTo>
                  <a:lnTo>
                    <a:pt x="499" y="41"/>
                  </a:lnTo>
                  <a:cubicBezTo>
                    <a:pt x="494" y="40"/>
                    <a:pt x="488" y="40"/>
                    <a:pt x="482" y="40"/>
                  </a:cubicBezTo>
                  <a:cubicBezTo>
                    <a:pt x="471" y="40"/>
                    <a:pt x="460" y="41"/>
                    <a:pt x="448" y="45"/>
                  </a:cubicBezTo>
                  <a:cubicBezTo>
                    <a:pt x="169" y="142"/>
                    <a:pt x="1" y="472"/>
                    <a:pt x="98" y="757"/>
                  </a:cubicBezTo>
                  <a:cubicBezTo>
                    <a:pt x="178" y="989"/>
                    <a:pt x="415" y="1130"/>
                    <a:pt x="654" y="1130"/>
                  </a:cubicBezTo>
                  <a:cubicBezTo>
                    <a:pt x="722" y="1130"/>
                    <a:pt x="791" y="1118"/>
                    <a:pt x="856" y="1094"/>
                  </a:cubicBezTo>
                  <a:cubicBezTo>
                    <a:pt x="1147" y="984"/>
                    <a:pt x="1296" y="621"/>
                    <a:pt x="1205" y="330"/>
                  </a:cubicBezTo>
                  <a:cubicBezTo>
                    <a:pt x="1127" y="94"/>
                    <a:pt x="943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765458" y="4221601"/>
              <a:ext cx="115207" cy="100482"/>
            </a:xfrm>
            <a:custGeom>
              <a:avLst/>
              <a:gdLst/>
              <a:ahLst/>
              <a:cxnLst/>
              <a:rect l="l" t="t" r="r" b="b"/>
              <a:pathLst>
                <a:path w="1244" h="1085" extrusionOk="0">
                  <a:moveTo>
                    <a:pt x="628" y="206"/>
                  </a:moveTo>
                  <a:cubicBezTo>
                    <a:pt x="760" y="206"/>
                    <a:pt x="885" y="272"/>
                    <a:pt x="939" y="407"/>
                  </a:cubicBezTo>
                  <a:cubicBezTo>
                    <a:pt x="1004" y="568"/>
                    <a:pt x="945" y="763"/>
                    <a:pt x="784" y="840"/>
                  </a:cubicBezTo>
                  <a:cubicBezTo>
                    <a:pt x="733" y="866"/>
                    <a:pt x="679" y="878"/>
                    <a:pt x="626" y="878"/>
                  </a:cubicBezTo>
                  <a:cubicBezTo>
                    <a:pt x="516" y="878"/>
                    <a:pt x="409" y="825"/>
                    <a:pt x="343" y="724"/>
                  </a:cubicBezTo>
                  <a:cubicBezTo>
                    <a:pt x="240" y="563"/>
                    <a:pt x="289" y="377"/>
                    <a:pt x="415" y="255"/>
                  </a:cubicBezTo>
                  <a:lnTo>
                    <a:pt x="415" y="255"/>
                  </a:lnTo>
                  <a:cubicBezTo>
                    <a:pt x="427" y="255"/>
                    <a:pt x="440" y="251"/>
                    <a:pt x="453" y="245"/>
                  </a:cubicBezTo>
                  <a:cubicBezTo>
                    <a:pt x="509" y="219"/>
                    <a:pt x="569" y="206"/>
                    <a:pt x="628" y="206"/>
                  </a:cubicBezTo>
                  <a:close/>
                  <a:moveTo>
                    <a:pt x="627" y="0"/>
                  </a:moveTo>
                  <a:cubicBezTo>
                    <a:pt x="563" y="0"/>
                    <a:pt x="498" y="11"/>
                    <a:pt x="436" y="32"/>
                  </a:cubicBezTo>
                  <a:lnTo>
                    <a:pt x="436" y="32"/>
                  </a:lnTo>
                  <a:cubicBezTo>
                    <a:pt x="424" y="27"/>
                    <a:pt x="410" y="24"/>
                    <a:pt x="397" y="24"/>
                  </a:cubicBezTo>
                  <a:cubicBezTo>
                    <a:pt x="377" y="24"/>
                    <a:pt x="357" y="30"/>
                    <a:pt x="337" y="44"/>
                  </a:cubicBezTo>
                  <a:cubicBezTo>
                    <a:pt x="97" y="219"/>
                    <a:pt x="0" y="543"/>
                    <a:pt x="155" y="808"/>
                  </a:cubicBezTo>
                  <a:cubicBezTo>
                    <a:pt x="258" y="986"/>
                    <a:pt x="443" y="1085"/>
                    <a:pt x="633" y="1085"/>
                  </a:cubicBezTo>
                  <a:cubicBezTo>
                    <a:pt x="719" y="1085"/>
                    <a:pt x="806" y="1064"/>
                    <a:pt x="887" y="1022"/>
                  </a:cubicBezTo>
                  <a:cubicBezTo>
                    <a:pt x="1140" y="886"/>
                    <a:pt x="1243" y="568"/>
                    <a:pt x="1127" y="309"/>
                  </a:cubicBezTo>
                  <a:cubicBezTo>
                    <a:pt x="1035" y="108"/>
                    <a:pt x="834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914188" y="4009062"/>
              <a:ext cx="110021" cy="57789"/>
            </a:xfrm>
            <a:custGeom>
              <a:avLst/>
              <a:gdLst/>
              <a:ahLst/>
              <a:cxnLst/>
              <a:rect l="l" t="t" r="r" b="b"/>
              <a:pathLst>
                <a:path w="1188" h="624" extrusionOk="0">
                  <a:moveTo>
                    <a:pt x="158" y="1"/>
                  </a:moveTo>
                  <a:cubicBezTo>
                    <a:pt x="56" y="1"/>
                    <a:pt x="0" y="161"/>
                    <a:pt x="117" y="202"/>
                  </a:cubicBezTo>
                  <a:cubicBezTo>
                    <a:pt x="421" y="312"/>
                    <a:pt x="719" y="448"/>
                    <a:pt x="1004" y="610"/>
                  </a:cubicBezTo>
                  <a:cubicBezTo>
                    <a:pt x="1020" y="619"/>
                    <a:pt x="1037" y="623"/>
                    <a:pt x="1051" y="623"/>
                  </a:cubicBezTo>
                  <a:cubicBezTo>
                    <a:pt x="1140" y="623"/>
                    <a:pt x="1188" y="478"/>
                    <a:pt x="1088" y="422"/>
                  </a:cubicBezTo>
                  <a:cubicBezTo>
                    <a:pt x="803" y="260"/>
                    <a:pt x="505" y="124"/>
                    <a:pt x="194" y="8"/>
                  </a:cubicBezTo>
                  <a:cubicBezTo>
                    <a:pt x="182" y="3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6011521" y="3930807"/>
              <a:ext cx="27227" cy="134840"/>
            </a:xfrm>
            <a:custGeom>
              <a:avLst/>
              <a:gdLst/>
              <a:ahLst/>
              <a:cxnLst/>
              <a:rect l="l" t="t" r="r" b="b"/>
              <a:pathLst>
                <a:path w="294" h="1456" extrusionOk="0">
                  <a:moveTo>
                    <a:pt x="174" y="1"/>
                  </a:moveTo>
                  <a:cubicBezTo>
                    <a:pt x="128" y="1"/>
                    <a:pt x="85" y="28"/>
                    <a:pt x="82" y="88"/>
                  </a:cubicBezTo>
                  <a:cubicBezTo>
                    <a:pt x="56" y="503"/>
                    <a:pt x="30" y="924"/>
                    <a:pt x="5" y="1338"/>
                  </a:cubicBezTo>
                  <a:cubicBezTo>
                    <a:pt x="1" y="1414"/>
                    <a:pt x="63" y="1455"/>
                    <a:pt x="120" y="1455"/>
                  </a:cubicBezTo>
                  <a:cubicBezTo>
                    <a:pt x="166" y="1455"/>
                    <a:pt x="209" y="1428"/>
                    <a:pt x="212" y="1371"/>
                  </a:cubicBezTo>
                  <a:cubicBezTo>
                    <a:pt x="238" y="950"/>
                    <a:pt x="264" y="535"/>
                    <a:pt x="290" y="114"/>
                  </a:cubicBezTo>
                  <a:cubicBezTo>
                    <a:pt x="293" y="43"/>
                    <a:pt x="231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832877" y="4032585"/>
              <a:ext cx="145490" cy="214392"/>
            </a:xfrm>
            <a:custGeom>
              <a:avLst/>
              <a:gdLst/>
              <a:ahLst/>
              <a:cxnLst/>
              <a:rect l="l" t="t" r="r" b="b"/>
              <a:pathLst>
                <a:path w="1571" h="2315" extrusionOk="0">
                  <a:moveTo>
                    <a:pt x="1431" y="1"/>
                  </a:moveTo>
                  <a:cubicBezTo>
                    <a:pt x="1394" y="1"/>
                    <a:pt x="1358" y="18"/>
                    <a:pt x="1338" y="58"/>
                  </a:cubicBezTo>
                  <a:cubicBezTo>
                    <a:pt x="969" y="783"/>
                    <a:pt x="554" y="1496"/>
                    <a:pt x="62" y="2150"/>
                  </a:cubicBezTo>
                  <a:cubicBezTo>
                    <a:pt x="1" y="2225"/>
                    <a:pt x="70" y="2315"/>
                    <a:pt x="145" y="2315"/>
                  </a:cubicBezTo>
                  <a:cubicBezTo>
                    <a:pt x="173" y="2315"/>
                    <a:pt x="201" y="2302"/>
                    <a:pt x="224" y="2273"/>
                  </a:cubicBezTo>
                  <a:cubicBezTo>
                    <a:pt x="729" y="1606"/>
                    <a:pt x="1150" y="880"/>
                    <a:pt x="1532" y="142"/>
                  </a:cubicBezTo>
                  <a:cubicBezTo>
                    <a:pt x="1570" y="62"/>
                    <a:pt x="1500" y="1"/>
                    <a:pt x="1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38027" y="4298189"/>
              <a:ext cx="166976" cy="141045"/>
            </a:xfrm>
            <a:custGeom>
              <a:avLst/>
              <a:gdLst/>
              <a:ahLst/>
              <a:cxnLst/>
              <a:rect l="l" t="t" r="r" b="b"/>
              <a:pathLst>
                <a:path w="1803" h="1523" extrusionOk="0">
                  <a:moveTo>
                    <a:pt x="1654" y="0"/>
                  </a:moveTo>
                  <a:cubicBezTo>
                    <a:pt x="1627" y="0"/>
                    <a:pt x="1599" y="12"/>
                    <a:pt x="1577" y="39"/>
                  </a:cubicBezTo>
                  <a:cubicBezTo>
                    <a:pt x="1169" y="557"/>
                    <a:pt x="670" y="991"/>
                    <a:pt x="100" y="1321"/>
                  </a:cubicBezTo>
                  <a:cubicBezTo>
                    <a:pt x="0" y="1377"/>
                    <a:pt x="43" y="1523"/>
                    <a:pt x="131" y="1523"/>
                  </a:cubicBezTo>
                  <a:cubicBezTo>
                    <a:pt x="145" y="1523"/>
                    <a:pt x="161" y="1519"/>
                    <a:pt x="178" y="1509"/>
                  </a:cubicBezTo>
                  <a:cubicBezTo>
                    <a:pt x="787" y="1160"/>
                    <a:pt x="1311" y="713"/>
                    <a:pt x="1745" y="169"/>
                  </a:cubicBezTo>
                  <a:cubicBezTo>
                    <a:pt x="1802" y="88"/>
                    <a:pt x="1730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53863" y="2905528"/>
              <a:ext cx="653178" cy="668922"/>
            </a:xfrm>
            <a:custGeom>
              <a:avLst/>
              <a:gdLst/>
              <a:ahLst/>
              <a:cxnLst/>
              <a:rect l="l" t="t" r="r" b="b"/>
              <a:pathLst>
                <a:path w="7053" h="7223" extrusionOk="0">
                  <a:moveTo>
                    <a:pt x="3588" y="1"/>
                  </a:moveTo>
                  <a:cubicBezTo>
                    <a:pt x="2912" y="1"/>
                    <a:pt x="2235" y="194"/>
                    <a:pt x="1678" y="578"/>
                  </a:cubicBezTo>
                  <a:cubicBezTo>
                    <a:pt x="888" y="1116"/>
                    <a:pt x="357" y="2016"/>
                    <a:pt x="260" y="2961"/>
                  </a:cubicBezTo>
                  <a:cubicBezTo>
                    <a:pt x="162" y="3913"/>
                    <a:pt x="499" y="4897"/>
                    <a:pt x="1166" y="5584"/>
                  </a:cubicBezTo>
                  <a:cubicBezTo>
                    <a:pt x="778" y="6134"/>
                    <a:pt x="389" y="6678"/>
                    <a:pt x="1" y="7222"/>
                  </a:cubicBezTo>
                  <a:cubicBezTo>
                    <a:pt x="743" y="7138"/>
                    <a:pt x="2199" y="6180"/>
                    <a:pt x="2209" y="6180"/>
                  </a:cubicBezTo>
                  <a:cubicBezTo>
                    <a:pt x="2209" y="6180"/>
                    <a:pt x="2209" y="6180"/>
                    <a:pt x="2209" y="6180"/>
                  </a:cubicBezTo>
                  <a:cubicBezTo>
                    <a:pt x="2494" y="6203"/>
                    <a:pt x="2858" y="6218"/>
                    <a:pt x="3236" y="6218"/>
                  </a:cubicBezTo>
                  <a:cubicBezTo>
                    <a:pt x="3786" y="6218"/>
                    <a:pt x="4366" y="6186"/>
                    <a:pt x="4773" y="6102"/>
                  </a:cubicBezTo>
                  <a:cubicBezTo>
                    <a:pt x="5466" y="5959"/>
                    <a:pt x="6133" y="5616"/>
                    <a:pt x="6548" y="5053"/>
                  </a:cubicBezTo>
                  <a:cubicBezTo>
                    <a:pt x="6917" y="4548"/>
                    <a:pt x="7053" y="3894"/>
                    <a:pt x="7014" y="3272"/>
                  </a:cubicBezTo>
                  <a:cubicBezTo>
                    <a:pt x="6943" y="2061"/>
                    <a:pt x="6204" y="915"/>
                    <a:pt x="5129" y="364"/>
                  </a:cubicBezTo>
                  <a:cubicBezTo>
                    <a:pt x="4655" y="122"/>
                    <a:pt x="4122" y="1"/>
                    <a:pt x="3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91759" y="3074725"/>
              <a:ext cx="287369" cy="238841"/>
            </a:xfrm>
            <a:custGeom>
              <a:avLst/>
              <a:gdLst/>
              <a:ahLst/>
              <a:cxnLst/>
              <a:rect l="l" t="t" r="r" b="b"/>
              <a:pathLst>
                <a:path w="3103" h="2579" extrusionOk="0">
                  <a:moveTo>
                    <a:pt x="2870" y="241"/>
                  </a:moveTo>
                  <a:lnTo>
                    <a:pt x="2870" y="2339"/>
                  </a:lnTo>
                  <a:lnTo>
                    <a:pt x="234" y="2339"/>
                  </a:lnTo>
                  <a:lnTo>
                    <a:pt x="234" y="241"/>
                  </a:lnTo>
                  <a:close/>
                  <a:moveTo>
                    <a:pt x="118" y="1"/>
                  </a:moveTo>
                  <a:cubicBezTo>
                    <a:pt x="53" y="1"/>
                    <a:pt x="1" y="53"/>
                    <a:pt x="1" y="117"/>
                  </a:cubicBezTo>
                  <a:lnTo>
                    <a:pt x="1" y="2462"/>
                  </a:lnTo>
                  <a:cubicBezTo>
                    <a:pt x="1" y="2526"/>
                    <a:pt x="53" y="2578"/>
                    <a:pt x="118" y="2578"/>
                  </a:cubicBezTo>
                  <a:lnTo>
                    <a:pt x="2986" y="2578"/>
                  </a:lnTo>
                  <a:cubicBezTo>
                    <a:pt x="3051" y="2578"/>
                    <a:pt x="3103" y="2526"/>
                    <a:pt x="3103" y="2462"/>
                  </a:cubicBezTo>
                  <a:lnTo>
                    <a:pt x="3103" y="117"/>
                  </a:lnTo>
                  <a:cubicBezTo>
                    <a:pt x="3103" y="53"/>
                    <a:pt x="3051" y="1"/>
                    <a:pt x="2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6057455" y="3098711"/>
              <a:ext cx="146416" cy="195685"/>
            </a:xfrm>
            <a:custGeom>
              <a:avLst/>
              <a:gdLst/>
              <a:ahLst/>
              <a:cxnLst/>
              <a:rect l="l" t="t" r="r" b="b"/>
              <a:pathLst>
                <a:path w="1581" h="2113" extrusionOk="0">
                  <a:moveTo>
                    <a:pt x="1348" y="286"/>
                  </a:moveTo>
                  <a:lnTo>
                    <a:pt x="1348" y="1827"/>
                  </a:lnTo>
                  <a:lnTo>
                    <a:pt x="240" y="1484"/>
                  </a:lnTo>
                  <a:lnTo>
                    <a:pt x="240" y="629"/>
                  </a:lnTo>
                  <a:lnTo>
                    <a:pt x="1348" y="286"/>
                  </a:lnTo>
                  <a:close/>
                  <a:moveTo>
                    <a:pt x="1466" y="1"/>
                  </a:moveTo>
                  <a:cubicBezTo>
                    <a:pt x="1454" y="1"/>
                    <a:pt x="1443" y="3"/>
                    <a:pt x="1432" y="7"/>
                  </a:cubicBezTo>
                  <a:lnTo>
                    <a:pt x="85" y="428"/>
                  </a:lnTo>
                  <a:cubicBezTo>
                    <a:pt x="33" y="441"/>
                    <a:pt x="1" y="493"/>
                    <a:pt x="1" y="538"/>
                  </a:cubicBezTo>
                  <a:lnTo>
                    <a:pt x="1" y="1575"/>
                  </a:lnTo>
                  <a:cubicBezTo>
                    <a:pt x="1" y="1626"/>
                    <a:pt x="33" y="1672"/>
                    <a:pt x="85" y="1685"/>
                  </a:cubicBezTo>
                  <a:lnTo>
                    <a:pt x="1432" y="2106"/>
                  </a:lnTo>
                  <a:cubicBezTo>
                    <a:pt x="1445" y="2106"/>
                    <a:pt x="1451" y="2112"/>
                    <a:pt x="1464" y="2112"/>
                  </a:cubicBezTo>
                  <a:cubicBezTo>
                    <a:pt x="1490" y="2112"/>
                    <a:pt x="1516" y="2099"/>
                    <a:pt x="1535" y="2086"/>
                  </a:cubicBezTo>
                  <a:cubicBezTo>
                    <a:pt x="1568" y="2067"/>
                    <a:pt x="1581" y="2028"/>
                    <a:pt x="1581" y="1989"/>
                  </a:cubicBezTo>
                  <a:lnTo>
                    <a:pt x="1581" y="124"/>
                  </a:lnTo>
                  <a:cubicBezTo>
                    <a:pt x="1581" y="85"/>
                    <a:pt x="1568" y="46"/>
                    <a:pt x="1535" y="27"/>
                  </a:cubicBezTo>
                  <a:cubicBezTo>
                    <a:pt x="1514" y="10"/>
                    <a:pt x="1489" y="1"/>
                    <a:pt x="1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21"/>
            <p:cNvGrpSpPr/>
            <p:nvPr/>
          </p:nvGrpSpPr>
          <p:grpSpPr>
            <a:xfrm>
              <a:off x="3158039" y="1850891"/>
              <a:ext cx="462309" cy="427580"/>
              <a:chOff x="3158039" y="1850891"/>
              <a:chExt cx="462309" cy="427580"/>
            </a:xfrm>
          </p:grpSpPr>
          <p:sp>
            <p:nvSpPr>
              <p:cNvPr id="929" name="Google Shape;929;p21"/>
              <p:cNvSpPr/>
              <p:nvPr/>
            </p:nvSpPr>
            <p:spPr>
              <a:xfrm>
                <a:off x="3173275" y="1860375"/>
                <a:ext cx="432225" cy="413325"/>
              </a:xfrm>
              <a:custGeom>
                <a:avLst/>
                <a:gdLst/>
                <a:ahLst/>
                <a:cxnLst/>
                <a:rect l="l" t="t" r="r" b="b"/>
                <a:pathLst>
                  <a:path w="17289" h="16533" extrusionOk="0">
                    <a:moveTo>
                      <a:pt x="6519" y="0"/>
                    </a:moveTo>
                    <a:lnTo>
                      <a:pt x="2773" y="2125"/>
                    </a:lnTo>
                    <a:lnTo>
                      <a:pt x="396" y="6159"/>
                    </a:lnTo>
                    <a:lnTo>
                      <a:pt x="0" y="9509"/>
                    </a:lnTo>
                    <a:lnTo>
                      <a:pt x="936" y="12679"/>
                    </a:lnTo>
                    <a:lnTo>
                      <a:pt x="4106" y="15596"/>
                    </a:lnTo>
                    <a:lnTo>
                      <a:pt x="7996" y="16533"/>
                    </a:lnTo>
                    <a:lnTo>
                      <a:pt x="12534" y="15632"/>
                    </a:lnTo>
                    <a:lnTo>
                      <a:pt x="15668" y="13075"/>
                    </a:lnTo>
                    <a:lnTo>
                      <a:pt x="17289" y="10229"/>
                    </a:lnTo>
                    <a:lnTo>
                      <a:pt x="17181" y="8573"/>
                    </a:lnTo>
                    <a:lnTo>
                      <a:pt x="13038" y="9617"/>
                    </a:lnTo>
                    <a:lnTo>
                      <a:pt x="8176" y="100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930" name="Google Shape;930;p21"/>
              <p:cNvSpPr/>
              <p:nvPr/>
            </p:nvSpPr>
            <p:spPr>
              <a:xfrm>
                <a:off x="3391693" y="1991101"/>
                <a:ext cx="216059" cy="115855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251" extrusionOk="0">
                    <a:moveTo>
                      <a:pt x="2093" y="0"/>
                    </a:moveTo>
                    <a:lnTo>
                      <a:pt x="1" y="1250"/>
                    </a:lnTo>
                    <a:lnTo>
                      <a:pt x="1" y="1250"/>
                    </a:lnTo>
                    <a:lnTo>
                      <a:pt x="2332" y="959"/>
                    </a:lnTo>
                    <a:lnTo>
                      <a:pt x="20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3158039" y="1850891"/>
                <a:ext cx="462309" cy="42758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617" extrusionOk="0">
                    <a:moveTo>
                      <a:pt x="2240" y="190"/>
                    </a:moveTo>
                    <a:cubicBezTo>
                      <a:pt x="2253" y="199"/>
                      <a:pt x="2270" y="205"/>
                      <a:pt x="2291" y="206"/>
                    </a:cubicBezTo>
                    <a:cubicBezTo>
                      <a:pt x="3418" y="206"/>
                      <a:pt x="4493" y="1009"/>
                      <a:pt x="4687" y="2142"/>
                    </a:cubicBezTo>
                    <a:cubicBezTo>
                      <a:pt x="4913" y="3470"/>
                      <a:pt x="3638" y="4415"/>
                      <a:pt x="2427" y="4428"/>
                    </a:cubicBezTo>
                    <a:cubicBezTo>
                      <a:pt x="2417" y="4428"/>
                      <a:pt x="2407" y="4429"/>
                      <a:pt x="2397" y="4429"/>
                    </a:cubicBezTo>
                    <a:cubicBezTo>
                      <a:pt x="1339" y="4429"/>
                      <a:pt x="341" y="3751"/>
                      <a:pt x="270" y="2641"/>
                    </a:cubicBezTo>
                    <a:cubicBezTo>
                      <a:pt x="195" y="1574"/>
                      <a:pt x="1088" y="196"/>
                      <a:pt x="2240" y="190"/>
                    </a:cubicBezTo>
                    <a:close/>
                    <a:moveTo>
                      <a:pt x="2230" y="1"/>
                    </a:moveTo>
                    <a:cubicBezTo>
                      <a:pt x="972" y="1"/>
                      <a:pt x="1" y="1473"/>
                      <a:pt x="76" y="2641"/>
                    </a:cubicBezTo>
                    <a:cubicBezTo>
                      <a:pt x="153" y="3855"/>
                      <a:pt x="1236" y="4616"/>
                      <a:pt x="2397" y="4616"/>
                    </a:cubicBezTo>
                    <a:cubicBezTo>
                      <a:pt x="2407" y="4616"/>
                      <a:pt x="2417" y="4616"/>
                      <a:pt x="2427" y="4616"/>
                    </a:cubicBezTo>
                    <a:cubicBezTo>
                      <a:pt x="3683" y="4610"/>
                      <a:pt x="4991" y="3671"/>
                      <a:pt x="4907" y="2311"/>
                    </a:cubicBezTo>
                    <a:cubicBezTo>
                      <a:pt x="4831" y="1023"/>
                      <a:pt x="3610" y="67"/>
                      <a:pt x="2385" y="14"/>
                    </a:cubicBezTo>
                    <a:lnTo>
                      <a:pt x="2385" y="14"/>
                    </a:lnTo>
                    <a:cubicBezTo>
                      <a:pt x="2374" y="9"/>
                      <a:pt x="2362" y="6"/>
                      <a:pt x="2349" y="5"/>
                    </a:cubicBezTo>
                    <a:cubicBezTo>
                      <a:pt x="2309" y="2"/>
                      <a:pt x="2269" y="1"/>
                      <a:pt x="2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3331775" y="1856632"/>
                <a:ext cx="51306" cy="26217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831" extrusionOk="0">
                    <a:moveTo>
                      <a:pt x="94" y="0"/>
                    </a:moveTo>
                    <a:cubicBezTo>
                      <a:pt x="47" y="0"/>
                      <a:pt x="0" y="31"/>
                      <a:pt x="0" y="92"/>
                    </a:cubicBezTo>
                    <a:cubicBezTo>
                      <a:pt x="26" y="992"/>
                      <a:pt x="143" y="1880"/>
                      <a:pt x="350" y="2760"/>
                    </a:cubicBezTo>
                    <a:cubicBezTo>
                      <a:pt x="363" y="2809"/>
                      <a:pt x="400" y="2831"/>
                      <a:pt x="437" y="2831"/>
                    </a:cubicBezTo>
                    <a:cubicBezTo>
                      <a:pt x="494" y="2831"/>
                      <a:pt x="553" y="2782"/>
                      <a:pt x="538" y="2709"/>
                    </a:cubicBezTo>
                    <a:cubicBezTo>
                      <a:pt x="331" y="1847"/>
                      <a:pt x="214" y="973"/>
                      <a:pt x="188" y="92"/>
                    </a:cubicBezTo>
                    <a:cubicBezTo>
                      <a:pt x="188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3365392" y="2065652"/>
                <a:ext cx="246806" cy="5695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615" extrusionOk="0">
                    <a:moveTo>
                      <a:pt x="2533" y="1"/>
                    </a:moveTo>
                    <a:cubicBezTo>
                      <a:pt x="2525" y="1"/>
                      <a:pt x="2516" y="2"/>
                      <a:pt x="2506" y="5"/>
                    </a:cubicBezTo>
                    <a:cubicBezTo>
                      <a:pt x="1735" y="244"/>
                      <a:pt x="926" y="348"/>
                      <a:pt x="123" y="426"/>
                    </a:cubicBezTo>
                    <a:cubicBezTo>
                      <a:pt x="4" y="438"/>
                      <a:pt x="0" y="614"/>
                      <a:pt x="111" y="614"/>
                    </a:cubicBezTo>
                    <a:cubicBezTo>
                      <a:pt x="115" y="614"/>
                      <a:pt x="119" y="614"/>
                      <a:pt x="123" y="613"/>
                    </a:cubicBezTo>
                    <a:cubicBezTo>
                      <a:pt x="945" y="536"/>
                      <a:pt x="1768" y="432"/>
                      <a:pt x="2558" y="193"/>
                    </a:cubicBezTo>
                    <a:cubicBezTo>
                      <a:pt x="2665" y="157"/>
                      <a:pt x="2630" y="1"/>
                      <a:pt x="2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3362521" y="1987304"/>
                <a:ext cx="222727" cy="131321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18" extrusionOk="0">
                    <a:moveTo>
                      <a:pt x="2275" y="0"/>
                    </a:moveTo>
                    <a:cubicBezTo>
                      <a:pt x="2259" y="0"/>
                      <a:pt x="2243" y="5"/>
                      <a:pt x="2226" y="15"/>
                    </a:cubicBezTo>
                    <a:cubicBezTo>
                      <a:pt x="1553" y="488"/>
                      <a:pt x="840" y="896"/>
                      <a:pt x="96" y="1239"/>
                    </a:cubicBezTo>
                    <a:cubicBezTo>
                      <a:pt x="0" y="1284"/>
                      <a:pt x="56" y="1417"/>
                      <a:pt x="145" y="1417"/>
                    </a:cubicBezTo>
                    <a:cubicBezTo>
                      <a:pt x="158" y="1417"/>
                      <a:pt x="172" y="1414"/>
                      <a:pt x="186" y="1408"/>
                    </a:cubicBezTo>
                    <a:cubicBezTo>
                      <a:pt x="938" y="1064"/>
                      <a:pt x="1650" y="656"/>
                      <a:pt x="2323" y="184"/>
                    </a:cubicBezTo>
                    <a:cubicBezTo>
                      <a:pt x="2405" y="124"/>
                      <a:pt x="2354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3194713" y="2088712"/>
                <a:ext cx="107705" cy="135951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468" extrusionOk="0">
                    <a:moveTo>
                      <a:pt x="94" y="0"/>
                    </a:moveTo>
                    <a:cubicBezTo>
                      <a:pt x="46" y="0"/>
                      <a:pt x="1" y="31"/>
                      <a:pt x="4" y="92"/>
                    </a:cubicBezTo>
                    <a:cubicBezTo>
                      <a:pt x="62" y="708"/>
                      <a:pt x="438" y="1226"/>
                      <a:pt x="1014" y="1459"/>
                    </a:cubicBezTo>
                    <a:cubicBezTo>
                      <a:pt x="1027" y="1465"/>
                      <a:pt x="1040" y="1468"/>
                      <a:pt x="1051" y="1468"/>
                    </a:cubicBezTo>
                    <a:cubicBezTo>
                      <a:pt x="1134" y="1468"/>
                      <a:pt x="1162" y="1317"/>
                      <a:pt x="1059" y="1278"/>
                    </a:cubicBezTo>
                    <a:cubicBezTo>
                      <a:pt x="574" y="1077"/>
                      <a:pt x="237" y="617"/>
                      <a:pt x="198" y="92"/>
                    </a:cubicBezTo>
                    <a:cubicBezTo>
                      <a:pt x="192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21"/>
            <p:cNvSpPr/>
            <p:nvPr/>
          </p:nvSpPr>
          <p:spPr>
            <a:xfrm>
              <a:off x="4146182" y="2031850"/>
              <a:ext cx="193833" cy="269402"/>
            </a:xfrm>
            <a:custGeom>
              <a:avLst/>
              <a:gdLst/>
              <a:ahLst/>
              <a:cxnLst/>
              <a:rect l="l" t="t" r="r" b="b"/>
              <a:pathLst>
                <a:path w="2093" h="2909" extrusionOk="0">
                  <a:moveTo>
                    <a:pt x="85" y="1"/>
                  </a:moveTo>
                  <a:lnTo>
                    <a:pt x="0" y="1937"/>
                  </a:lnTo>
                  <a:lnTo>
                    <a:pt x="20" y="2649"/>
                  </a:lnTo>
                  <a:lnTo>
                    <a:pt x="130" y="2908"/>
                  </a:lnTo>
                  <a:lnTo>
                    <a:pt x="765" y="2397"/>
                  </a:lnTo>
                  <a:lnTo>
                    <a:pt x="2092" y="1438"/>
                  </a:lnTo>
                  <a:lnTo>
                    <a:pt x="1645" y="101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3877522" y="1965634"/>
              <a:ext cx="651326" cy="431563"/>
            </a:xfrm>
            <a:custGeom>
              <a:avLst/>
              <a:gdLst/>
              <a:ahLst/>
              <a:cxnLst/>
              <a:rect l="l" t="t" r="r" b="b"/>
              <a:pathLst>
                <a:path w="7033" h="4660" extrusionOk="0">
                  <a:moveTo>
                    <a:pt x="3892" y="210"/>
                  </a:moveTo>
                  <a:cubicBezTo>
                    <a:pt x="4851" y="210"/>
                    <a:pt x="5680" y="230"/>
                    <a:pt x="5693" y="230"/>
                  </a:cubicBezTo>
                  <a:cubicBezTo>
                    <a:pt x="6424" y="230"/>
                    <a:pt x="6819" y="903"/>
                    <a:pt x="6819" y="1532"/>
                  </a:cubicBezTo>
                  <a:lnTo>
                    <a:pt x="6819" y="3202"/>
                  </a:lnTo>
                  <a:cubicBezTo>
                    <a:pt x="6819" y="3889"/>
                    <a:pt x="6262" y="4446"/>
                    <a:pt x="5576" y="4446"/>
                  </a:cubicBezTo>
                  <a:lnTo>
                    <a:pt x="1451" y="4446"/>
                  </a:lnTo>
                  <a:cubicBezTo>
                    <a:pt x="771" y="4446"/>
                    <a:pt x="208" y="3889"/>
                    <a:pt x="208" y="3202"/>
                  </a:cubicBezTo>
                  <a:lnTo>
                    <a:pt x="208" y="1532"/>
                  </a:lnTo>
                  <a:cubicBezTo>
                    <a:pt x="208" y="890"/>
                    <a:pt x="739" y="366"/>
                    <a:pt x="1464" y="288"/>
                  </a:cubicBezTo>
                  <a:cubicBezTo>
                    <a:pt x="2040" y="223"/>
                    <a:pt x="3024" y="210"/>
                    <a:pt x="3892" y="210"/>
                  </a:cubicBezTo>
                  <a:close/>
                  <a:moveTo>
                    <a:pt x="3955" y="1"/>
                  </a:moveTo>
                  <a:cubicBezTo>
                    <a:pt x="3063" y="1"/>
                    <a:pt x="2042" y="18"/>
                    <a:pt x="1444" y="81"/>
                  </a:cubicBezTo>
                  <a:cubicBezTo>
                    <a:pt x="609" y="165"/>
                    <a:pt x="0" y="780"/>
                    <a:pt x="0" y="1532"/>
                  </a:cubicBezTo>
                  <a:lnTo>
                    <a:pt x="0" y="3202"/>
                  </a:lnTo>
                  <a:cubicBezTo>
                    <a:pt x="0" y="4005"/>
                    <a:pt x="654" y="4659"/>
                    <a:pt x="1457" y="4659"/>
                  </a:cubicBezTo>
                  <a:lnTo>
                    <a:pt x="5582" y="4659"/>
                  </a:lnTo>
                  <a:cubicBezTo>
                    <a:pt x="6379" y="4659"/>
                    <a:pt x="7033" y="4005"/>
                    <a:pt x="7033" y="3202"/>
                  </a:cubicBezTo>
                  <a:lnTo>
                    <a:pt x="7033" y="1532"/>
                  </a:lnTo>
                  <a:cubicBezTo>
                    <a:pt x="7033" y="683"/>
                    <a:pt x="6450" y="23"/>
                    <a:pt x="5699" y="23"/>
                  </a:cubicBezTo>
                  <a:cubicBezTo>
                    <a:pt x="5682" y="19"/>
                    <a:pt x="4889" y="1"/>
                    <a:pt x="3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137754" y="2037869"/>
              <a:ext cx="20189" cy="261531"/>
            </a:xfrm>
            <a:custGeom>
              <a:avLst/>
              <a:gdLst/>
              <a:ahLst/>
              <a:cxnLst/>
              <a:rect l="l" t="t" r="r" b="b"/>
              <a:pathLst>
                <a:path w="218" h="2824" extrusionOk="0">
                  <a:moveTo>
                    <a:pt x="142" y="0"/>
                  </a:moveTo>
                  <a:cubicBezTo>
                    <a:pt x="103" y="0"/>
                    <a:pt x="62" y="26"/>
                    <a:pt x="59" y="78"/>
                  </a:cubicBezTo>
                  <a:cubicBezTo>
                    <a:pt x="1" y="965"/>
                    <a:pt x="1" y="1859"/>
                    <a:pt x="40" y="2746"/>
                  </a:cubicBezTo>
                  <a:cubicBezTo>
                    <a:pt x="43" y="2798"/>
                    <a:pt x="83" y="2824"/>
                    <a:pt x="123" y="2824"/>
                  </a:cubicBezTo>
                  <a:cubicBezTo>
                    <a:pt x="163" y="2824"/>
                    <a:pt x="202" y="2798"/>
                    <a:pt x="202" y="2746"/>
                  </a:cubicBezTo>
                  <a:cubicBezTo>
                    <a:pt x="156" y="1859"/>
                    <a:pt x="163" y="965"/>
                    <a:pt x="214" y="78"/>
                  </a:cubicBezTo>
                  <a:cubicBezTo>
                    <a:pt x="218" y="26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141551" y="2164096"/>
              <a:ext cx="208465" cy="140675"/>
            </a:xfrm>
            <a:custGeom>
              <a:avLst/>
              <a:gdLst/>
              <a:ahLst/>
              <a:cxnLst/>
              <a:rect l="l" t="t" r="r" b="b"/>
              <a:pathLst>
                <a:path w="2251" h="1519" extrusionOk="0">
                  <a:moveTo>
                    <a:pt x="2145" y="0"/>
                  </a:moveTo>
                  <a:cubicBezTo>
                    <a:pt x="2131" y="0"/>
                    <a:pt x="2117" y="5"/>
                    <a:pt x="2103" y="17"/>
                  </a:cubicBezTo>
                  <a:cubicBezTo>
                    <a:pt x="1936" y="134"/>
                    <a:pt x="416" y="1339"/>
                    <a:pt x="190" y="1339"/>
                  </a:cubicBezTo>
                  <a:cubicBezTo>
                    <a:pt x="179" y="1339"/>
                    <a:pt x="172" y="1337"/>
                    <a:pt x="167" y="1331"/>
                  </a:cubicBezTo>
                  <a:cubicBezTo>
                    <a:pt x="150" y="1313"/>
                    <a:pt x="132" y="1306"/>
                    <a:pt x="113" y="1306"/>
                  </a:cubicBezTo>
                  <a:cubicBezTo>
                    <a:pt x="54" y="1306"/>
                    <a:pt x="1" y="1387"/>
                    <a:pt x="50" y="1441"/>
                  </a:cubicBezTo>
                  <a:cubicBezTo>
                    <a:pt x="98" y="1496"/>
                    <a:pt x="152" y="1518"/>
                    <a:pt x="210" y="1518"/>
                  </a:cubicBezTo>
                  <a:cubicBezTo>
                    <a:pt x="391" y="1518"/>
                    <a:pt x="605" y="1305"/>
                    <a:pt x="717" y="1221"/>
                  </a:cubicBezTo>
                  <a:lnTo>
                    <a:pt x="2181" y="153"/>
                  </a:lnTo>
                  <a:cubicBezTo>
                    <a:pt x="2250" y="105"/>
                    <a:pt x="2206" y="0"/>
                    <a:pt x="2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143126" y="2032776"/>
              <a:ext cx="212077" cy="143175"/>
            </a:xfrm>
            <a:custGeom>
              <a:avLst/>
              <a:gdLst/>
              <a:ahLst/>
              <a:cxnLst/>
              <a:rect l="l" t="t" r="r" b="b"/>
              <a:pathLst>
                <a:path w="2290" h="1546" extrusionOk="0">
                  <a:moveTo>
                    <a:pt x="120" y="1"/>
                  </a:moveTo>
                  <a:cubicBezTo>
                    <a:pt x="47" y="1"/>
                    <a:pt x="1" y="107"/>
                    <a:pt x="79" y="146"/>
                  </a:cubicBezTo>
                  <a:cubicBezTo>
                    <a:pt x="830" y="515"/>
                    <a:pt x="1465" y="1014"/>
                    <a:pt x="2119" y="1525"/>
                  </a:cubicBezTo>
                  <a:cubicBezTo>
                    <a:pt x="2135" y="1539"/>
                    <a:pt x="2153" y="1545"/>
                    <a:pt x="2171" y="1545"/>
                  </a:cubicBezTo>
                  <a:cubicBezTo>
                    <a:pt x="2235" y="1545"/>
                    <a:pt x="2290" y="1466"/>
                    <a:pt x="2229" y="1415"/>
                  </a:cubicBezTo>
                  <a:cubicBezTo>
                    <a:pt x="1568" y="891"/>
                    <a:pt x="921" y="386"/>
                    <a:pt x="156" y="10"/>
                  </a:cubicBezTo>
                  <a:cubicBezTo>
                    <a:pt x="144" y="4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4179799" y="2507399"/>
              <a:ext cx="64827" cy="81682"/>
            </a:xfrm>
            <a:custGeom>
              <a:avLst/>
              <a:gdLst/>
              <a:ahLst/>
              <a:cxnLst/>
              <a:rect l="l" t="t" r="r" b="b"/>
              <a:pathLst>
                <a:path w="700" h="882" extrusionOk="0">
                  <a:moveTo>
                    <a:pt x="699" y="1"/>
                  </a:moveTo>
                  <a:lnTo>
                    <a:pt x="699" y="1"/>
                  </a:lnTo>
                  <a:cubicBezTo>
                    <a:pt x="460" y="221"/>
                    <a:pt x="181" y="623"/>
                    <a:pt x="0" y="882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4159703" y="2493045"/>
              <a:ext cx="106409" cy="109928"/>
            </a:xfrm>
            <a:custGeom>
              <a:avLst/>
              <a:gdLst/>
              <a:ahLst/>
              <a:cxnLst/>
              <a:rect l="l" t="t" r="r" b="b"/>
              <a:pathLst>
                <a:path w="1149" h="1187" extrusionOk="0">
                  <a:moveTo>
                    <a:pt x="913" y="0"/>
                  </a:moveTo>
                  <a:cubicBezTo>
                    <a:pt x="877" y="0"/>
                    <a:pt x="840" y="14"/>
                    <a:pt x="806" y="46"/>
                  </a:cubicBezTo>
                  <a:cubicBezTo>
                    <a:pt x="521" y="311"/>
                    <a:pt x="301" y="642"/>
                    <a:pt x="81" y="959"/>
                  </a:cubicBezTo>
                  <a:cubicBezTo>
                    <a:pt x="0" y="1076"/>
                    <a:pt x="110" y="1187"/>
                    <a:pt x="222" y="1187"/>
                  </a:cubicBezTo>
                  <a:cubicBezTo>
                    <a:pt x="270" y="1187"/>
                    <a:pt x="320" y="1166"/>
                    <a:pt x="353" y="1114"/>
                  </a:cubicBezTo>
                  <a:cubicBezTo>
                    <a:pt x="560" y="823"/>
                    <a:pt x="768" y="519"/>
                    <a:pt x="1033" y="266"/>
                  </a:cubicBezTo>
                  <a:cubicBezTo>
                    <a:pt x="1149" y="160"/>
                    <a:pt x="1038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4247034" y="2505269"/>
              <a:ext cx="76125" cy="71217"/>
            </a:xfrm>
            <a:custGeom>
              <a:avLst/>
              <a:gdLst/>
              <a:ahLst/>
              <a:cxnLst/>
              <a:rect l="l" t="t" r="r" b="b"/>
              <a:pathLst>
                <a:path w="822" h="769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69"/>
                  </a:lnTo>
                  <a:lnTo>
                    <a:pt x="71" y="24"/>
                  </a:ln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4228141" y="2491193"/>
              <a:ext cx="115392" cy="99741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203" y="0"/>
                  </a:moveTo>
                  <a:cubicBezTo>
                    <a:pt x="155" y="0"/>
                    <a:pt x="104" y="31"/>
                    <a:pt x="80" y="79"/>
                  </a:cubicBezTo>
                  <a:cubicBezTo>
                    <a:pt x="74" y="85"/>
                    <a:pt x="74" y="85"/>
                    <a:pt x="67" y="92"/>
                  </a:cubicBezTo>
                  <a:cubicBezTo>
                    <a:pt x="0" y="217"/>
                    <a:pt x="112" y="333"/>
                    <a:pt x="220" y="333"/>
                  </a:cubicBezTo>
                  <a:cubicBezTo>
                    <a:pt x="223" y="333"/>
                    <a:pt x="225" y="333"/>
                    <a:pt x="228" y="333"/>
                  </a:cubicBezTo>
                  <a:lnTo>
                    <a:pt x="228" y="333"/>
                  </a:lnTo>
                  <a:cubicBezTo>
                    <a:pt x="256" y="370"/>
                    <a:pt x="325" y="446"/>
                    <a:pt x="339" y="461"/>
                  </a:cubicBezTo>
                  <a:cubicBezTo>
                    <a:pt x="404" y="526"/>
                    <a:pt x="469" y="590"/>
                    <a:pt x="540" y="662"/>
                  </a:cubicBezTo>
                  <a:cubicBezTo>
                    <a:pt x="663" y="785"/>
                    <a:pt x="786" y="908"/>
                    <a:pt x="909" y="1031"/>
                  </a:cubicBezTo>
                  <a:cubicBezTo>
                    <a:pt x="943" y="1063"/>
                    <a:pt x="981" y="1077"/>
                    <a:pt x="1017" y="1077"/>
                  </a:cubicBezTo>
                  <a:cubicBezTo>
                    <a:pt x="1140" y="1077"/>
                    <a:pt x="1246" y="920"/>
                    <a:pt x="1136" y="810"/>
                  </a:cubicBezTo>
                  <a:cubicBezTo>
                    <a:pt x="974" y="649"/>
                    <a:pt x="812" y="487"/>
                    <a:pt x="650" y="325"/>
                  </a:cubicBezTo>
                  <a:cubicBezTo>
                    <a:pt x="527" y="202"/>
                    <a:pt x="404" y="7"/>
                    <a:pt x="216" y="1"/>
                  </a:cubicBezTo>
                  <a:cubicBezTo>
                    <a:pt x="212" y="0"/>
                    <a:pt x="207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4328530" y="2498416"/>
              <a:ext cx="68439" cy="83442"/>
            </a:xfrm>
            <a:custGeom>
              <a:avLst/>
              <a:gdLst/>
              <a:ahLst/>
              <a:cxnLst/>
              <a:rect l="l" t="t" r="r" b="b"/>
              <a:pathLst>
                <a:path w="739" h="901" extrusionOk="0">
                  <a:moveTo>
                    <a:pt x="738" y="1"/>
                  </a:moveTo>
                  <a:cubicBezTo>
                    <a:pt x="738" y="1"/>
                    <a:pt x="272" y="525"/>
                    <a:pt x="0" y="901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4308341" y="2483043"/>
              <a:ext cx="108446" cy="112614"/>
            </a:xfrm>
            <a:custGeom>
              <a:avLst/>
              <a:gdLst/>
              <a:ahLst/>
              <a:cxnLst/>
              <a:rect l="l" t="t" r="r" b="b"/>
              <a:pathLst>
                <a:path w="1171" h="1216" extrusionOk="0">
                  <a:moveTo>
                    <a:pt x="950" y="1"/>
                  </a:moveTo>
                  <a:cubicBezTo>
                    <a:pt x="914" y="1"/>
                    <a:pt x="878" y="15"/>
                    <a:pt x="846" y="50"/>
                  </a:cubicBezTo>
                  <a:cubicBezTo>
                    <a:pt x="581" y="355"/>
                    <a:pt x="322" y="659"/>
                    <a:pt x="82" y="983"/>
                  </a:cubicBezTo>
                  <a:cubicBezTo>
                    <a:pt x="0" y="1101"/>
                    <a:pt x="110" y="1216"/>
                    <a:pt x="225" y="1216"/>
                  </a:cubicBezTo>
                  <a:cubicBezTo>
                    <a:pt x="274" y="1216"/>
                    <a:pt x="324" y="1195"/>
                    <a:pt x="361" y="1145"/>
                  </a:cubicBezTo>
                  <a:cubicBezTo>
                    <a:pt x="574" y="840"/>
                    <a:pt x="820" y="555"/>
                    <a:pt x="1066" y="277"/>
                  </a:cubicBezTo>
                  <a:cubicBezTo>
                    <a:pt x="1171" y="158"/>
                    <a:pt x="1066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4401691" y="2500824"/>
              <a:ext cx="68994" cy="80478"/>
            </a:xfrm>
            <a:custGeom>
              <a:avLst/>
              <a:gdLst/>
              <a:ahLst/>
              <a:cxnLst/>
              <a:rect l="l" t="t" r="r" b="b"/>
              <a:pathLst>
                <a:path w="745" h="869" extrusionOk="0">
                  <a:moveTo>
                    <a:pt x="0" y="1"/>
                  </a:moveTo>
                  <a:cubicBezTo>
                    <a:pt x="266" y="376"/>
                    <a:pt x="745" y="868"/>
                    <a:pt x="745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381502" y="2487303"/>
              <a:ext cx="109558" cy="109002"/>
            </a:xfrm>
            <a:custGeom>
              <a:avLst/>
              <a:gdLst/>
              <a:ahLst/>
              <a:cxnLst/>
              <a:rect l="l" t="t" r="r" b="b"/>
              <a:pathLst>
                <a:path w="1183" h="1177" extrusionOk="0">
                  <a:moveTo>
                    <a:pt x="223" y="1"/>
                  </a:moveTo>
                  <a:cubicBezTo>
                    <a:pt x="110" y="1"/>
                    <a:pt x="0" y="113"/>
                    <a:pt x="82" y="231"/>
                  </a:cubicBezTo>
                  <a:cubicBezTo>
                    <a:pt x="315" y="548"/>
                    <a:pt x="574" y="846"/>
                    <a:pt x="846" y="1131"/>
                  </a:cubicBezTo>
                  <a:cubicBezTo>
                    <a:pt x="879" y="1163"/>
                    <a:pt x="915" y="1177"/>
                    <a:pt x="951" y="1177"/>
                  </a:cubicBezTo>
                  <a:cubicBezTo>
                    <a:pt x="1073" y="1177"/>
                    <a:pt x="1183" y="1019"/>
                    <a:pt x="1073" y="904"/>
                  </a:cubicBezTo>
                  <a:cubicBezTo>
                    <a:pt x="820" y="639"/>
                    <a:pt x="568" y="367"/>
                    <a:pt x="354" y="69"/>
                  </a:cubicBezTo>
                  <a:cubicBezTo>
                    <a:pt x="319" y="21"/>
                    <a:pt x="271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473649" y="2507399"/>
              <a:ext cx="61215" cy="77515"/>
            </a:xfrm>
            <a:custGeom>
              <a:avLst/>
              <a:gdLst/>
              <a:ahLst/>
              <a:cxnLst/>
              <a:rect l="l" t="t" r="r" b="b"/>
              <a:pathLst>
                <a:path w="661" h="837" extrusionOk="0">
                  <a:moveTo>
                    <a:pt x="661" y="1"/>
                  </a:moveTo>
                  <a:cubicBezTo>
                    <a:pt x="421" y="221"/>
                    <a:pt x="182" y="571"/>
                    <a:pt x="0" y="836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453275" y="2493045"/>
              <a:ext cx="103075" cy="105668"/>
            </a:xfrm>
            <a:custGeom>
              <a:avLst/>
              <a:gdLst/>
              <a:ahLst/>
              <a:cxnLst/>
              <a:rect l="l" t="t" r="r" b="b"/>
              <a:pathLst>
                <a:path w="1113" h="1141" extrusionOk="0">
                  <a:moveTo>
                    <a:pt x="878" y="0"/>
                  </a:moveTo>
                  <a:cubicBezTo>
                    <a:pt x="841" y="0"/>
                    <a:pt x="804" y="14"/>
                    <a:pt x="771" y="46"/>
                  </a:cubicBezTo>
                  <a:cubicBezTo>
                    <a:pt x="499" y="298"/>
                    <a:pt x="291" y="603"/>
                    <a:pt x="78" y="907"/>
                  </a:cubicBezTo>
                  <a:cubicBezTo>
                    <a:pt x="1" y="1025"/>
                    <a:pt x="111" y="1140"/>
                    <a:pt x="225" y="1140"/>
                  </a:cubicBezTo>
                  <a:cubicBezTo>
                    <a:pt x="273" y="1140"/>
                    <a:pt x="321" y="1119"/>
                    <a:pt x="356" y="1069"/>
                  </a:cubicBezTo>
                  <a:cubicBezTo>
                    <a:pt x="550" y="790"/>
                    <a:pt x="745" y="499"/>
                    <a:pt x="997" y="266"/>
                  </a:cubicBezTo>
                  <a:cubicBezTo>
                    <a:pt x="1113" y="160"/>
                    <a:pt x="1002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4537271" y="2505269"/>
              <a:ext cx="76218" cy="72421"/>
            </a:xfrm>
            <a:custGeom>
              <a:avLst/>
              <a:gdLst/>
              <a:ahLst/>
              <a:cxnLst/>
              <a:rect l="l" t="t" r="r" b="b"/>
              <a:pathLst>
                <a:path w="823" h="782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82"/>
                  </a:lnTo>
                  <a:cubicBezTo>
                    <a:pt x="570" y="535"/>
                    <a:pt x="323" y="270"/>
                    <a:pt x="71" y="24"/>
                  </a:cubicBez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4518842" y="2490637"/>
              <a:ext cx="114929" cy="101778"/>
            </a:xfrm>
            <a:custGeom>
              <a:avLst/>
              <a:gdLst/>
              <a:ahLst/>
              <a:cxnLst/>
              <a:rect l="l" t="t" r="r" b="b"/>
              <a:pathLst>
                <a:path w="1241" h="1099" extrusionOk="0">
                  <a:moveTo>
                    <a:pt x="212" y="1"/>
                  </a:moveTo>
                  <a:cubicBezTo>
                    <a:pt x="160" y="1"/>
                    <a:pt x="102" y="33"/>
                    <a:pt x="76" y="85"/>
                  </a:cubicBezTo>
                  <a:cubicBezTo>
                    <a:pt x="69" y="85"/>
                    <a:pt x="69" y="91"/>
                    <a:pt x="63" y="98"/>
                  </a:cubicBezTo>
                  <a:cubicBezTo>
                    <a:pt x="0" y="223"/>
                    <a:pt x="110" y="339"/>
                    <a:pt x="217" y="339"/>
                  </a:cubicBezTo>
                  <a:cubicBezTo>
                    <a:pt x="219" y="339"/>
                    <a:pt x="221" y="339"/>
                    <a:pt x="223" y="339"/>
                  </a:cubicBezTo>
                  <a:lnTo>
                    <a:pt x="223" y="339"/>
                  </a:lnTo>
                  <a:cubicBezTo>
                    <a:pt x="253" y="377"/>
                    <a:pt x="325" y="457"/>
                    <a:pt x="335" y="467"/>
                  </a:cubicBezTo>
                  <a:cubicBezTo>
                    <a:pt x="399" y="538"/>
                    <a:pt x="464" y="603"/>
                    <a:pt x="535" y="674"/>
                  </a:cubicBezTo>
                  <a:cubicBezTo>
                    <a:pt x="658" y="797"/>
                    <a:pt x="781" y="927"/>
                    <a:pt x="905" y="1050"/>
                  </a:cubicBezTo>
                  <a:cubicBezTo>
                    <a:pt x="939" y="1084"/>
                    <a:pt x="977" y="1098"/>
                    <a:pt x="1014" y="1098"/>
                  </a:cubicBezTo>
                  <a:cubicBezTo>
                    <a:pt x="1136" y="1098"/>
                    <a:pt x="1241" y="939"/>
                    <a:pt x="1131" y="829"/>
                  </a:cubicBezTo>
                  <a:cubicBezTo>
                    <a:pt x="969" y="668"/>
                    <a:pt x="807" y="499"/>
                    <a:pt x="645" y="337"/>
                  </a:cubicBezTo>
                  <a:cubicBezTo>
                    <a:pt x="522" y="208"/>
                    <a:pt x="399" y="1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4619323" y="2498416"/>
              <a:ext cx="67883" cy="85849"/>
            </a:xfrm>
            <a:custGeom>
              <a:avLst/>
              <a:gdLst/>
              <a:ahLst/>
              <a:cxnLst/>
              <a:rect l="l" t="t" r="r" b="b"/>
              <a:pathLst>
                <a:path w="733" h="927" extrusionOk="0">
                  <a:moveTo>
                    <a:pt x="733" y="1"/>
                  </a:moveTo>
                  <a:cubicBezTo>
                    <a:pt x="732" y="1"/>
                    <a:pt x="266" y="558"/>
                    <a:pt x="1" y="927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598579" y="2482858"/>
              <a:ext cx="108632" cy="115207"/>
            </a:xfrm>
            <a:custGeom>
              <a:avLst/>
              <a:gdLst/>
              <a:ahLst/>
              <a:cxnLst/>
              <a:rect l="l" t="t" r="r" b="b"/>
              <a:pathLst>
                <a:path w="1173" h="1244" extrusionOk="0">
                  <a:moveTo>
                    <a:pt x="949" y="0"/>
                  </a:moveTo>
                  <a:cubicBezTo>
                    <a:pt x="913" y="0"/>
                    <a:pt x="877" y="15"/>
                    <a:pt x="847" y="52"/>
                  </a:cubicBezTo>
                  <a:cubicBezTo>
                    <a:pt x="581" y="369"/>
                    <a:pt x="322" y="687"/>
                    <a:pt x="82" y="1017"/>
                  </a:cubicBezTo>
                  <a:cubicBezTo>
                    <a:pt x="1" y="1130"/>
                    <a:pt x="110" y="1244"/>
                    <a:pt x="224" y="1244"/>
                  </a:cubicBezTo>
                  <a:cubicBezTo>
                    <a:pt x="274" y="1244"/>
                    <a:pt x="324" y="1223"/>
                    <a:pt x="361" y="1172"/>
                  </a:cubicBezTo>
                  <a:cubicBezTo>
                    <a:pt x="581" y="868"/>
                    <a:pt x="827" y="570"/>
                    <a:pt x="1073" y="279"/>
                  </a:cubicBezTo>
                  <a:cubicBezTo>
                    <a:pt x="1172" y="160"/>
                    <a:pt x="1063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4688317" y="2497861"/>
              <a:ext cx="72699" cy="83442"/>
            </a:xfrm>
            <a:custGeom>
              <a:avLst/>
              <a:gdLst/>
              <a:ahLst/>
              <a:cxnLst/>
              <a:rect l="l" t="t" r="r" b="b"/>
              <a:pathLst>
                <a:path w="785" h="901" extrusionOk="0">
                  <a:moveTo>
                    <a:pt x="1" y="0"/>
                  </a:moveTo>
                  <a:lnTo>
                    <a:pt x="784" y="900"/>
                  </a:lnTo>
                  <a:cubicBezTo>
                    <a:pt x="784" y="900"/>
                    <a:pt x="292" y="324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667851" y="2482487"/>
              <a:ext cx="112521" cy="114466"/>
            </a:xfrm>
            <a:custGeom>
              <a:avLst/>
              <a:gdLst/>
              <a:ahLst/>
              <a:cxnLst/>
              <a:rect l="l" t="t" r="r" b="b"/>
              <a:pathLst>
                <a:path w="1215" h="1236" extrusionOk="0">
                  <a:moveTo>
                    <a:pt x="227" y="0"/>
                  </a:moveTo>
                  <a:cubicBezTo>
                    <a:pt x="109" y="0"/>
                    <a:pt x="1" y="157"/>
                    <a:pt x="105" y="276"/>
                  </a:cubicBezTo>
                  <a:cubicBezTo>
                    <a:pt x="377" y="574"/>
                    <a:pt x="630" y="879"/>
                    <a:pt x="889" y="1183"/>
                  </a:cubicBezTo>
                  <a:cubicBezTo>
                    <a:pt x="921" y="1220"/>
                    <a:pt x="958" y="1235"/>
                    <a:pt x="993" y="1235"/>
                  </a:cubicBezTo>
                  <a:cubicBezTo>
                    <a:pt x="1109" y="1235"/>
                    <a:pt x="1214" y="1075"/>
                    <a:pt x="1115" y="956"/>
                  </a:cubicBezTo>
                  <a:cubicBezTo>
                    <a:pt x="856" y="652"/>
                    <a:pt x="597" y="348"/>
                    <a:pt x="332" y="50"/>
                  </a:cubicBezTo>
                  <a:cubicBezTo>
                    <a:pt x="300" y="15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763887" y="2583617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744717" y="2569170"/>
              <a:ext cx="160215" cy="29543"/>
            </a:xfrm>
            <a:custGeom>
              <a:avLst/>
              <a:gdLst/>
              <a:ahLst/>
              <a:cxnLst/>
              <a:rect l="l" t="t" r="r" b="b"/>
              <a:pathLst>
                <a:path w="1730" h="319" extrusionOk="0">
                  <a:moveTo>
                    <a:pt x="207" y="1"/>
                  </a:moveTo>
                  <a:cubicBezTo>
                    <a:pt x="0" y="1"/>
                    <a:pt x="0" y="318"/>
                    <a:pt x="207" y="318"/>
                  </a:cubicBezTo>
                  <a:lnTo>
                    <a:pt x="1529" y="318"/>
                  </a:lnTo>
                  <a:cubicBezTo>
                    <a:pt x="1729" y="318"/>
                    <a:pt x="172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888169" y="2563521"/>
              <a:ext cx="46768" cy="45472"/>
            </a:xfrm>
            <a:custGeom>
              <a:avLst/>
              <a:gdLst/>
              <a:ahLst/>
              <a:cxnLst/>
              <a:rect l="l" t="t" r="r" b="b"/>
              <a:pathLst>
                <a:path w="505" h="491" extrusionOk="0">
                  <a:moveTo>
                    <a:pt x="250" y="0"/>
                  </a:moveTo>
                  <a:cubicBezTo>
                    <a:pt x="224" y="0"/>
                    <a:pt x="198" y="5"/>
                    <a:pt x="174" y="17"/>
                  </a:cubicBezTo>
                  <a:cubicBezTo>
                    <a:pt x="137" y="38"/>
                    <a:pt x="109" y="77"/>
                    <a:pt x="98" y="118"/>
                  </a:cubicBezTo>
                  <a:lnTo>
                    <a:pt x="98" y="118"/>
                  </a:lnTo>
                  <a:cubicBezTo>
                    <a:pt x="41" y="142"/>
                    <a:pt x="0" y="219"/>
                    <a:pt x="5" y="289"/>
                  </a:cubicBezTo>
                  <a:cubicBezTo>
                    <a:pt x="18" y="392"/>
                    <a:pt x="116" y="483"/>
                    <a:pt x="219" y="489"/>
                  </a:cubicBezTo>
                  <a:cubicBezTo>
                    <a:pt x="228" y="490"/>
                    <a:pt x="237" y="491"/>
                    <a:pt x="246" y="491"/>
                  </a:cubicBezTo>
                  <a:cubicBezTo>
                    <a:pt x="340" y="491"/>
                    <a:pt x="430" y="429"/>
                    <a:pt x="465" y="334"/>
                  </a:cubicBezTo>
                  <a:cubicBezTo>
                    <a:pt x="504" y="237"/>
                    <a:pt x="472" y="120"/>
                    <a:pt x="394" y="49"/>
                  </a:cubicBezTo>
                  <a:cubicBezTo>
                    <a:pt x="351" y="19"/>
                    <a:pt x="300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871036" y="2549074"/>
              <a:ext cx="83627" cy="74181"/>
            </a:xfrm>
            <a:custGeom>
              <a:avLst/>
              <a:gdLst/>
              <a:ahLst/>
              <a:cxnLst/>
              <a:rect l="l" t="t" r="r" b="b"/>
              <a:pathLst>
                <a:path w="903" h="801" extrusionOk="0">
                  <a:moveTo>
                    <a:pt x="483" y="336"/>
                  </a:moveTo>
                  <a:cubicBezTo>
                    <a:pt x="485" y="337"/>
                    <a:pt x="486" y="339"/>
                    <a:pt x="488" y="341"/>
                  </a:cubicBezTo>
                  <a:cubicBezTo>
                    <a:pt x="521" y="380"/>
                    <a:pt x="521" y="432"/>
                    <a:pt x="482" y="464"/>
                  </a:cubicBezTo>
                  <a:cubicBezTo>
                    <a:pt x="465" y="481"/>
                    <a:pt x="446" y="489"/>
                    <a:pt x="427" y="489"/>
                  </a:cubicBezTo>
                  <a:cubicBezTo>
                    <a:pt x="417" y="489"/>
                    <a:pt x="406" y="487"/>
                    <a:pt x="396" y="482"/>
                  </a:cubicBezTo>
                  <a:lnTo>
                    <a:pt x="396" y="482"/>
                  </a:lnTo>
                  <a:cubicBezTo>
                    <a:pt x="425" y="455"/>
                    <a:pt x="446" y="419"/>
                    <a:pt x="451" y="379"/>
                  </a:cubicBezTo>
                  <a:lnTo>
                    <a:pt x="451" y="379"/>
                  </a:lnTo>
                  <a:cubicBezTo>
                    <a:pt x="464" y="366"/>
                    <a:pt x="474" y="352"/>
                    <a:pt x="483" y="336"/>
                  </a:cubicBezTo>
                  <a:close/>
                  <a:moveTo>
                    <a:pt x="448" y="0"/>
                  </a:moveTo>
                  <a:cubicBezTo>
                    <a:pt x="336" y="0"/>
                    <a:pt x="236" y="56"/>
                    <a:pt x="177" y="141"/>
                  </a:cubicBezTo>
                  <a:lnTo>
                    <a:pt x="177" y="141"/>
                  </a:lnTo>
                  <a:cubicBezTo>
                    <a:pt x="31" y="233"/>
                    <a:pt x="0" y="483"/>
                    <a:pt x="100" y="632"/>
                  </a:cubicBezTo>
                  <a:cubicBezTo>
                    <a:pt x="179" y="744"/>
                    <a:pt x="303" y="801"/>
                    <a:pt x="427" y="801"/>
                  </a:cubicBezTo>
                  <a:cubicBezTo>
                    <a:pt x="547" y="801"/>
                    <a:pt x="668" y="747"/>
                    <a:pt x="747" y="639"/>
                  </a:cubicBezTo>
                  <a:cubicBezTo>
                    <a:pt x="903" y="432"/>
                    <a:pt x="812" y="114"/>
                    <a:pt x="573" y="24"/>
                  </a:cubicBezTo>
                  <a:cubicBezTo>
                    <a:pt x="531" y="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057462" y="2588433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1" y="0"/>
                  </a:moveTo>
                  <a:lnTo>
                    <a:pt x="0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038848" y="2573986"/>
              <a:ext cx="160215" cy="29450"/>
            </a:xfrm>
            <a:custGeom>
              <a:avLst/>
              <a:gdLst/>
              <a:ahLst/>
              <a:cxnLst/>
              <a:rect l="l" t="t" r="r" b="b"/>
              <a:pathLst>
                <a:path w="1730" h="318" extrusionOk="0">
                  <a:moveTo>
                    <a:pt x="201" y="1"/>
                  </a:moveTo>
                  <a:cubicBezTo>
                    <a:pt x="0" y="1"/>
                    <a:pt x="0" y="318"/>
                    <a:pt x="201" y="318"/>
                  </a:cubicBezTo>
                  <a:lnTo>
                    <a:pt x="1522" y="318"/>
                  </a:lnTo>
                  <a:cubicBezTo>
                    <a:pt x="1729" y="318"/>
                    <a:pt x="1729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008842" y="2568336"/>
              <a:ext cx="47231" cy="45472"/>
            </a:xfrm>
            <a:custGeom>
              <a:avLst/>
              <a:gdLst/>
              <a:ahLst/>
              <a:cxnLst/>
              <a:rect l="l" t="t" r="r" b="b"/>
              <a:pathLst>
                <a:path w="510" h="491" extrusionOk="0">
                  <a:moveTo>
                    <a:pt x="255" y="0"/>
                  </a:moveTo>
                  <a:cubicBezTo>
                    <a:pt x="205" y="0"/>
                    <a:pt x="155" y="19"/>
                    <a:pt x="117" y="49"/>
                  </a:cubicBezTo>
                  <a:cubicBezTo>
                    <a:pt x="33" y="120"/>
                    <a:pt x="0" y="237"/>
                    <a:pt x="39" y="334"/>
                  </a:cubicBezTo>
                  <a:cubicBezTo>
                    <a:pt x="75" y="428"/>
                    <a:pt x="165" y="491"/>
                    <a:pt x="264" y="491"/>
                  </a:cubicBezTo>
                  <a:cubicBezTo>
                    <a:pt x="273" y="491"/>
                    <a:pt x="283" y="490"/>
                    <a:pt x="292" y="489"/>
                  </a:cubicBezTo>
                  <a:cubicBezTo>
                    <a:pt x="396" y="483"/>
                    <a:pt x="486" y="392"/>
                    <a:pt x="499" y="288"/>
                  </a:cubicBezTo>
                  <a:cubicBezTo>
                    <a:pt x="509" y="218"/>
                    <a:pt x="469" y="141"/>
                    <a:pt x="408" y="118"/>
                  </a:cubicBezTo>
                  <a:lnTo>
                    <a:pt x="408" y="118"/>
                  </a:lnTo>
                  <a:cubicBezTo>
                    <a:pt x="399" y="77"/>
                    <a:pt x="371" y="38"/>
                    <a:pt x="331" y="16"/>
                  </a:cubicBezTo>
                  <a:cubicBezTo>
                    <a:pt x="306" y="5"/>
                    <a:pt x="281" y="0"/>
                    <a:pt x="25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3989024" y="2554075"/>
              <a:ext cx="82886" cy="74366"/>
            </a:xfrm>
            <a:custGeom>
              <a:avLst/>
              <a:gdLst/>
              <a:ahLst/>
              <a:cxnLst/>
              <a:rect l="l" t="t" r="r" b="b"/>
              <a:pathLst>
                <a:path w="895" h="803" extrusionOk="0">
                  <a:moveTo>
                    <a:pt x="426" y="335"/>
                  </a:moveTo>
                  <a:lnTo>
                    <a:pt x="426" y="335"/>
                  </a:lnTo>
                  <a:cubicBezTo>
                    <a:pt x="434" y="352"/>
                    <a:pt x="445" y="368"/>
                    <a:pt x="459" y="381"/>
                  </a:cubicBezTo>
                  <a:lnTo>
                    <a:pt x="459" y="381"/>
                  </a:lnTo>
                  <a:cubicBezTo>
                    <a:pt x="464" y="420"/>
                    <a:pt x="484" y="455"/>
                    <a:pt x="510" y="481"/>
                  </a:cubicBezTo>
                  <a:lnTo>
                    <a:pt x="510" y="481"/>
                  </a:lnTo>
                  <a:cubicBezTo>
                    <a:pt x="500" y="485"/>
                    <a:pt x="490" y="487"/>
                    <a:pt x="479" y="487"/>
                  </a:cubicBezTo>
                  <a:cubicBezTo>
                    <a:pt x="460" y="487"/>
                    <a:pt x="440" y="480"/>
                    <a:pt x="422" y="468"/>
                  </a:cubicBezTo>
                  <a:cubicBezTo>
                    <a:pt x="389" y="436"/>
                    <a:pt x="389" y="384"/>
                    <a:pt x="415" y="345"/>
                  </a:cubicBezTo>
                  <a:cubicBezTo>
                    <a:pt x="418" y="341"/>
                    <a:pt x="422" y="338"/>
                    <a:pt x="426" y="335"/>
                  </a:cubicBezTo>
                  <a:close/>
                  <a:moveTo>
                    <a:pt x="466" y="1"/>
                  </a:moveTo>
                  <a:cubicBezTo>
                    <a:pt x="429" y="1"/>
                    <a:pt x="390" y="7"/>
                    <a:pt x="350" y="21"/>
                  </a:cubicBezTo>
                  <a:cubicBezTo>
                    <a:pt x="98" y="106"/>
                    <a:pt x="1" y="429"/>
                    <a:pt x="156" y="637"/>
                  </a:cubicBezTo>
                  <a:cubicBezTo>
                    <a:pt x="238" y="748"/>
                    <a:pt x="360" y="803"/>
                    <a:pt x="482" y="803"/>
                  </a:cubicBezTo>
                  <a:cubicBezTo>
                    <a:pt x="602" y="803"/>
                    <a:pt x="720" y="749"/>
                    <a:pt x="797" y="643"/>
                  </a:cubicBezTo>
                  <a:cubicBezTo>
                    <a:pt x="869" y="546"/>
                    <a:pt x="894" y="423"/>
                    <a:pt x="856" y="313"/>
                  </a:cubicBezTo>
                  <a:cubicBezTo>
                    <a:pt x="832" y="253"/>
                    <a:pt x="792" y="197"/>
                    <a:pt x="740" y="158"/>
                  </a:cubicBezTo>
                  <a:lnTo>
                    <a:pt x="740" y="158"/>
                  </a:lnTo>
                  <a:cubicBezTo>
                    <a:pt x="687" y="65"/>
                    <a:pt x="584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151920" y="2421365"/>
              <a:ext cx="455826" cy="388314"/>
            </a:xfrm>
            <a:custGeom>
              <a:avLst/>
              <a:gdLst/>
              <a:ahLst/>
              <a:cxnLst/>
              <a:rect l="l" t="t" r="r" b="b"/>
              <a:pathLst>
                <a:path w="4922" h="4193" extrusionOk="0">
                  <a:moveTo>
                    <a:pt x="2415" y="189"/>
                  </a:moveTo>
                  <a:cubicBezTo>
                    <a:pt x="3088" y="189"/>
                    <a:pt x="3755" y="487"/>
                    <a:pt x="4138" y="1085"/>
                  </a:cubicBezTo>
                  <a:cubicBezTo>
                    <a:pt x="4715" y="1992"/>
                    <a:pt x="4313" y="3242"/>
                    <a:pt x="3407" y="3760"/>
                  </a:cubicBezTo>
                  <a:cubicBezTo>
                    <a:pt x="3113" y="3924"/>
                    <a:pt x="2789" y="4001"/>
                    <a:pt x="2468" y="4001"/>
                  </a:cubicBezTo>
                  <a:cubicBezTo>
                    <a:pt x="1762" y="4001"/>
                    <a:pt x="1066" y="3628"/>
                    <a:pt x="719" y="2983"/>
                  </a:cubicBezTo>
                  <a:cubicBezTo>
                    <a:pt x="175" y="1966"/>
                    <a:pt x="641" y="768"/>
                    <a:pt x="1678" y="315"/>
                  </a:cubicBezTo>
                  <a:cubicBezTo>
                    <a:pt x="1682" y="313"/>
                    <a:pt x="1686" y="310"/>
                    <a:pt x="1690" y="308"/>
                  </a:cubicBezTo>
                  <a:lnTo>
                    <a:pt x="1690" y="308"/>
                  </a:lnTo>
                  <a:cubicBezTo>
                    <a:pt x="1924" y="228"/>
                    <a:pt x="2170" y="189"/>
                    <a:pt x="2415" y="189"/>
                  </a:cubicBezTo>
                  <a:close/>
                  <a:moveTo>
                    <a:pt x="2411" y="0"/>
                  </a:moveTo>
                  <a:cubicBezTo>
                    <a:pt x="2136" y="0"/>
                    <a:pt x="1860" y="46"/>
                    <a:pt x="1600" y="140"/>
                  </a:cubicBezTo>
                  <a:cubicBezTo>
                    <a:pt x="1599" y="140"/>
                    <a:pt x="1598" y="141"/>
                    <a:pt x="1596" y="141"/>
                  </a:cubicBezTo>
                  <a:lnTo>
                    <a:pt x="1596" y="141"/>
                  </a:lnTo>
                  <a:cubicBezTo>
                    <a:pt x="1591" y="142"/>
                    <a:pt x="1586" y="144"/>
                    <a:pt x="1580" y="146"/>
                  </a:cubicBezTo>
                  <a:cubicBezTo>
                    <a:pt x="512" y="619"/>
                    <a:pt x="0" y="1849"/>
                    <a:pt x="486" y="2931"/>
                  </a:cubicBezTo>
                  <a:cubicBezTo>
                    <a:pt x="841" y="3718"/>
                    <a:pt x="1648" y="4192"/>
                    <a:pt x="2473" y="4192"/>
                  </a:cubicBezTo>
                  <a:cubicBezTo>
                    <a:pt x="2776" y="4192"/>
                    <a:pt x="3081" y="4128"/>
                    <a:pt x="3368" y="3993"/>
                  </a:cubicBezTo>
                  <a:cubicBezTo>
                    <a:pt x="4404" y="3501"/>
                    <a:pt x="4922" y="2160"/>
                    <a:pt x="4378" y="1124"/>
                  </a:cubicBezTo>
                  <a:cubicBezTo>
                    <a:pt x="3993" y="384"/>
                    <a:pt x="3205" y="0"/>
                    <a:pt x="2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5254254" y="2530181"/>
              <a:ext cx="221616" cy="170032"/>
            </a:xfrm>
            <a:custGeom>
              <a:avLst/>
              <a:gdLst/>
              <a:ahLst/>
              <a:cxnLst/>
              <a:rect l="l" t="t" r="r" b="b"/>
              <a:pathLst>
                <a:path w="2393" h="1836" extrusionOk="0">
                  <a:moveTo>
                    <a:pt x="1334" y="190"/>
                  </a:moveTo>
                  <a:cubicBezTo>
                    <a:pt x="1543" y="190"/>
                    <a:pt x="1744" y="266"/>
                    <a:pt x="1907" y="428"/>
                  </a:cubicBezTo>
                  <a:cubicBezTo>
                    <a:pt x="2250" y="772"/>
                    <a:pt x="2075" y="1367"/>
                    <a:pt x="1660" y="1562"/>
                  </a:cubicBezTo>
                  <a:cubicBezTo>
                    <a:pt x="1545" y="1616"/>
                    <a:pt x="1434" y="1641"/>
                    <a:pt x="1330" y="1641"/>
                  </a:cubicBezTo>
                  <a:cubicBezTo>
                    <a:pt x="656" y="1641"/>
                    <a:pt x="292" y="618"/>
                    <a:pt x="1031" y="241"/>
                  </a:cubicBezTo>
                  <a:lnTo>
                    <a:pt x="1031" y="241"/>
                  </a:lnTo>
                  <a:cubicBezTo>
                    <a:pt x="1031" y="241"/>
                    <a:pt x="1032" y="241"/>
                    <a:pt x="1032" y="241"/>
                  </a:cubicBezTo>
                  <a:cubicBezTo>
                    <a:pt x="1133" y="207"/>
                    <a:pt x="1234" y="190"/>
                    <a:pt x="1334" y="190"/>
                  </a:cubicBezTo>
                  <a:close/>
                  <a:moveTo>
                    <a:pt x="1332" y="0"/>
                  </a:moveTo>
                  <a:cubicBezTo>
                    <a:pt x="1215" y="0"/>
                    <a:pt x="1097" y="19"/>
                    <a:pt x="985" y="58"/>
                  </a:cubicBezTo>
                  <a:lnTo>
                    <a:pt x="985" y="58"/>
                  </a:lnTo>
                  <a:cubicBezTo>
                    <a:pt x="977" y="59"/>
                    <a:pt x="969" y="62"/>
                    <a:pt x="961" y="66"/>
                  </a:cubicBezTo>
                  <a:cubicBezTo>
                    <a:pt x="1" y="512"/>
                    <a:pt x="474" y="1835"/>
                    <a:pt x="1337" y="1835"/>
                  </a:cubicBezTo>
                  <a:cubicBezTo>
                    <a:pt x="1464" y="1835"/>
                    <a:pt x="1598" y="1807"/>
                    <a:pt x="1738" y="1743"/>
                  </a:cubicBezTo>
                  <a:cubicBezTo>
                    <a:pt x="2172" y="1542"/>
                    <a:pt x="2392" y="1005"/>
                    <a:pt x="2217" y="558"/>
                  </a:cubicBezTo>
                  <a:cubicBezTo>
                    <a:pt x="2070" y="190"/>
                    <a:pt x="1704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178221" y="2601305"/>
              <a:ext cx="134470" cy="20189"/>
            </a:xfrm>
            <a:custGeom>
              <a:avLst/>
              <a:gdLst/>
              <a:ahLst/>
              <a:cxnLst/>
              <a:rect l="l" t="t" r="r" b="b"/>
              <a:pathLst>
                <a:path w="1452" h="218" extrusionOk="0">
                  <a:moveTo>
                    <a:pt x="311" y="1"/>
                  </a:moveTo>
                  <a:cubicBezTo>
                    <a:pt x="237" y="1"/>
                    <a:pt x="166" y="7"/>
                    <a:pt x="105" y="29"/>
                  </a:cubicBezTo>
                  <a:cubicBezTo>
                    <a:pt x="1" y="64"/>
                    <a:pt x="31" y="218"/>
                    <a:pt x="122" y="218"/>
                  </a:cubicBezTo>
                  <a:cubicBezTo>
                    <a:pt x="133" y="218"/>
                    <a:pt x="144" y="216"/>
                    <a:pt x="157" y="211"/>
                  </a:cubicBezTo>
                  <a:cubicBezTo>
                    <a:pt x="206" y="192"/>
                    <a:pt x="267" y="186"/>
                    <a:pt x="331" y="186"/>
                  </a:cubicBezTo>
                  <a:cubicBezTo>
                    <a:pt x="443" y="186"/>
                    <a:pt x="565" y="204"/>
                    <a:pt x="655" y="204"/>
                  </a:cubicBezTo>
                  <a:cubicBezTo>
                    <a:pt x="882" y="211"/>
                    <a:pt x="1102" y="217"/>
                    <a:pt x="1329" y="217"/>
                  </a:cubicBezTo>
                  <a:cubicBezTo>
                    <a:pt x="1452" y="217"/>
                    <a:pt x="1452" y="23"/>
                    <a:pt x="1329" y="23"/>
                  </a:cubicBezTo>
                  <a:cubicBezTo>
                    <a:pt x="1280" y="24"/>
                    <a:pt x="1230" y="25"/>
                    <a:pt x="1181" y="25"/>
                  </a:cubicBezTo>
                  <a:cubicBezTo>
                    <a:pt x="985" y="25"/>
                    <a:pt x="789" y="17"/>
                    <a:pt x="597" y="17"/>
                  </a:cubicBezTo>
                  <a:cubicBezTo>
                    <a:pt x="512" y="13"/>
                    <a:pt x="409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446326" y="2598620"/>
              <a:ext cx="133266" cy="26486"/>
            </a:xfrm>
            <a:custGeom>
              <a:avLst/>
              <a:gdLst/>
              <a:ahLst/>
              <a:cxnLst/>
              <a:rect l="l" t="t" r="r" b="b"/>
              <a:pathLst>
                <a:path w="1439" h="286" extrusionOk="0">
                  <a:moveTo>
                    <a:pt x="118" y="0"/>
                  </a:moveTo>
                  <a:cubicBezTo>
                    <a:pt x="1" y="0"/>
                    <a:pt x="3" y="188"/>
                    <a:pt x="124" y="194"/>
                  </a:cubicBezTo>
                  <a:lnTo>
                    <a:pt x="726" y="227"/>
                  </a:lnTo>
                  <a:cubicBezTo>
                    <a:pt x="888" y="240"/>
                    <a:pt x="1134" y="214"/>
                    <a:pt x="1290" y="279"/>
                  </a:cubicBezTo>
                  <a:cubicBezTo>
                    <a:pt x="1302" y="284"/>
                    <a:pt x="1313" y="286"/>
                    <a:pt x="1324" y="286"/>
                  </a:cubicBezTo>
                  <a:cubicBezTo>
                    <a:pt x="1409" y="286"/>
                    <a:pt x="1439" y="138"/>
                    <a:pt x="1335" y="97"/>
                  </a:cubicBezTo>
                  <a:cubicBezTo>
                    <a:pt x="1186" y="33"/>
                    <a:pt x="979" y="52"/>
                    <a:pt x="817" y="46"/>
                  </a:cubicBezTo>
                  <a:cubicBezTo>
                    <a:pt x="584" y="33"/>
                    <a:pt x="357" y="20"/>
                    <a:pt x="124" y="0"/>
                  </a:cubicBezTo>
                  <a:cubicBezTo>
                    <a:pt x="122" y="0"/>
                    <a:pt x="120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5327600" y="2789766"/>
              <a:ext cx="19633" cy="90295"/>
            </a:xfrm>
            <a:custGeom>
              <a:avLst/>
              <a:gdLst/>
              <a:ahLst/>
              <a:cxnLst/>
              <a:rect l="l" t="t" r="r" b="b"/>
              <a:pathLst>
                <a:path w="212" h="975" extrusionOk="0">
                  <a:moveTo>
                    <a:pt x="95" y="0"/>
                  </a:moveTo>
                  <a:cubicBezTo>
                    <a:pt x="48" y="0"/>
                    <a:pt x="1" y="31"/>
                    <a:pt x="1" y="93"/>
                  </a:cubicBezTo>
                  <a:lnTo>
                    <a:pt x="20" y="883"/>
                  </a:lnTo>
                  <a:cubicBezTo>
                    <a:pt x="23" y="944"/>
                    <a:pt x="72" y="975"/>
                    <a:pt x="119" y="975"/>
                  </a:cubicBezTo>
                  <a:cubicBezTo>
                    <a:pt x="166" y="975"/>
                    <a:pt x="211" y="944"/>
                    <a:pt x="208" y="883"/>
                  </a:cubicBezTo>
                  <a:lnTo>
                    <a:pt x="189" y="93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402614" y="2794581"/>
              <a:ext cx="20189" cy="90295"/>
            </a:xfrm>
            <a:custGeom>
              <a:avLst/>
              <a:gdLst/>
              <a:ahLst/>
              <a:cxnLst/>
              <a:rect l="l" t="t" r="r" b="b"/>
              <a:pathLst>
                <a:path w="218" h="975" extrusionOk="0">
                  <a:moveTo>
                    <a:pt x="106" y="0"/>
                  </a:moveTo>
                  <a:cubicBezTo>
                    <a:pt x="58" y="0"/>
                    <a:pt x="10" y="31"/>
                    <a:pt x="7" y="92"/>
                  </a:cubicBezTo>
                  <a:cubicBezTo>
                    <a:pt x="0" y="358"/>
                    <a:pt x="13" y="617"/>
                    <a:pt x="26" y="882"/>
                  </a:cubicBezTo>
                  <a:cubicBezTo>
                    <a:pt x="29" y="944"/>
                    <a:pt x="78" y="975"/>
                    <a:pt x="125" y="975"/>
                  </a:cubicBezTo>
                  <a:cubicBezTo>
                    <a:pt x="172" y="975"/>
                    <a:pt x="217" y="944"/>
                    <a:pt x="214" y="882"/>
                  </a:cubicBezTo>
                  <a:cubicBezTo>
                    <a:pt x="201" y="617"/>
                    <a:pt x="188" y="358"/>
                    <a:pt x="201" y="92"/>
                  </a:cubicBezTo>
                  <a:cubicBezTo>
                    <a:pt x="201" y="31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252864" y="2863668"/>
              <a:ext cx="245139" cy="76218"/>
            </a:xfrm>
            <a:custGeom>
              <a:avLst/>
              <a:gdLst/>
              <a:ahLst/>
              <a:cxnLst/>
              <a:rect l="l" t="t" r="r" b="b"/>
              <a:pathLst>
                <a:path w="2647" h="823" extrusionOk="0">
                  <a:moveTo>
                    <a:pt x="1329" y="192"/>
                  </a:moveTo>
                  <a:cubicBezTo>
                    <a:pt x="1713" y="192"/>
                    <a:pt x="2095" y="338"/>
                    <a:pt x="2340" y="629"/>
                  </a:cubicBezTo>
                  <a:lnTo>
                    <a:pt x="304" y="629"/>
                  </a:lnTo>
                  <a:cubicBezTo>
                    <a:pt x="560" y="337"/>
                    <a:pt x="946" y="192"/>
                    <a:pt x="1329" y="192"/>
                  </a:cubicBezTo>
                  <a:close/>
                  <a:moveTo>
                    <a:pt x="1331" y="0"/>
                  </a:moveTo>
                  <a:cubicBezTo>
                    <a:pt x="824" y="0"/>
                    <a:pt x="312" y="227"/>
                    <a:pt x="24" y="680"/>
                  </a:cubicBezTo>
                  <a:cubicBezTo>
                    <a:pt x="0" y="719"/>
                    <a:pt x="8" y="756"/>
                    <a:pt x="31" y="781"/>
                  </a:cubicBezTo>
                  <a:lnTo>
                    <a:pt x="31" y="781"/>
                  </a:lnTo>
                  <a:cubicBezTo>
                    <a:pt x="46" y="806"/>
                    <a:pt x="72" y="823"/>
                    <a:pt x="108" y="823"/>
                  </a:cubicBezTo>
                  <a:lnTo>
                    <a:pt x="2530" y="823"/>
                  </a:lnTo>
                  <a:cubicBezTo>
                    <a:pt x="2602" y="823"/>
                    <a:pt x="2647" y="739"/>
                    <a:pt x="2614" y="680"/>
                  </a:cubicBezTo>
                  <a:cubicBezTo>
                    <a:pt x="2342" y="227"/>
                    <a:pt x="1839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198040" y="2635201"/>
              <a:ext cx="22967" cy="17411"/>
            </a:xfrm>
            <a:custGeom>
              <a:avLst/>
              <a:gdLst/>
              <a:ahLst/>
              <a:cxnLst/>
              <a:rect l="l" t="t" r="r" b="b"/>
              <a:pathLst>
                <a:path w="248" h="188" extrusionOk="0">
                  <a:moveTo>
                    <a:pt x="124" y="0"/>
                  </a:moveTo>
                  <a:cubicBezTo>
                    <a:pt x="1" y="0"/>
                    <a:pt x="1" y="188"/>
                    <a:pt x="124" y="188"/>
                  </a:cubicBezTo>
                  <a:cubicBezTo>
                    <a:pt x="247" y="188"/>
                    <a:pt x="24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202115" y="2654556"/>
              <a:ext cx="73347" cy="84831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117" y="0"/>
                  </a:moveTo>
                  <a:cubicBezTo>
                    <a:pt x="58" y="0"/>
                    <a:pt x="1" y="45"/>
                    <a:pt x="28" y="115"/>
                  </a:cubicBezTo>
                  <a:cubicBezTo>
                    <a:pt x="145" y="419"/>
                    <a:pt x="326" y="685"/>
                    <a:pt x="579" y="892"/>
                  </a:cubicBezTo>
                  <a:cubicBezTo>
                    <a:pt x="599" y="908"/>
                    <a:pt x="621" y="915"/>
                    <a:pt x="643" y="915"/>
                  </a:cubicBezTo>
                  <a:cubicBezTo>
                    <a:pt x="723" y="915"/>
                    <a:pt x="791" y="819"/>
                    <a:pt x="715" y="763"/>
                  </a:cubicBezTo>
                  <a:cubicBezTo>
                    <a:pt x="488" y="575"/>
                    <a:pt x="313" y="342"/>
                    <a:pt x="210" y="63"/>
                  </a:cubicBezTo>
                  <a:cubicBezTo>
                    <a:pt x="194" y="19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463180" y="2474338"/>
              <a:ext cx="72143" cy="65383"/>
            </a:xfrm>
            <a:custGeom>
              <a:avLst/>
              <a:gdLst/>
              <a:ahLst/>
              <a:cxnLst/>
              <a:rect l="l" t="t" r="r" b="b"/>
              <a:pathLst>
                <a:path w="779" h="706" extrusionOk="0">
                  <a:moveTo>
                    <a:pt x="156" y="0"/>
                  </a:moveTo>
                  <a:cubicBezTo>
                    <a:pt x="64" y="0"/>
                    <a:pt x="1" y="131"/>
                    <a:pt x="97" y="177"/>
                  </a:cubicBezTo>
                  <a:cubicBezTo>
                    <a:pt x="311" y="267"/>
                    <a:pt x="479" y="429"/>
                    <a:pt x="564" y="643"/>
                  </a:cubicBezTo>
                  <a:cubicBezTo>
                    <a:pt x="582" y="686"/>
                    <a:pt x="622" y="706"/>
                    <a:pt x="661" y="706"/>
                  </a:cubicBezTo>
                  <a:cubicBezTo>
                    <a:pt x="721" y="706"/>
                    <a:pt x="779" y="661"/>
                    <a:pt x="751" y="591"/>
                  </a:cubicBezTo>
                  <a:cubicBezTo>
                    <a:pt x="648" y="332"/>
                    <a:pt x="454" y="118"/>
                    <a:pt x="195" y="8"/>
                  </a:cubicBezTo>
                  <a:cubicBezTo>
                    <a:pt x="181" y="3"/>
                    <a:pt x="16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5519487" y="2541017"/>
              <a:ext cx="22967" cy="18059"/>
            </a:xfrm>
            <a:custGeom>
              <a:avLst/>
              <a:gdLst/>
              <a:ahLst/>
              <a:cxnLst/>
              <a:rect l="l" t="t" r="r" b="b"/>
              <a:pathLst>
                <a:path w="248" h="195" extrusionOk="0">
                  <a:moveTo>
                    <a:pt x="124" y="1"/>
                  </a:moveTo>
                  <a:cubicBezTo>
                    <a:pt x="1" y="1"/>
                    <a:pt x="1" y="195"/>
                    <a:pt x="124" y="195"/>
                  </a:cubicBezTo>
                  <a:cubicBezTo>
                    <a:pt x="247" y="195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417531" y="3480170"/>
              <a:ext cx="74644" cy="70013"/>
            </a:xfrm>
            <a:custGeom>
              <a:avLst/>
              <a:gdLst/>
              <a:ahLst/>
              <a:cxnLst/>
              <a:rect l="l" t="t" r="r" b="b"/>
              <a:pathLst>
                <a:path w="806" h="756" extrusionOk="0">
                  <a:moveTo>
                    <a:pt x="439" y="207"/>
                  </a:moveTo>
                  <a:cubicBezTo>
                    <a:pt x="452" y="216"/>
                    <a:pt x="468" y="221"/>
                    <a:pt x="487" y="221"/>
                  </a:cubicBezTo>
                  <a:cubicBezTo>
                    <a:pt x="491" y="221"/>
                    <a:pt x="495" y="221"/>
                    <a:pt x="499" y="221"/>
                  </a:cubicBezTo>
                  <a:cubicBezTo>
                    <a:pt x="501" y="221"/>
                    <a:pt x="502" y="221"/>
                    <a:pt x="504" y="221"/>
                  </a:cubicBezTo>
                  <a:cubicBezTo>
                    <a:pt x="609" y="221"/>
                    <a:pt x="622" y="442"/>
                    <a:pt x="583" y="512"/>
                  </a:cubicBezTo>
                  <a:cubicBezTo>
                    <a:pt x="554" y="559"/>
                    <a:pt x="482" y="572"/>
                    <a:pt x="416" y="572"/>
                  </a:cubicBezTo>
                  <a:cubicBezTo>
                    <a:pt x="382" y="572"/>
                    <a:pt x="349" y="568"/>
                    <a:pt x="324" y="564"/>
                  </a:cubicBezTo>
                  <a:cubicBezTo>
                    <a:pt x="201" y="532"/>
                    <a:pt x="240" y="396"/>
                    <a:pt x="292" y="318"/>
                  </a:cubicBezTo>
                  <a:cubicBezTo>
                    <a:pt x="331" y="265"/>
                    <a:pt x="382" y="228"/>
                    <a:pt x="439" y="207"/>
                  </a:cubicBezTo>
                  <a:close/>
                  <a:moveTo>
                    <a:pt x="525" y="1"/>
                  </a:moveTo>
                  <a:cubicBezTo>
                    <a:pt x="324" y="7"/>
                    <a:pt x="143" y="137"/>
                    <a:pt x="78" y="331"/>
                  </a:cubicBezTo>
                  <a:cubicBezTo>
                    <a:pt x="0" y="538"/>
                    <a:pt x="98" y="732"/>
                    <a:pt x="331" y="752"/>
                  </a:cubicBezTo>
                  <a:cubicBezTo>
                    <a:pt x="357" y="754"/>
                    <a:pt x="384" y="756"/>
                    <a:pt x="411" y="756"/>
                  </a:cubicBezTo>
                  <a:cubicBezTo>
                    <a:pt x="585" y="756"/>
                    <a:pt x="750" y="695"/>
                    <a:pt x="784" y="493"/>
                  </a:cubicBezTo>
                  <a:cubicBezTo>
                    <a:pt x="806" y="336"/>
                    <a:pt x="764" y="106"/>
                    <a:pt x="606" y="46"/>
                  </a:cubicBezTo>
                  <a:lnTo>
                    <a:pt x="606" y="46"/>
                  </a:lnTo>
                  <a:cubicBezTo>
                    <a:pt x="591" y="20"/>
                    <a:pt x="56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2935962" y="2310049"/>
              <a:ext cx="190221" cy="656698"/>
            </a:xfrm>
            <a:custGeom>
              <a:avLst/>
              <a:gdLst/>
              <a:ahLst/>
              <a:cxnLst/>
              <a:rect l="l" t="t" r="r" b="b"/>
              <a:pathLst>
                <a:path w="2054" h="7091" extrusionOk="0">
                  <a:moveTo>
                    <a:pt x="1916" y="1"/>
                  </a:moveTo>
                  <a:cubicBezTo>
                    <a:pt x="1894" y="1"/>
                    <a:pt x="1872" y="9"/>
                    <a:pt x="1852" y="27"/>
                  </a:cubicBezTo>
                  <a:cubicBezTo>
                    <a:pt x="888" y="934"/>
                    <a:pt x="253" y="2138"/>
                    <a:pt x="117" y="3459"/>
                  </a:cubicBezTo>
                  <a:cubicBezTo>
                    <a:pt x="0" y="4599"/>
                    <a:pt x="201" y="6322"/>
                    <a:pt x="1179" y="7073"/>
                  </a:cubicBezTo>
                  <a:cubicBezTo>
                    <a:pt x="1196" y="7085"/>
                    <a:pt x="1213" y="7091"/>
                    <a:pt x="1229" y="7091"/>
                  </a:cubicBezTo>
                  <a:cubicBezTo>
                    <a:pt x="1304" y="7091"/>
                    <a:pt x="1356" y="6970"/>
                    <a:pt x="1276" y="6911"/>
                  </a:cubicBezTo>
                  <a:cubicBezTo>
                    <a:pt x="758" y="6509"/>
                    <a:pt x="531" y="5739"/>
                    <a:pt x="395" y="5130"/>
                  </a:cubicBezTo>
                  <a:cubicBezTo>
                    <a:pt x="253" y="4476"/>
                    <a:pt x="233" y="3790"/>
                    <a:pt x="350" y="3129"/>
                  </a:cubicBezTo>
                  <a:cubicBezTo>
                    <a:pt x="551" y="1983"/>
                    <a:pt x="1140" y="953"/>
                    <a:pt x="1988" y="163"/>
                  </a:cubicBezTo>
                  <a:cubicBezTo>
                    <a:pt x="2054" y="98"/>
                    <a:pt x="1990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032091" y="2942016"/>
              <a:ext cx="71310" cy="72606"/>
            </a:xfrm>
            <a:custGeom>
              <a:avLst/>
              <a:gdLst/>
              <a:ahLst/>
              <a:cxnLst/>
              <a:rect l="l" t="t" r="r" b="b"/>
              <a:pathLst>
                <a:path w="770" h="784" extrusionOk="0">
                  <a:moveTo>
                    <a:pt x="362" y="221"/>
                  </a:moveTo>
                  <a:lnTo>
                    <a:pt x="362" y="221"/>
                  </a:lnTo>
                  <a:cubicBezTo>
                    <a:pt x="372" y="226"/>
                    <a:pt x="383" y="228"/>
                    <a:pt x="395" y="228"/>
                  </a:cubicBezTo>
                  <a:cubicBezTo>
                    <a:pt x="405" y="228"/>
                    <a:pt x="415" y="227"/>
                    <a:pt x="426" y="223"/>
                  </a:cubicBezTo>
                  <a:cubicBezTo>
                    <a:pt x="431" y="222"/>
                    <a:pt x="437" y="221"/>
                    <a:pt x="442" y="221"/>
                  </a:cubicBezTo>
                  <a:cubicBezTo>
                    <a:pt x="541" y="221"/>
                    <a:pt x="586" y="446"/>
                    <a:pt x="549" y="508"/>
                  </a:cubicBezTo>
                  <a:cubicBezTo>
                    <a:pt x="520" y="566"/>
                    <a:pt x="396" y="593"/>
                    <a:pt x="324" y="593"/>
                  </a:cubicBezTo>
                  <a:cubicBezTo>
                    <a:pt x="316" y="593"/>
                    <a:pt x="309" y="593"/>
                    <a:pt x="303" y="592"/>
                  </a:cubicBezTo>
                  <a:cubicBezTo>
                    <a:pt x="180" y="579"/>
                    <a:pt x="199" y="430"/>
                    <a:pt x="245" y="346"/>
                  </a:cubicBezTo>
                  <a:cubicBezTo>
                    <a:pt x="270" y="290"/>
                    <a:pt x="311" y="248"/>
                    <a:pt x="362" y="221"/>
                  </a:cubicBezTo>
                  <a:close/>
                  <a:moveTo>
                    <a:pt x="422" y="0"/>
                  </a:moveTo>
                  <a:cubicBezTo>
                    <a:pt x="415" y="0"/>
                    <a:pt x="408" y="1"/>
                    <a:pt x="400" y="3"/>
                  </a:cubicBezTo>
                  <a:cubicBezTo>
                    <a:pt x="206" y="48"/>
                    <a:pt x="50" y="216"/>
                    <a:pt x="24" y="417"/>
                  </a:cubicBezTo>
                  <a:cubicBezTo>
                    <a:pt x="1" y="625"/>
                    <a:pt x="113" y="784"/>
                    <a:pt x="312" y="784"/>
                  </a:cubicBezTo>
                  <a:cubicBezTo>
                    <a:pt x="330" y="784"/>
                    <a:pt x="348" y="783"/>
                    <a:pt x="368" y="780"/>
                  </a:cubicBezTo>
                  <a:cubicBezTo>
                    <a:pt x="575" y="754"/>
                    <a:pt x="769" y="663"/>
                    <a:pt x="750" y="424"/>
                  </a:cubicBezTo>
                  <a:cubicBezTo>
                    <a:pt x="739" y="258"/>
                    <a:pt x="653" y="61"/>
                    <a:pt x="492" y="34"/>
                  </a:cubicBezTo>
                  <a:lnTo>
                    <a:pt x="492" y="34"/>
                  </a:lnTo>
                  <a:cubicBezTo>
                    <a:pt x="476" y="1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086915" y="2289952"/>
              <a:ext cx="60845" cy="51862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133" y="0"/>
                  </a:moveTo>
                  <a:cubicBezTo>
                    <a:pt x="53" y="0"/>
                    <a:pt x="0" y="127"/>
                    <a:pt x="86" y="186"/>
                  </a:cubicBezTo>
                  <a:cubicBezTo>
                    <a:pt x="222" y="283"/>
                    <a:pt x="352" y="400"/>
                    <a:pt x="462" y="529"/>
                  </a:cubicBezTo>
                  <a:cubicBezTo>
                    <a:pt x="480" y="550"/>
                    <a:pt x="501" y="559"/>
                    <a:pt x="522" y="559"/>
                  </a:cubicBezTo>
                  <a:cubicBezTo>
                    <a:pt x="591" y="559"/>
                    <a:pt x="656" y="463"/>
                    <a:pt x="592" y="393"/>
                  </a:cubicBezTo>
                  <a:cubicBezTo>
                    <a:pt x="475" y="251"/>
                    <a:pt x="332" y="128"/>
                    <a:pt x="184" y="18"/>
                  </a:cubicBezTo>
                  <a:cubicBezTo>
                    <a:pt x="166" y="6"/>
                    <a:pt x="149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086823" y="2271708"/>
              <a:ext cx="74181" cy="33062"/>
            </a:xfrm>
            <a:custGeom>
              <a:avLst/>
              <a:gdLst/>
              <a:ahLst/>
              <a:cxnLst/>
              <a:rect l="l" t="t" r="r" b="b"/>
              <a:pathLst>
                <a:path w="801" h="357" extrusionOk="0">
                  <a:moveTo>
                    <a:pt x="685" y="0"/>
                  </a:moveTo>
                  <a:cubicBezTo>
                    <a:pt x="674" y="0"/>
                    <a:pt x="663" y="2"/>
                    <a:pt x="651" y="7"/>
                  </a:cubicBezTo>
                  <a:cubicBezTo>
                    <a:pt x="463" y="72"/>
                    <a:pt x="262" y="85"/>
                    <a:pt x="94" y="182"/>
                  </a:cubicBezTo>
                  <a:cubicBezTo>
                    <a:pt x="0" y="232"/>
                    <a:pt x="57" y="357"/>
                    <a:pt x="139" y="357"/>
                  </a:cubicBezTo>
                  <a:cubicBezTo>
                    <a:pt x="154" y="357"/>
                    <a:pt x="169" y="353"/>
                    <a:pt x="185" y="344"/>
                  </a:cubicBezTo>
                  <a:cubicBezTo>
                    <a:pt x="340" y="260"/>
                    <a:pt x="534" y="253"/>
                    <a:pt x="703" y="189"/>
                  </a:cubicBezTo>
                  <a:cubicBezTo>
                    <a:pt x="801" y="148"/>
                    <a:pt x="770" y="0"/>
                    <a:pt x="6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126830" y="2274579"/>
              <a:ext cx="32877" cy="69921"/>
            </a:xfrm>
            <a:custGeom>
              <a:avLst/>
              <a:gdLst/>
              <a:ahLst/>
              <a:cxnLst/>
              <a:rect l="l" t="t" r="r" b="b"/>
              <a:pathLst>
                <a:path w="355" h="755" extrusionOk="0">
                  <a:moveTo>
                    <a:pt x="264" y="1"/>
                  </a:moveTo>
                  <a:cubicBezTo>
                    <a:pt x="217" y="1"/>
                    <a:pt x="167" y="31"/>
                    <a:pt x="161" y="93"/>
                  </a:cubicBezTo>
                  <a:cubicBezTo>
                    <a:pt x="135" y="281"/>
                    <a:pt x="89" y="462"/>
                    <a:pt x="25" y="637"/>
                  </a:cubicBezTo>
                  <a:cubicBezTo>
                    <a:pt x="1" y="708"/>
                    <a:pt x="58" y="754"/>
                    <a:pt x="117" y="754"/>
                  </a:cubicBezTo>
                  <a:cubicBezTo>
                    <a:pt x="156" y="754"/>
                    <a:pt x="194" y="735"/>
                    <a:pt x="212" y="689"/>
                  </a:cubicBezTo>
                  <a:cubicBezTo>
                    <a:pt x="277" y="494"/>
                    <a:pt x="322" y="294"/>
                    <a:pt x="348" y="93"/>
                  </a:cubicBezTo>
                  <a:cubicBezTo>
                    <a:pt x="355" y="31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2966523" y="3669649"/>
              <a:ext cx="20467" cy="39081"/>
            </a:xfrm>
            <a:custGeom>
              <a:avLst/>
              <a:gdLst/>
              <a:ahLst/>
              <a:cxnLst/>
              <a:rect l="l" t="t" r="r" b="b"/>
              <a:pathLst>
                <a:path w="221" h="422" extrusionOk="0">
                  <a:moveTo>
                    <a:pt x="104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82"/>
                    <a:pt x="1" y="253"/>
                    <a:pt x="7" y="325"/>
                  </a:cubicBezTo>
                  <a:cubicBezTo>
                    <a:pt x="7" y="383"/>
                    <a:pt x="59" y="422"/>
                    <a:pt x="111" y="422"/>
                  </a:cubicBezTo>
                  <a:lnTo>
                    <a:pt x="117" y="422"/>
                  </a:lnTo>
                  <a:cubicBezTo>
                    <a:pt x="175" y="422"/>
                    <a:pt x="221" y="370"/>
                    <a:pt x="214" y="312"/>
                  </a:cubicBezTo>
                  <a:cubicBezTo>
                    <a:pt x="214" y="247"/>
                    <a:pt x="208" y="176"/>
                    <a:pt x="208" y="111"/>
                  </a:cubicBezTo>
                  <a:cubicBezTo>
                    <a:pt x="214" y="53"/>
                    <a:pt x="162" y="1"/>
                    <a:pt x="10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2970135" y="3700302"/>
              <a:ext cx="713190" cy="405447"/>
            </a:xfrm>
            <a:custGeom>
              <a:avLst/>
              <a:gdLst/>
              <a:ahLst/>
              <a:cxnLst/>
              <a:rect l="l" t="t" r="r" b="b"/>
              <a:pathLst>
                <a:path w="7701" h="4378" extrusionOk="0">
                  <a:moveTo>
                    <a:pt x="3497" y="0"/>
                  </a:moveTo>
                  <a:cubicBezTo>
                    <a:pt x="3376" y="0"/>
                    <a:pt x="3250" y="28"/>
                    <a:pt x="3128" y="84"/>
                  </a:cubicBezTo>
                  <a:cubicBezTo>
                    <a:pt x="3076" y="110"/>
                    <a:pt x="3057" y="175"/>
                    <a:pt x="3083" y="227"/>
                  </a:cubicBezTo>
                  <a:cubicBezTo>
                    <a:pt x="3102" y="266"/>
                    <a:pt x="3135" y="285"/>
                    <a:pt x="3174" y="285"/>
                  </a:cubicBezTo>
                  <a:cubicBezTo>
                    <a:pt x="3193" y="285"/>
                    <a:pt x="3206" y="285"/>
                    <a:pt x="3219" y="279"/>
                  </a:cubicBezTo>
                  <a:cubicBezTo>
                    <a:pt x="3313" y="232"/>
                    <a:pt x="3406" y="210"/>
                    <a:pt x="3500" y="210"/>
                  </a:cubicBezTo>
                  <a:cubicBezTo>
                    <a:pt x="3523" y="210"/>
                    <a:pt x="3546" y="211"/>
                    <a:pt x="3569" y="214"/>
                  </a:cubicBezTo>
                  <a:cubicBezTo>
                    <a:pt x="3575" y="215"/>
                    <a:pt x="3582" y="216"/>
                    <a:pt x="3589" y="216"/>
                  </a:cubicBezTo>
                  <a:cubicBezTo>
                    <a:pt x="3638" y="216"/>
                    <a:pt x="3679" y="175"/>
                    <a:pt x="3685" y="130"/>
                  </a:cubicBezTo>
                  <a:cubicBezTo>
                    <a:pt x="3692" y="71"/>
                    <a:pt x="3653" y="13"/>
                    <a:pt x="3595" y="7"/>
                  </a:cubicBezTo>
                  <a:cubicBezTo>
                    <a:pt x="3563" y="2"/>
                    <a:pt x="3530" y="0"/>
                    <a:pt x="3497" y="0"/>
                  </a:cubicBezTo>
                  <a:close/>
                  <a:moveTo>
                    <a:pt x="3864" y="130"/>
                  </a:moveTo>
                  <a:cubicBezTo>
                    <a:pt x="3834" y="130"/>
                    <a:pt x="3804" y="143"/>
                    <a:pt x="3782" y="168"/>
                  </a:cubicBezTo>
                  <a:cubicBezTo>
                    <a:pt x="3743" y="214"/>
                    <a:pt x="3750" y="285"/>
                    <a:pt x="3795" y="317"/>
                  </a:cubicBezTo>
                  <a:cubicBezTo>
                    <a:pt x="3879" y="389"/>
                    <a:pt x="3944" y="492"/>
                    <a:pt x="3983" y="615"/>
                  </a:cubicBezTo>
                  <a:cubicBezTo>
                    <a:pt x="3996" y="661"/>
                    <a:pt x="4041" y="693"/>
                    <a:pt x="4087" y="693"/>
                  </a:cubicBezTo>
                  <a:cubicBezTo>
                    <a:pt x="4093" y="693"/>
                    <a:pt x="4106" y="687"/>
                    <a:pt x="4113" y="687"/>
                  </a:cubicBezTo>
                  <a:cubicBezTo>
                    <a:pt x="4171" y="667"/>
                    <a:pt x="4203" y="609"/>
                    <a:pt x="4184" y="557"/>
                  </a:cubicBezTo>
                  <a:cubicBezTo>
                    <a:pt x="4138" y="395"/>
                    <a:pt x="4048" y="253"/>
                    <a:pt x="3931" y="156"/>
                  </a:cubicBezTo>
                  <a:cubicBezTo>
                    <a:pt x="3911" y="138"/>
                    <a:pt x="3887" y="130"/>
                    <a:pt x="3864" y="130"/>
                  </a:cubicBezTo>
                  <a:close/>
                  <a:moveTo>
                    <a:pt x="114" y="192"/>
                  </a:moveTo>
                  <a:cubicBezTo>
                    <a:pt x="106" y="192"/>
                    <a:pt x="99" y="193"/>
                    <a:pt x="91" y="194"/>
                  </a:cubicBezTo>
                  <a:cubicBezTo>
                    <a:pt x="39" y="207"/>
                    <a:pt x="0" y="259"/>
                    <a:pt x="13" y="317"/>
                  </a:cubicBezTo>
                  <a:cubicBezTo>
                    <a:pt x="39" y="460"/>
                    <a:pt x="78" y="602"/>
                    <a:pt x="136" y="738"/>
                  </a:cubicBezTo>
                  <a:cubicBezTo>
                    <a:pt x="149" y="777"/>
                    <a:pt x="188" y="803"/>
                    <a:pt x="234" y="803"/>
                  </a:cubicBezTo>
                  <a:cubicBezTo>
                    <a:pt x="247" y="803"/>
                    <a:pt x="259" y="803"/>
                    <a:pt x="272" y="797"/>
                  </a:cubicBezTo>
                  <a:cubicBezTo>
                    <a:pt x="324" y="777"/>
                    <a:pt x="350" y="712"/>
                    <a:pt x="331" y="661"/>
                  </a:cubicBezTo>
                  <a:cubicBezTo>
                    <a:pt x="285" y="538"/>
                    <a:pt x="247" y="408"/>
                    <a:pt x="221" y="279"/>
                  </a:cubicBezTo>
                  <a:cubicBezTo>
                    <a:pt x="209" y="228"/>
                    <a:pt x="164" y="192"/>
                    <a:pt x="114" y="192"/>
                  </a:cubicBezTo>
                  <a:close/>
                  <a:moveTo>
                    <a:pt x="2925" y="260"/>
                  </a:moveTo>
                  <a:cubicBezTo>
                    <a:pt x="2897" y="260"/>
                    <a:pt x="2870" y="271"/>
                    <a:pt x="2850" y="292"/>
                  </a:cubicBezTo>
                  <a:cubicBezTo>
                    <a:pt x="2785" y="356"/>
                    <a:pt x="2733" y="434"/>
                    <a:pt x="2688" y="512"/>
                  </a:cubicBezTo>
                  <a:cubicBezTo>
                    <a:pt x="2662" y="570"/>
                    <a:pt x="2636" y="628"/>
                    <a:pt x="2617" y="693"/>
                  </a:cubicBezTo>
                  <a:cubicBezTo>
                    <a:pt x="2604" y="751"/>
                    <a:pt x="2636" y="810"/>
                    <a:pt x="2688" y="823"/>
                  </a:cubicBezTo>
                  <a:cubicBezTo>
                    <a:pt x="2701" y="829"/>
                    <a:pt x="2707" y="829"/>
                    <a:pt x="2720" y="829"/>
                  </a:cubicBezTo>
                  <a:cubicBezTo>
                    <a:pt x="2766" y="829"/>
                    <a:pt x="2804" y="803"/>
                    <a:pt x="2817" y="751"/>
                  </a:cubicBezTo>
                  <a:cubicBezTo>
                    <a:pt x="2837" y="700"/>
                    <a:pt x="2856" y="654"/>
                    <a:pt x="2882" y="609"/>
                  </a:cubicBezTo>
                  <a:cubicBezTo>
                    <a:pt x="2908" y="544"/>
                    <a:pt x="2953" y="492"/>
                    <a:pt x="2999" y="440"/>
                  </a:cubicBezTo>
                  <a:cubicBezTo>
                    <a:pt x="3038" y="395"/>
                    <a:pt x="3038" y="330"/>
                    <a:pt x="2999" y="292"/>
                  </a:cubicBezTo>
                  <a:cubicBezTo>
                    <a:pt x="2977" y="270"/>
                    <a:pt x="2951" y="260"/>
                    <a:pt x="2925" y="260"/>
                  </a:cubicBezTo>
                  <a:close/>
                  <a:moveTo>
                    <a:pt x="6094" y="952"/>
                  </a:moveTo>
                  <a:cubicBezTo>
                    <a:pt x="6062" y="952"/>
                    <a:pt x="6036" y="959"/>
                    <a:pt x="6003" y="959"/>
                  </a:cubicBezTo>
                  <a:cubicBezTo>
                    <a:pt x="5945" y="971"/>
                    <a:pt x="5913" y="1030"/>
                    <a:pt x="5919" y="1082"/>
                  </a:cubicBezTo>
                  <a:cubicBezTo>
                    <a:pt x="5931" y="1132"/>
                    <a:pt x="5971" y="1168"/>
                    <a:pt x="6020" y="1168"/>
                  </a:cubicBezTo>
                  <a:cubicBezTo>
                    <a:pt x="6027" y="1168"/>
                    <a:pt x="6035" y="1167"/>
                    <a:pt x="6042" y="1166"/>
                  </a:cubicBezTo>
                  <a:lnTo>
                    <a:pt x="6107" y="1166"/>
                  </a:lnTo>
                  <a:cubicBezTo>
                    <a:pt x="6191" y="1166"/>
                    <a:pt x="6269" y="1192"/>
                    <a:pt x="6340" y="1256"/>
                  </a:cubicBezTo>
                  <a:cubicBezTo>
                    <a:pt x="6360" y="1276"/>
                    <a:pt x="6386" y="1282"/>
                    <a:pt x="6411" y="1282"/>
                  </a:cubicBezTo>
                  <a:cubicBezTo>
                    <a:pt x="6437" y="1282"/>
                    <a:pt x="6470" y="1269"/>
                    <a:pt x="6489" y="1250"/>
                  </a:cubicBezTo>
                  <a:cubicBezTo>
                    <a:pt x="6528" y="1205"/>
                    <a:pt x="6522" y="1140"/>
                    <a:pt x="6483" y="1101"/>
                  </a:cubicBezTo>
                  <a:cubicBezTo>
                    <a:pt x="6373" y="1004"/>
                    <a:pt x="6243" y="952"/>
                    <a:pt x="6107" y="952"/>
                  </a:cubicBezTo>
                  <a:close/>
                  <a:moveTo>
                    <a:pt x="4113" y="789"/>
                  </a:moveTo>
                  <a:cubicBezTo>
                    <a:pt x="4060" y="789"/>
                    <a:pt x="4015" y="827"/>
                    <a:pt x="4009" y="881"/>
                  </a:cubicBezTo>
                  <a:lnTo>
                    <a:pt x="4009" y="907"/>
                  </a:lnTo>
                  <a:cubicBezTo>
                    <a:pt x="3990" y="1017"/>
                    <a:pt x="3951" y="1127"/>
                    <a:pt x="3892" y="1237"/>
                  </a:cubicBezTo>
                  <a:cubicBezTo>
                    <a:pt x="3866" y="1289"/>
                    <a:pt x="3879" y="1354"/>
                    <a:pt x="3931" y="1379"/>
                  </a:cubicBezTo>
                  <a:cubicBezTo>
                    <a:pt x="3951" y="1392"/>
                    <a:pt x="3964" y="1392"/>
                    <a:pt x="3983" y="1392"/>
                  </a:cubicBezTo>
                  <a:cubicBezTo>
                    <a:pt x="4022" y="1392"/>
                    <a:pt x="4054" y="1373"/>
                    <a:pt x="4074" y="1341"/>
                  </a:cubicBezTo>
                  <a:cubicBezTo>
                    <a:pt x="4151" y="1205"/>
                    <a:pt x="4197" y="1069"/>
                    <a:pt x="4216" y="933"/>
                  </a:cubicBezTo>
                  <a:lnTo>
                    <a:pt x="4216" y="907"/>
                  </a:lnTo>
                  <a:cubicBezTo>
                    <a:pt x="4223" y="848"/>
                    <a:pt x="4184" y="797"/>
                    <a:pt x="4126" y="790"/>
                  </a:cubicBezTo>
                  <a:cubicBezTo>
                    <a:pt x="4121" y="790"/>
                    <a:pt x="4117" y="789"/>
                    <a:pt x="4113" y="789"/>
                  </a:cubicBezTo>
                  <a:close/>
                  <a:moveTo>
                    <a:pt x="360" y="876"/>
                  </a:moveTo>
                  <a:cubicBezTo>
                    <a:pt x="343" y="876"/>
                    <a:pt x="327" y="880"/>
                    <a:pt x="311" y="887"/>
                  </a:cubicBezTo>
                  <a:cubicBezTo>
                    <a:pt x="259" y="913"/>
                    <a:pt x="240" y="978"/>
                    <a:pt x="272" y="1030"/>
                  </a:cubicBezTo>
                  <a:cubicBezTo>
                    <a:pt x="337" y="1159"/>
                    <a:pt x="421" y="1282"/>
                    <a:pt x="506" y="1399"/>
                  </a:cubicBezTo>
                  <a:cubicBezTo>
                    <a:pt x="531" y="1425"/>
                    <a:pt x="557" y="1438"/>
                    <a:pt x="590" y="1438"/>
                  </a:cubicBezTo>
                  <a:cubicBezTo>
                    <a:pt x="616" y="1438"/>
                    <a:pt x="635" y="1431"/>
                    <a:pt x="655" y="1412"/>
                  </a:cubicBezTo>
                  <a:cubicBezTo>
                    <a:pt x="700" y="1379"/>
                    <a:pt x="713" y="1308"/>
                    <a:pt x="674" y="1263"/>
                  </a:cubicBezTo>
                  <a:cubicBezTo>
                    <a:pt x="596" y="1159"/>
                    <a:pt x="519" y="1049"/>
                    <a:pt x="454" y="933"/>
                  </a:cubicBezTo>
                  <a:cubicBezTo>
                    <a:pt x="436" y="896"/>
                    <a:pt x="398" y="876"/>
                    <a:pt x="360" y="876"/>
                  </a:cubicBezTo>
                  <a:close/>
                  <a:moveTo>
                    <a:pt x="2665" y="926"/>
                  </a:moveTo>
                  <a:cubicBezTo>
                    <a:pt x="2611" y="926"/>
                    <a:pt x="2565" y="975"/>
                    <a:pt x="2565" y="1030"/>
                  </a:cubicBezTo>
                  <a:cubicBezTo>
                    <a:pt x="2565" y="1049"/>
                    <a:pt x="2565" y="1062"/>
                    <a:pt x="2565" y="1082"/>
                  </a:cubicBezTo>
                  <a:cubicBezTo>
                    <a:pt x="2565" y="1205"/>
                    <a:pt x="2578" y="1334"/>
                    <a:pt x="2610" y="1470"/>
                  </a:cubicBezTo>
                  <a:cubicBezTo>
                    <a:pt x="2617" y="1515"/>
                    <a:pt x="2662" y="1554"/>
                    <a:pt x="2714" y="1554"/>
                  </a:cubicBezTo>
                  <a:cubicBezTo>
                    <a:pt x="2720" y="1554"/>
                    <a:pt x="2727" y="1554"/>
                    <a:pt x="2733" y="1548"/>
                  </a:cubicBezTo>
                  <a:cubicBezTo>
                    <a:pt x="2792" y="1535"/>
                    <a:pt x="2824" y="1483"/>
                    <a:pt x="2817" y="1425"/>
                  </a:cubicBezTo>
                  <a:cubicBezTo>
                    <a:pt x="2792" y="1308"/>
                    <a:pt x="2779" y="1192"/>
                    <a:pt x="2779" y="1082"/>
                  </a:cubicBezTo>
                  <a:cubicBezTo>
                    <a:pt x="2779" y="1069"/>
                    <a:pt x="2779" y="1049"/>
                    <a:pt x="2779" y="1036"/>
                  </a:cubicBezTo>
                  <a:cubicBezTo>
                    <a:pt x="2779" y="978"/>
                    <a:pt x="2733" y="926"/>
                    <a:pt x="2675" y="926"/>
                  </a:cubicBezTo>
                  <a:cubicBezTo>
                    <a:pt x="2672" y="926"/>
                    <a:pt x="2668" y="926"/>
                    <a:pt x="2665" y="926"/>
                  </a:cubicBezTo>
                  <a:close/>
                  <a:moveTo>
                    <a:pt x="5754" y="1111"/>
                  </a:moveTo>
                  <a:cubicBezTo>
                    <a:pt x="5727" y="1111"/>
                    <a:pt x="5699" y="1120"/>
                    <a:pt x="5680" y="1140"/>
                  </a:cubicBezTo>
                  <a:cubicBezTo>
                    <a:pt x="5576" y="1250"/>
                    <a:pt x="5498" y="1392"/>
                    <a:pt x="5453" y="1548"/>
                  </a:cubicBezTo>
                  <a:cubicBezTo>
                    <a:pt x="5440" y="1606"/>
                    <a:pt x="5472" y="1664"/>
                    <a:pt x="5524" y="1677"/>
                  </a:cubicBezTo>
                  <a:cubicBezTo>
                    <a:pt x="5537" y="1677"/>
                    <a:pt x="5544" y="1684"/>
                    <a:pt x="5557" y="1684"/>
                  </a:cubicBezTo>
                  <a:cubicBezTo>
                    <a:pt x="5602" y="1684"/>
                    <a:pt x="5641" y="1651"/>
                    <a:pt x="5660" y="1606"/>
                  </a:cubicBezTo>
                  <a:cubicBezTo>
                    <a:pt x="5693" y="1483"/>
                    <a:pt x="5751" y="1373"/>
                    <a:pt x="5835" y="1289"/>
                  </a:cubicBezTo>
                  <a:cubicBezTo>
                    <a:pt x="5874" y="1250"/>
                    <a:pt x="5874" y="1179"/>
                    <a:pt x="5829" y="1140"/>
                  </a:cubicBezTo>
                  <a:cubicBezTo>
                    <a:pt x="5809" y="1120"/>
                    <a:pt x="5782" y="1111"/>
                    <a:pt x="5754" y="1111"/>
                  </a:cubicBezTo>
                  <a:close/>
                  <a:moveTo>
                    <a:pt x="3799" y="1435"/>
                  </a:moveTo>
                  <a:cubicBezTo>
                    <a:pt x="3771" y="1435"/>
                    <a:pt x="3744" y="1447"/>
                    <a:pt x="3724" y="1470"/>
                  </a:cubicBezTo>
                  <a:cubicBezTo>
                    <a:pt x="3685" y="1509"/>
                    <a:pt x="3646" y="1554"/>
                    <a:pt x="3601" y="1593"/>
                  </a:cubicBezTo>
                  <a:cubicBezTo>
                    <a:pt x="3549" y="1638"/>
                    <a:pt x="3491" y="1684"/>
                    <a:pt x="3426" y="1729"/>
                  </a:cubicBezTo>
                  <a:cubicBezTo>
                    <a:pt x="3381" y="1762"/>
                    <a:pt x="3368" y="1826"/>
                    <a:pt x="3400" y="1872"/>
                  </a:cubicBezTo>
                  <a:cubicBezTo>
                    <a:pt x="3420" y="1904"/>
                    <a:pt x="3452" y="1917"/>
                    <a:pt x="3484" y="1917"/>
                  </a:cubicBezTo>
                  <a:cubicBezTo>
                    <a:pt x="3510" y="1917"/>
                    <a:pt x="3530" y="1917"/>
                    <a:pt x="3549" y="1898"/>
                  </a:cubicBezTo>
                  <a:cubicBezTo>
                    <a:pt x="3614" y="1852"/>
                    <a:pt x="3679" y="1800"/>
                    <a:pt x="3743" y="1749"/>
                  </a:cubicBezTo>
                  <a:cubicBezTo>
                    <a:pt x="3789" y="1703"/>
                    <a:pt x="3834" y="1658"/>
                    <a:pt x="3879" y="1613"/>
                  </a:cubicBezTo>
                  <a:cubicBezTo>
                    <a:pt x="3918" y="1567"/>
                    <a:pt x="3912" y="1502"/>
                    <a:pt x="3873" y="1464"/>
                  </a:cubicBezTo>
                  <a:cubicBezTo>
                    <a:pt x="3851" y="1445"/>
                    <a:pt x="3825" y="1435"/>
                    <a:pt x="3799" y="1435"/>
                  </a:cubicBezTo>
                  <a:close/>
                  <a:moveTo>
                    <a:pt x="798" y="1460"/>
                  </a:moveTo>
                  <a:cubicBezTo>
                    <a:pt x="771" y="1460"/>
                    <a:pt x="745" y="1470"/>
                    <a:pt x="726" y="1490"/>
                  </a:cubicBezTo>
                  <a:cubicBezTo>
                    <a:pt x="680" y="1528"/>
                    <a:pt x="680" y="1600"/>
                    <a:pt x="726" y="1638"/>
                  </a:cubicBezTo>
                  <a:cubicBezTo>
                    <a:pt x="829" y="1742"/>
                    <a:pt x="946" y="1833"/>
                    <a:pt x="1062" y="1910"/>
                  </a:cubicBezTo>
                  <a:cubicBezTo>
                    <a:pt x="1082" y="1923"/>
                    <a:pt x="1101" y="1930"/>
                    <a:pt x="1121" y="1930"/>
                  </a:cubicBezTo>
                  <a:cubicBezTo>
                    <a:pt x="1160" y="1930"/>
                    <a:pt x="1192" y="1917"/>
                    <a:pt x="1211" y="1885"/>
                  </a:cubicBezTo>
                  <a:cubicBezTo>
                    <a:pt x="1244" y="1833"/>
                    <a:pt x="1231" y="1768"/>
                    <a:pt x="1179" y="1736"/>
                  </a:cubicBezTo>
                  <a:cubicBezTo>
                    <a:pt x="1075" y="1664"/>
                    <a:pt x="965" y="1580"/>
                    <a:pt x="875" y="1490"/>
                  </a:cubicBezTo>
                  <a:cubicBezTo>
                    <a:pt x="852" y="1470"/>
                    <a:pt x="824" y="1460"/>
                    <a:pt x="798" y="1460"/>
                  </a:cubicBezTo>
                  <a:close/>
                  <a:moveTo>
                    <a:pt x="6595" y="1323"/>
                  </a:moveTo>
                  <a:cubicBezTo>
                    <a:pt x="6579" y="1323"/>
                    <a:pt x="6563" y="1327"/>
                    <a:pt x="6547" y="1334"/>
                  </a:cubicBezTo>
                  <a:cubicBezTo>
                    <a:pt x="6496" y="1360"/>
                    <a:pt x="6470" y="1418"/>
                    <a:pt x="6496" y="1477"/>
                  </a:cubicBezTo>
                  <a:cubicBezTo>
                    <a:pt x="6547" y="1580"/>
                    <a:pt x="6586" y="1710"/>
                    <a:pt x="6599" y="1839"/>
                  </a:cubicBezTo>
                  <a:cubicBezTo>
                    <a:pt x="6606" y="1898"/>
                    <a:pt x="6651" y="1936"/>
                    <a:pt x="6703" y="1936"/>
                  </a:cubicBezTo>
                  <a:lnTo>
                    <a:pt x="6716" y="1936"/>
                  </a:lnTo>
                  <a:cubicBezTo>
                    <a:pt x="6774" y="1930"/>
                    <a:pt x="6813" y="1878"/>
                    <a:pt x="6806" y="1820"/>
                  </a:cubicBezTo>
                  <a:cubicBezTo>
                    <a:pt x="6794" y="1664"/>
                    <a:pt x="6748" y="1515"/>
                    <a:pt x="6690" y="1386"/>
                  </a:cubicBezTo>
                  <a:cubicBezTo>
                    <a:pt x="6672" y="1345"/>
                    <a:pt x="6634" y="1323"/>
                    <a:pt x="6595" y="1323"/>
                  </a:cubicBezTo>
                  <a:close/>
                  <a:moveTo>
                    <a:pt x="1392" y="1873"/>
                  </a:moveTo>
                  <a:cubicBezTo>
                    <a:pt x="1355" y="1873"/>
                    <a:pt x="1320" y="1895"/>
                    <a:pt x="1302" y="1936"/>
                  </a:cubicBezTo>
                  <a:cubicBezTo>
                    <a:pt x="1276" y="1988"/>
                    <a:pt x="1302" y="2046"/>
                    <a:pt x="1354" y="2072"/>
                  </a:cubicBezTo>
                  <a:cubicBezTo>
                    <a:pt x="1483" y="2131"/>
                    <a:pt x="1626" y="2182"/>
                    <a:pt x="1768" y="2215"/>
                  </a:cubicBezTo>
                  <a:lnTo>
                    <a:pt x="1788" y="2215"/>
                  </a:lnTo>
                  <a:cubicBezTo>
                    <a:pt x="1840" y="2215"/>
                    <a:pt x="1878" y="2182"/>
                    <a:pt x="1891" y="2137"/>
                  </a:cubicBezTo>
                  <a:cubicBezTo>
                    <a:pt x="1904" y="2079"/>
                    <a:pt x="1872" y="2021"/>
                    <a:pt x="1814" y="2008"/>
                  </a:cubicBezTo>
                  <a:cubicBezTo>
                    <a:pt x="1684" y="1982"/>
                    <a:pt x="1561" y="1936"/>
                    <a:pt x="1438" y="1885"/>
                  </a:cubicBezTo>
                  <a:cubicBezTo>
                    <a:pt x="1423" y="1877"/>
                    <a:pt x="1407" y="1873"/>
                    <a:pt x="1392" y="1873"/>
                  </a:cubicBezTo>
                  <a:close/>
                  <a:moveTo>
                    <a:pt x="2794" y="1639"/>
                  </a:moveTo>
                  <a:cubicBezTo>
                    <a:pt x="2782" y="1639"/>
                    <a:pt x="2771" y="1641"/>
                    <a:pt x="2759" y="1645"/>
                  </a:cubicBezTo>
                  <a:cubicBezTo>
                    <a:pt x="2707" y="1664"/>
                    <a:pt x="2681" y="1729"/>
                    <a:pt x="2701" y="1781"/>
                  </a:cubicBezTo>
                  <a:cubicBezTo>
                    <a:pt x="2727" y="1859"/>
                    <a:pt x="2759" y="1936"/>
                    <a:pt x="2792" y="2008"/>
                  </a:cubicBezTo>
                  <a:cubicBezTo>
                    <a:pt x="2740" y="2027"/>
                    <a:pt x="2707" y="2079"/>
                    <a:pt x="2720" y="2131"/>
                  </a:cubicBezTo>
                  <a:cubicBezTo>
                    <a:pt x="2731" y="2179"/>
                    <a:pt x="2772" y="2213"/>
                    <a:pt x="2819" y="2213"/>
                  </a:cubicBezTo>
                  <a:cubicBezTo>
                    <a:pt x="2829" y="2213"/>
                    <a:pt x="2839" y="2212"/>
                    <a:pt x="2850" y="2208"/>
                  </a:cubicBezTo>
                  <a:cubicBezTo>
                    <a:pt x="2863" y="2208"/>
                    <a:pt x="2876" y="2202"/>
                    <a:pt x="2889" y="2202"/>
                  </a:cubicBezTo>
                  <a:cubicBezTo>
                    <a:pt x="2915" y="2221"/>
                    <a:pt x="2940" y="2234"/>
                    <a:pt x="2966" y="2234"/>
                  </a:cubicBezTo>
                  <a:cubicBezTo>
                    <a:pt x="2986" y="2234"/>
                    <a:pt x="3005" y="2228"/>
                    <a:pt x="3018" y="2221"/>
                  </a:cubicBezTo>
                  <a:cubicBezTo>
                    <a:pt x="3051" y="2202"/>
                    <a:pt x="3070" y="2176"/>
                    <a:pt x="3070" y="2144"/>
                  </a:cubicBezTo>
                  <a:cubicBezTo>
                    <a:pt x="3135" y="2118"/>
                    <a:pt x="3199" y="2092"/>
                    <a:pt x="3264" y="2066"/>
                  </a:cubicBezTo>
                  <a:cubicBezTo>
                    <a:pt x="3316" y="2040"/>
                    <a:pt x="3335" y="1975"/>
                    <a:pt x="3310" y="1923"/>
                  </a:cubicBezTo>
                  <a:cubicBezTo>
                    <a:pt x="3291" y="1885"/>
                    <a:pt x="3254" y="1861"/>
                    <a:pt x="3216" y="1861"/>
                  </a:cubicBezTo>
                  <a:cubicBezTo>
                    <a:pt x="3202" y="1861"/>
                    <a:pt x="3187" y="1865"/>
                    <a:pt x="3174" y="1872"/>
                  </a:cubicBezTo>
                  <a:cubicBezTo>
                    <a:pt x="3115" y="1898"/>
                    <a:pt x="3057" y="1923"/>
                    <a:pt x="2992" y="1943"/>
                  </a:cubicBezTo>
                  <a:cubicBezTo>
                    <a:pt x="2960" y="1865"/>
                    <a:pt x="2928" y="1787"/>
                    <a:pt x="2895" y="1710"/>
                  </a:cubicBezTo>
                  <a:cubicBezTo>
                    <a:pt x="2880" y="1668"/>
                    <a:pt x="2839" y="1639"/>
                    <a:pt x="2794" y="1639"/>
                  </a:cubicBezTo>
                  <a:close/>
                  <a:moveTo>
                    <a:pt x="2507" y="2053"/>
                  </a:moveTo>
                  <a:cubicBezTo>
                    <a:pt x="2435" y="2059"/>
                    <a:pt x="2371" y="2066"/>
                    <a:pt x="2299" y="2066"/>
                  </a:cubicBezTo>
                  <a:cubicBezTo>
                    <a:pt x="2235" y="2066"/>
                    <a:pt x="2170" y="2059"/>
                    <a:pt x="2112" y="2059"/>
                  </a:cubicBezTo>
                  <a:cubicBezTo>
                    <a:pt x="2107" y="2059"/>
                    <a:pt x="2102" y="2059"/>
                    <a:pt x="2098" y="2059"/>
                  </a:cubicBezTo>
                  <a:cubicBezTo>
                    <a:pt x="2040" y="2059"/>
                    <a:pt x="2001" y="2096"/>
                    <a:pt x="1995" y="2150"/>
                  </a:cubicBezTo>
                  <a:cubicBezTo>
                    <a:pt x="1989" y="2208"/>
                    <a:pt x="2034" y="2260"/>
                    <a:pt x="2092" y="2267"/>
                  </a:cubicBezTo>
                  <a:cubicBezTo>
                    <a:pt x="2157" y="2273"/>
                    <a:pt x="2228" y="2280"/>
                    <a:pt x="2293" y="2280"/>
                  </a:cubicBezTo>
                  <a:cubicBezTo>
                    <a:pt x="2371" y="2280"/>
                    <a:pt x="2448" y="2273"/>
                    <a:pt x="2526" y="2267"/>
                  </a:cubicBezTo>
                  <a:cubicBezTo>
                    <a:pt x="2584" y="2260"/>
                    <a:pt x="2630" y="2208"/>
                    <a:pt x="2623" y="2150"/>
                  </a:cubicBezTo>
                  <a:cubicBezTo>
                    <a:pt x="2617" y="2092"/>
                    <a:pt x="2565" y="2053"/>
                    <a:pt x="2507" y="2053"/>
                  </a:cubicBezTo>
                  <a:close/>
                  <a:moveTo>
                    <a:pt x="5518" y="1781"/>
                  </a:moveTo>
                  <a:cubicBezTo>
                    <a:pt x="5453" y="1781"/>
                    <a:pt x="5408" y="1826"/>
                    <a:pt x="5408" y="1885"/>
                  </a:cubicBezTo>
                  <a:cubicBezTo>
                    <a:pt x="5408" y="2027"/>
                    <a:pt x="5434" y="2176"/>
                    <a:pt x="5479" y="2325"/>
                  </a:cubicBezTo>
                  <a:cubicBezTo>
                    <a:pt x="5492" y="2370"/>
                    <a:pt x="5531" y="2403"/>
                    <a:pt x="5576" y="2403"/>
                  </a:cubicBezTo>
                  <a:cubicBezTo>
                    <a:pt x="5589" y="2403"/>
                    <a:pt x="5596" y="2403"/>
                    <a:pt x="5608" y="2396"/>
                  </a:cubicBezTo>
                  <a:cubicBezTo>
                    <a:pt x="5667" y="2383"/>
                    <a:pt x="5693" y="2318"/>
                    <a:pt x="5680" y="2267"/>
                  </a:cubicBezTo>
                  <a:cubicBezTo>
                    <a:pt x="5641" y="2137"/>
                    <a:pt x="5621" y="2008"/>
                    <a:pt x="5621" y="1891"/>
                  </a:cubicBezTo>
                  <a:lnTo>
                    <a:pt x="5621" y="1885"/>
                  </a:lnTo>
                  <a:cubicBezTo>
                    <a:pt x="5621" y="1826"/>
                    <a:pt x="5570" y="1781"/>
                    <a:pt x="5518" y="1781"/>
                  </a:cubicBezTo>
                  <a:close/>
                  <a:moveTo>
                    <a:pt x="6716" y="2034"/>
                  </a:moveTo>
                  <a:cubicBezTo>
                    <a:pt x="6658" y="2034"/>
                    <a:pt x="6606" y="2079"/>
                    <a:pt x="6606" y="2137"/>
                  </a:cubicBezTo>
                  <a:cubicBezTo>
                    <a:pt x="6599" y="2273"/>
                    <a:pt x="6580" y="2403"/>
                    <a:pt x="6547" y="2526"/>
                  </a:cubicBezTo>
                  <a:cubicBezTo>
                    <a:pt x="6535" y="2584"/>
                    <a:pt x="6567" y="2642"/>
                    <a:pt x="6619" y="2655"/>
                  </a:cubicBezTo>
                  <a:cubicBezTo>
                    <a:pt x="6632" y="2655"/>
                    <a:pt x="6638" y="2662"/>
                    <a:pt x="6651" y="2662"/>
                  </a:cubicBezTo>
                  <a:cubicBezTo>
                    <a:pt x="6696" y="2662"/>
                    <a:pt x="6735" y="2629"/>
                    <a:pt x="6748" y="2584"/>
                  </a:cubicBezTo>
                  <a:cubicBezTo>
                    <a:pt x="6787" y="2448"/>
                    <a:pt x="6806" y="2299"/>
                    <a:pt x="6819" y="2144"/>
                  </a:cubicBezTo>
                  <a:cubicBezTo>
                    <a:pt x="6819" y="2085"/>
                    <a:pt x="6774" y="2040"/>
                    <a:pt x="6716" y="2034"/>
                  </a:cubicBezTo>
                  <a:close/>
                  <a:moveTo>
                    <a:pt x="3132" y="2288"/>
                  </a:moveTo>
                  <a:cubicBezTo>
                    <a:pt x="3111" y="2288"/>
                    <a:pt x="3090" y="2293"/>
                    <a:pt x="3070" y="2305"/>
                  </a:cubicBezTo>
                  <a:cubicBezTo>
                    <a:pt x="3025" y="2338"/>
                    <a:pt x="3012" y="2409"/>
                    <a:pt x="3044" y="2454"/>
                  </a:cubicBezTo>
                  <a:cubicBezTo>
                    <a:pt x="3122" y="2571"/>
                    <a:pt x="3212" y="2688"/>
                    <a:pt x="3310" y="2791"/>
                  </a:cubicBezTo>
                  <a:cubicBezTo>
                    <a:pt x="3335" y="2817"/>
                    <a:pt x="3361" y="2824"/>
                    <a:pt x="3387" y="2824"/>
                  </a:cubicBezTo>
                  <a:cubicBezTo>
                    <a:pt x="3413" y="2824"/>
                    <a:pt x="3439" y="2817"/>
                    <a:pt x="3459" y="2798"/>
                  </a:cubicBezTo>
                  <a:cubicBezTo>
                    <a:pt x="3504" y="2759"/>
                    <a:pt x="3504" y="2694"/>
                    <a:pt x="3465" y="2649"/>
                  </a:cubicBezTo>
                  <a:cubicBezTo>
                    <a:pt x="3374" y="2552"/>
                    <a:pt x="3290" y="2448"/>
                    <a:pt x="3219" y="2331"/>
                  </a:cubicBezTo>
                  <a:cubicBezTo>
                    <a:pt x="3199" y="2303"/>
                    <a:pt x="3166" y="2288"/>
                    <a:pt x="3132" y="2288"/>
                  </a:cubicBezTo>
                  <a:close/>
                  <a:moveTo>
                    <a:pt x="5696" y="2482"/>
                  </a:moveTo>
                  <a:cubicBezTo>
                    <a:pt x="5679" y="2482"/>
                    <a:pt x="5663" y="2486"/>
                    <a:pt x="5647" y="2493"/>
                  </a:cubicBezTo>
                  <a:cubicBezTo>
                    <a:pt x="5596" y="2519"/>
                    <a:pt x="5570" y="2577"/>
                    <a:pt x="5596" y="2636"/>
                  </a:cubicBezTo>
                  <a:cubicBezTo>
                    <a:pt x="5654" y="2752"/>
                    <a:pt x="5732" y="2882"/>
                    <a:pt x="5816" y="3005"/>
                  </a:cubicBezTo>
                  <a:cubicBezTo>
                    <a:pt x="5842" y="3037"/>
                    <a:pt x="5874" y="3050"/>
                    <a:pt x="5906" y="3050"/>
                  </a:cubicBezTo>
                  <a:cubicBezTo>
                    <a:pt x="5926" y="3050"/>
                    <a:pt x="5945" y="3044"/>
                    <a:pt x="5965" y="3031"/>
                  </a:cubicBezTo>
                  <a:cubicBezTo>
                    <a:pt x="6016" y="2998"/>
                    <a:pt x="6023" y="2934"/>
                    <a:pt x="5991" y="2882"/>
                  </a:cubicBezTo>
                  <a:cubicBezTo>
                    <a:pt x="5913" y="2765"/>
                    <a:pt x="5842" y="2649"/>
                    <a:pt x="5790" y="2539"/>
                  </a:cubicBezTo>
                  <a:cubicBezTo>
                    <a:pt x="5772" y="2502"/>
                    <a:pt x="5734" y="2482"/>
                    <a:pt x="5696" y="2482"/>
                  </a:cubicBezTo>
                  <a:close/>
                  <a:moveTo>
                    <a:pt x="3617" y="2830"/>
                  </a:moveTo>
                  <a:cubicBezTo>
                    <a:pt x="3588" y="2830"/>
                    <a:pt x="3558" y="2844"/>
                    <a:pt x="3536" y="2869"/>
                  </a:cubicBezTo>
                  <a:cubicBezTo>
                    <a:pt x="3497" y="2914"/>
                    <a:pt x="3497" y="2979"/>
                    <a:pt x="3543" y="3018"/>
                  </a:cubicBezTo>
                  <a:cubicBezTo>
                    <a:pt x="3653" y="3115"/>
                    <a:pt x="3769" y="3199"/>
                    <a:pt x="3892" y="3277"/>
                  </a:cubicBezTo>
                  <a:cubicBezTo>
                    <a:pt x="3905" y="3290"/>
                    <a:pt x="3925" y="3296"/>
                    <a:pt x="3944" y="3296"/>
                  </a:cubicBezTo>
                  <a:cubicBezTo>
                    <a:pt x="3983" y="3296"/>
                    <a:pt x="4015" y="3277"/>
                    <a:pt x="4035" y="3244"/>
                  </a:cubicBezTo>
                  <a:cubicBezTo>
                    <a:pt x="4067" y="3199"/>
                    <a:pt x="4054" y="3134"/>
                    <a:pt x="4002" y="3102"/>
                  </a:cubicBezTo>
                  <a:cubicBezTo>
                    <a:pt x="3892" y="3031"/>
                    <a:pt x="3782" y="2947"/>
                    <a:pt x="3685" y="2856"/>
                  </a:cubicBezTo>
                  <a:cubicBezTo>
                    <a:pt x="3665" y="2839"/>
                    <a:pt x="3641" y="2830"/>
                    <a:pt x="3617" y="2830"/>
                  </a:cubicBezTo>
                  <a:close/>
                  <a:moveTo>
                    <a:pt x="4219" y="3234"/>
                  </a:moveTo>
                  <a:cubicBezTo>
                    <a:pt x="4181" y="3234"/>
                    <a:pt x="4144" y="3258"/>
                    <a:pt x="4126" y="3296"/>
                  </a:cubicBezTo>
                  <a:cubicBezTo>
                    <a:pt x="4100" y="3348"/>
                    <a:pt x="4119" y="3413"/>
                    <a:pt x="4171" y="3439"/>
                  </a:cubicBezTo>
                  <a:cubicBezTo>
                    <a:pt x="4300" y="3504"/>
                    <a:pt x="4443" y="3549"/>
                    <a:pt x="4585" y="3588"/>
                  </a:cubicBezTo>
                  <a:cubicBezTo>
                    <a:pt x="4592" y="3588"/>
                    <a:pt x="4598" y="3594"/>
                    <a:pt x="4611" y="3594"/>
                  </a:cubicBezTo>
                  <a:cubicBezTo>
                    <a:pt x="4657" y="3594"/>
                    <a:pt x="4702" y="3562"/>
                    <a:pt x="4715" y="3510"/>
                  </a:cubicBezTo>
                  <a:cubicBezTo>
                    <a:pt x="4728" y="3458"/>
                    <a:pt x="4695" y="3400"/>
                    <a:pt x="4637" y="3380"/>
                  </a:cubicBezTo>
                  <a:cubicBezTo>
                    <a:pt x="4508" y="3348"/>
                    <a:pt x="4385" y="3303"/>
                    <a:pt x="4262" y="3244"/>
                  </a:cubicBezTo>
                  <a:cubicBezTo>
                    <a:pt x="4248" y="3238"/>
                    <a:pt x="4233" y="3234"/>
                    <a:pt x="4219" y="3234"/>
                  </a:cubicBezTo>
                  <a:close/>
                  <a:moveTo>
                    <a:pt x="6532" y="2736"/>
                  </a:moveTo>
                  <a:cubicBezTo>
                    <a:pt x="6496" y="2736"/>
                    <a:pt x="6461" y="2757"/>
                    <a:pt x="6444" y="2791"/>
                  </a:cubicBezTo>
                  <a:cubicBezTo>
                    <a:pt x="6431" y="2817"/>
                    <a:pt x="6411" y="2843"/>
                    <a:pt x="6399" y="2869"/>
                  </a:cubicBezTo>
                  <a:cubicBezTo>
                    <a:pt x="6347" y="2953"/>
                    <a:pt x="6282" y="3031"/>
                    <a:pt x="6211" y="3096"/>
                  </a:cubicBezTo>
                  <a:cubicBezTo>
                    <a:pt x="6198" y="3108"/>
                    <a:pt x="6191" y="3121"/>
                    <a:pt x="6185" y="3134"/>
                  </a:cubicBezTo>
                  <a:cubicBezTo>
                    <a:pt x="6178" y="3128"/>
                    <a:pt x="6178" y="3128"/>
                    <a:pt x="6178" y="3128"/>
                  </a:cubicBezTo>
                  <a:cubicBezTo>
                    <a:pt x="6156" y="3101"/>
                    <a:pt x="6124" y="3088"/>
                    <a:pt x="6093" y="3088"/>
                  </a:cubicBezTo>
                  <a:cubicBezTo>
                    <a:pt x="6071" y="3088"/>
                    <a:pt x="6048" y="3095"/>
                    <a:pt x="6029" y="3108"/>
                  </a:cubicBezTo>
                  <a:cubicBezTo>
                    <a:pt x="5984" y="3147"/>
                    <a:pt x="5978" y="3206"/>
                    <a:pt x="6010" y="3251"/>
                  </a:cubicBezTo>
                  <a:cubicBezTo>
                    <a:pt x="5997" y="3257"/>
                    <a:pt x="5991" y="3257"/>
                    <a:pt x="5978" y="3264"/>
                  </a:cubicBezTo>
                  <a:cubicBezTo>
                    <a:pt x="5868" y="3322"/>
                    <a:pt x="5751" y="3374"/>
                    <a:pt x="5615" y="3406"/>
                  </a:cubicBezTo>
                  <a:cubicBezTo>
                    <a:pt x="5563" y="3419"/>
                    <a:pt x="5524" y="3478"/>
                    <a:pt x="5537" y="3529"/>
                  </a:cubicBezTo>
                  <a:cubicBezTo>
                    <a:pt x="5550" y="3581"/>
                    <a:pt x="5596" y="3614"/>
                    <a:pt x="5641" y="3614"/>
                  </a:cubicBezTo>
                  <a:cubicBezTo>
                    <a:pt x="5654" y="3614"/>
                    <a:pt x="5660" y="3614"/>
                    <a:pt x="5667" y="3607"/>
                  </a:cubicBezTo>
                  <a:cubicBezTo>
                    <a:pt x="5816" y="3568"/>
                    <a:pt x="5958" y="3516"/>
                    <a:pt x="6081" y="3445"/>
                  </a:cubicBezTo>
                  <a:cubicBezTo>
                    <a:pt x="6107" y="3432"/>
                    <a:pt x="6120" y="3413"/>
                    <a:pt x="6127" y="3393"/>
                  </a:cubicBezTo>
                  <a:cubicBezTo>
                    <a:pt x="6178" y="3452"/>
                    <a:pt x="6237" y="3510"/>
                    <a:pt x="6295" y="3575"/>
                  </a:cubicBezTo>
                  <a:cubicBezTo>
                    <a:pt x="6318" y="3597"/>
                    <a:pt x="6345" y="3609"/>
                    <a:pt x="6372" y="3609"/>
                  </a:cubicBezTo>
                  <a:cubicBezTo>
                    <a:pt x="6399" y="3609"/>
                    <a:pt x="6424" y="3597"/>
                    <a:pt x="6444" y="3575"/>
                  </a:cubicBezTo>
                  <a:cubicBezTo>
                    <a:pt x="6489" y="3536"/>
                    <a:pt x="6489" y="3471"/>
                    <a:pt x="6450" y="3426"/>
                  </a:cubicBezTo>
                  <a:cubicBezTo>
                    <a:pt x="6399" y="3374"/>
                    <a:pt x="6353" y="3322"/>
                    <a:pt x="6308" y="3277"/>
                  </a:cubicBezTo>
                  <a:cubicBezTo>
                    <a:pt x="6327" y="3270"/>
                    <a:pt x="6340" y="3264"/>
                    <a:pt x="6353" y="3251"/>
                  </a:cubicBezTo>
                  <a:cubicBezTo>
                    <a:pt x="6444" y="3167"/>
                    <a:pt x="6515" y="3076"/>
                    <a:pt x="6580" y="2979"/>
                  </a:cubicBezTo>
                  <a:cubicBezTo>
                    <a:pt x="6599" y="2947"/>
                    <a:pt x="6612" y="2921"/>
                    <a:pt x="6625" y="2895"/>
                  </a:cubicBezTo>
                  <a:cubicBezTo>
                    <a:pt x="6658" y="2843"/>
                    <a:pt x="6638" y="2778"/>
                    <a:pt x="6586" y="2752"/>
                  </a:cubicBezTo>
                  <a:cubicBezTo>
                    <a:pt x="6569" y="2742"/>
                    <a:pt x="6550" y="2736"/>
                    <a:pt x="6532" y="2736"/>
                  </a:cubicBezTo>
                  <a:close/>
                  <a:moveTo>
                    <a:pt x="4916" y="3438"/>
                  </a:moveTo>
                  <a:cubicBezTo>
                    <a:pt x="4863" y="3438"/>
                    <a:pt x="4818" y="3475"/>
                    <a:pt x="4812" y="3529"/>
                  </a:cubicBezTo>
                  <a:cubicBezTo>
                    <a:pt x="4805" y="3588"/>
                    <a:pt x="4844" y="3639"/>
                    <a:pt x="4903" y="3646"/>
                  </a:cubicBezTo>
                  <a:cubicBezTo>
                    <a:pt x="4993" y="3659"/>
                    <a:pt x="5090" y="3665"/>
                    <a:pt x="5181" y="3665"/>
                  </a:cubicBezTo>
                  <a:cubicBezTo>
                    <a:pt x="5233" y="3665"/>
                    <a:pt x="5291" y="3665"/>
                    <a:pt x="5343" y="3659"/>
                  </a:cubicBezTo>
                  <a:cubicBezTo>
                    <a:pt x="5401" y="3659"/>
                    <a:pt x="5440" y="3607"/>
                    <a:pt x="5440" y="3549"/>
                  </a:cubicBezTo>
                  <a:cubicBezTo>
                    <a:pt x="5434" y="3494"/>
                    <a:pt x="5388" y="3451"/>
                    <a:pt x="5335" y="3451"/>
                  </a:cubicBezTo>
                  <a:cubicBezTo>
                    <a:pt x="5331" y="3451"/>
                    <a:pt x="5327" y="3451"/>
                    <a:pt x="5324" y="3452"/>
                  </a:cubicBezTo>
                  <a:cubicBezTo>
                    <a:pt x="5276" y="3454"/>
                    <a:pt x="5229" y="3456"/>
                    <a:pt x="5181" y="3456"/>
                  </a:cubicBezTo>
                  <a:cubicBezTo>
                    <a:pt x="5098" y="3456"/>
                    <a:pt x="5015" y="3451"/>
                    <a:pt x="4929" y="3439"/>
                  </a:cubicBezTo>
                  <a:cubicBezTo>
                    <a:pt x="4924" y="3438"/>
                    <a:pt x="4920" y="3438"/>
                    <a:pt x="4916" y="3438"/>
                  </a:cubicBezTo>
                  <a:close/>
                  <a:moveTo>
                    <a:pt x="6599" y="3615"/>
                  </a:moveTo>
                  <a:cubicBezTo>
                    <a:pt x="6571" y="3615"/>
                    <a:pt x="6542" y="3628"/>
                    <a:pt x="6522" y="3652"/>
                  </a:cubicBezTo>
                  <a:cubicBezTo>
                    <a:pt x="6483" y="3691"/>
                    <a:pt x="6483" y="3763"/>
                    <a:pt x="6528" y="3801"/>
                  </a:cubicBezTo>
                  <a:cubicBezTo>
                    <a:pt x="6638" y="3899"/>
                    <a:pt x="6755" y="3989"/>
                    <a:pt x="6865" y="4067"/>
                  </a:cubicBezTo>
                  <a:cubicBezTo>
                    <a:pt x="6884" y="4080"/>
                    <a:pt x="6904" y="4086"/>
                    <a:pt x="6923" y="4086"/>
                  </a:cubicBezTo>
                  <a:cubicBezTo>
                    <a:pt x="6955" y="4086"/>
                    <a:pt x="6994" y="4073"/>
                    <a:pt x="7014" y="4041"/>
                  </a:cubicBezTo>
                  <a:cubicBezTo>
                    <a:pt x="7046" y="3996"/>
                    <a:pt x="7033" y="3924"/>
                    <a:pt x="6981" y="3892"/>
                  </a:cubicBezTo>
                  <a:cubicBezTo>
                    <a:pt x="6884" y="3821"/>
                    <a:pt x="6774" y="3737"/>
                    <a:pt x="6670" y="3646"/>
                  </a:cubicBezTo>
                  <a:cubicBezTo>
                    <a:pt x="6649" y="3625"/>
                    <a:pt x="6624" y="3615"/>
                    <a:pt x="6599" y="3615"/>
                  </a:cubicBezTo>
                  <a:close/>
                  <a:moveTo>
                    <a:pt x="7192" y="4036"/>
                  </a:moveTo>
                  <a:cubicBezTo>
                    <a:pt x="7153" y="4036"/>
                    <a:pt x="7116" y="4056"/>
                    <a:pt x="7098" y="4093"/>
                  </a:cubicBezTo>
                  <a:cubicBezTo>
                    <a:pt x="7072" y="4145"/>
                    <a:pt x="7091" y="4209"/>
                    <a:pt x="7150" y="4235"/>
                  </a:cubicBezTo>
                  <a:cubicBezTo>
                    <a:pt x="7292" y="4306"/>
                    <a:pt x="7435" y="4352"/>
                    <a:pt x="7571" y="4378"/>
                  </a:cubicBezTo>
                  <a:lnTo>
                    <a:pt x="7590" y="4378"/>
                  </a:lnTo>
                  <a:cubicBezTo>
                    <a:pt x="7642" y="4378"/>
                    <a:pt x="7687" y="4339"/>
                    <a:pt x="7694" y="4287"/>
                  </a:cubicBezTo>
                  <a:cubicBezTo>
                    <a:pt x="7700" y="4229"/>
                    <a:pt x="7661" y="4177"/>
                    <a:pt x="7603" y="4164"/>
                  </a:cubicBezTo>
                  <a:cubicBezTo>
                    <a:pt x="7486" y="4145"/>
                    <a:pt x="7370" y="4106"/>
                    <a:pt x="7240" y="4047"/>
                  </a:cubicBezTo>
                  <a:cubicBezTo>
                    <a:pt x="7225" y="4040"/>
                    <a:pt x="7208" y="4036"/>
                    <a:pt x="7192" y="4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692211" y="4078797"/>
              <a:ext cx="40285" cy="25746"/>
            </a:xfrm>
            <a:custGeom>
              <a:avLst/>
              <a:gdLst/>
              <a:ahLst/>
              <a:cxnLst/>
              <a:rect l="l" t="t" r="r" b="b"/>
              <a:pathLst>
                <a:path w="435" h="278" extrusionOk="0">
                  <a:moveTo>
                    <a:pt x="314" y="1"/>
                  </a:moveTo>
                  <a:cubicBezTo>
                    <a:pt x="298" y="1"/>
                    <a:pt x="281" y="5"/>
                    <a:pt x="266" y="12"/>
                  </a:cubicBezTo>
                  <a:cubicBezTo>
                    <a:pt x="208" y="38"/>
                    <a:pt x="149" y="58"/>
                    <a:pt x="91" y="71"/>
                  </a:cubicBezTo>
                  <a:cubicBezTo>
                    <a:pt x="33" y="84"/>
                    <a:pt x="0" y="142"/>
                    <a:pt x="13" y="200"/>
                  </a:cubicBezTo>
                  <a:cubicBezTo>
                    <a:pt x="20" y="245"/>
                    <a:pt x="65" y="278"/>
                    <a:pt x="110" y="278"/>
                  </a:cubicBezTo>
                  <a:lnTo>
                    <a:pt x="136" y="278"/>
                  </a:lnTo>
                  <a:cubicBezTo>
                    <a:pt x="214" y="265"/>
                    <a:pt x="285" y="239"/>
                    <a:pt x="356" y="200"/>
                  </a:cubicBezTo>
                  <a:cubicBezTo>
                    <a:pt x="415" y="174"/>
                    <a:pt x="434" y="109"/>
                    <a:pt x="408" y="58"/>
                  </a:cubicBezTo>
                  <a:cubicBezTo>
                    <a:pt x="390" y="21"/>
                    <a:pt x="353" y="1"/>
                    <a:pt x="31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870384" y="2109827"/>
              <a:ext cx="40285" cy="20467"/>
            </a:xfrm>
            <a:custGeom>
              <a:avLst/>
              <a:gdLst/>
              <a:ahLst/>
              <a:cxnLst/>
              <a:rect l="l" t="t" r="r" b="b"/>
              <a:pathLst>
                <a:path w="435" h="221" extrusionOk="0">
                  <a:moveTo>
                    <a:pt x="110" y="0"/>
                  </a:moveTo>
                  <a:cubicBezTo>
                    <a:pt x="59" y="0"/>
                    <a:pt x="7" y="46"/>
                    <a:pt x="7" y="104"/>
                  </a:cubicBezTo>
                  <a:cubicBezTo>
                    <a:pt x="0" y="162"/>
                    <a:pt x="52" y="208"/>
                    <a:pt x="110" y="214"/>
                  </a:cubicBezTo>
                  <a:cubicBezTo>
                    <a:pt x="175" y="214"/>
                    <a:pt x="240" y="214"/>
                    <a:pt x="311" y="221"/>
                  </a:cubicBezTo>
                  <a:lnTo>
                    <a:pt x="318" y="221"/>
                  </a:lnTo>
                  <a:cubicBezTo>
                    <a:pt x="376" y="221"/>
                    <a:pt x="421" y="182"/>
                    <a:pt x="428" y="130"/>
                  </a:cubicBezTo>
                  <a:cubicBezTo>
                    <a:pt x="434" y="72"/>
                    <a:pt x="389" y="20"/>
                    <a:pt x="331" y="13"/>
                  </a:cubicBezTo>
                  <a:cubicBezTo>
                    <a:pt x="259" y="7"/>
                    <a:pt x="182" y="0"/>
                    <a:pt x="11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892518" y="2115569"/>
              <a:ext cx="395908" cy="721247"/>
            </a:xfrm>
            <a:custGeom>
              <a:avLst/>
              <a:gdLst/>
              <a:ahLst/>
              <a:cxnLst/>
              <a:rect l="l" t="t" r="r" b="b"/>
              <a:pathLst>
                <a:path w="4275" h="7788" extrusionOk="0">
                  <a:moveTo>
                    <a:pt x="390" y="0"/>
                  </a:moveTo>
                  <a:cubicBezTo>
                    <a:pt x="341" y="0"/>
                    <a:pt x="297" y="31"/>
                    <a:pt x="286" y="81"/>
                  </a:cubicBezTo>
                  <a:cubicBezTo>
                    <a:pt x="273" y="139"/>
                    <a:pt x="312" y="197"/>
                    <a:pt x="364" y="210"/>
                  </a:cubicBezTo>
                  <a:cubicBezTo>
                    <a:pt x="493" y="243"/>
                    <a:pt x="623" y="282"/>
                    <a:pt x="746" y="333"/>
                  </a:cubicBezTo>
                  <a:cubicBezTo>
                    <a:pt x="759" y="340"/>
                    <a:pt x="772" y="340"/>
                    <a:pt x="784" y="340"/>
                  </a:cubicBezTo>
                  <a:cubicBezTo>
                    <a:pt x="830" y="340"/>
                    <a:pt x="869" y="314"/>
                    <a:pt x="888" y="275"/>
                  </a:cubicBezTo>
                  <a:cubicBezTo>
                    <a:pt x="908" y="223"/>
                    <a:pt x="882" y="159"/>
                    <a:pt x="830" y="139"/>
                  </a:cubicBezTo>
                  <a:cubicBezTo>
                    <a:pt x="694" y="81"/>
                    <a:pt x="558" y="36"/>
                    <a:pt x="415" y="3"/>
                  </a:cubicBezTo>
                  <a:cubicBezTo>
                    <a:pt x="407" y="1"/>
                    <a:pt x="398" y="0"/>
                    <a:pt x="390" y="0"/>
                  </a:cubicBezTo>
                  <a:close/>
                  <a:moveTo>
                    <a:pt x="1067" y="266"/>
                  </a:moveTo>
                  <a:cubicBezTo>
                    <a:pt x="1030" y="266"/>
                    <a:pt x="994" y="286"/>
                    <a:pt x="972" y="321"/>
                  </a:cubicBezTo>
                  <a:cubicBezTo>
                    <a:pt x="946" y="372"/>
                    <a:pt x="966" y="437"/>
                    <a:pt x="1011" y="463"/>
                  </a:cubicBezTo>
                  <a:cubicBezTo>
                    <a:pt x="1128" y="528"/>
                    <a:pt x="1244" y="605"/>
                    <a:pt x="1341" y="690"/>
                  </a:cubicBezTo>
                  <a:cubicBezTo>
                    <a:pt x="1361" y="709"/>
                    <a:pt x="1387" y="716"/>
                    <a:pt x="1406" y="716"/>
                  </a:cubicBezTo>
                  <a:cubicBezTo>
                    <a:pt x="1439" y="716"/>
                    <a:pt x="1471" y="703"/>
                    <a:pt x="1490" y="677"/>
                  </a:cubicBezTo>
                  <a:cubicBezTo>
                    <a:pt x="1529" y="631"/>
                    <a:pt x="1523" y="567"/>
                    <a:pt x="1477" y="528"/>
                  </a:cubicBezTo>
                  <a:cubicBezTo>
                    <a:pt x="1367" y="437"/>
                    <a:pt x="1244" y="353"/>
                    <a:pt x="1121" y="282"/>
                  </a:cubicBezTo>
                  <a:cubicBezTo>
                    <a:pt x="1104" y="271"/>
                    <a:pt x="1085" y="266"/>
                    <a:pt x="1067" y="266"/>
                  </a:cubicBezTo>
                  <a:close/>
                  <a:moveTo>
                    <a:pt x="1637" y="720"/>
                  </a:moveTo>
                  <a:cubicBezTo>
                    <a:pt x="1611" y="720"/>
                    <a:pt x="1587" y="729"/>
                    <a:pt x="1568" y="748"/>
                  </a:cubicBezTo>
                  <a:cubicBezTo>
                    <a:pt x="1523" y="787"/>
                    <a:pt x="1523" y="852"/>
                    <a:pt x="1562" y="897"/>
                  </a:cubicBezTo>
                  <a:cubicBezTo>
                    <a:pt x="1652" y="994"/>
                    <a:pt x="1730" y="1098"/>
                    <a:pt x="1801" y="1208"/>
                  </a:cubicBezTo>
                  <a:cubicBezTo>
                    <a:pt x="1821" y="1240"/>
                    <a:pt x="1853" y="1259"/>
                    <a:pt x="1892" y="1259"/>
                  </a:cubicBezTo>
                  <a:cubicBezTo>
                    <a:pt x="1911" y="1259"/>
                    <a:pt x="1931" y="1253"/>
                    <a:pt x="1944" y="1247"/>
                  </a:cubicBezTo>
                  <a:cubicBezTo>
                    <a:pt x="1995" y="1214"/>
                    <a:pt x="2008" y="1149"/>
                    <a:pt x="1976" y="1098"/>
                  </a:cubicBezTo>
                  <a:cubicBezTo>
                    <a:pt x="1905" y="975"/>
                    <a:pt x="1814" y="858"/>
                    <a:pt x="1717" y="754"/>
                  </a:cubicBezTo>
                  <a:cubicBezTo>
                    <a:pt x="1693" y="731"/>
                    <a:pt x="1665" y="720"/>
                    <a:pt x="1637" y="720"/>
                  </a:cubicBezTo>
                  <a:close/>
                  <a:moveTo>
                    <a:pt x="2035" y="1327"/>
                  </a:moveTo>
                  <a:cubicBezTo>
                    <a:pt x="2020" y="1327"/>
                    <a:pt x="2005" y="1330"/>
                    <a:pt x="1989" y="1337"/>
                  </a:cubicBezTo>
                  <a:cubicBezTo>
                    <a:pt x="1937" y="1357"/>
                    <a:pt x="1911" y="1421"/>
                    <a:pt x="1937" y="1473"/>
                  </a:cubicBezTo>
                  <a:cubicBezTo>
                    <a:pt x="1989" y="1596"/>
                    <a:pt x="2028" y="1719"/>
                    <a:pt x="2054" y="1849"/>
                  </a:cubicBezTo>
                  <a:cubicBezTo>
                    <a:pt x="2067" y="1901"/>
                    <a:pt x="2106" y="1933"/>
                    <a:pt x="2157" y="1933"/>
                  </a:cubicBezTo>
                  <a:lnTo>
                    <a:pt x="2177" y="1933"/>
                  </a:lnTo>
                  <a:cubicBezTo>
                    <a:pt x="2235" y="1920"/>
                    <a:pt x="2274" y="1868"/>
                    <a:pt x="2261" y="1810"/>
                  </a:cubicBezTo>
                  <a:cubicBezTo>
                    <a:pt x="2229" y="1667"/>
                    <a:pt x="2190" y="1525"/>
                    <a:pt x="2131" y="1389"/>
                  </a:cubicBezTo>
                  <a:cubicBezTo>
                    <a:pt x="2112" y="1351"/>
                    <a:pt x="2076" y="1327"/>
                    <a:pt x="2035" y="1327"/>
                  </a:cubicBezTo>
                  <a:close/>
                  <a:moveTo>
                    <a:pt x="2206" y="2036"/>
                  </a:moveTo>
                  <a:cubicBezTo>
                    <a:pt x="2203" y="2036"/>
                    <a:pt x="2200" y="2036"/>
                    <a:pt x="2196" y="2037"/>
                  </a:cubicBezTo>
                  <a:cubicBezTo>
                    <a:pt x="2138" y="2037"/>
                    <a:pt x="2093" y="2088"/>
                    <a:pt x="2093" y="2147"/>
                  </a:cubicBezTo>
                  <a:cubicBezTo>
                    <a:pt x="2099" y="2192"/>
                    <a:pt x="2099" y="2237"/>
                    <a:pt x="2099" y="2276"/>
                  </a:cubicBezTo>
                  <a:cubicBezTo>
                    <a:pt x="2099" y="2367"/>
                    <a:pt x="2093" y="2458"/>
                    <a:pt x="2086" y="2542"/>
                  </a:cubicBezTo>
                  <a:cubicBezTo>
                    <a:pt x="2073" y="2600"/>
                    <a:pt x="2118" y="2652"/>
                    <a:pt x="2177" y="2658"/>
                  </a:cubicBezTo>
                  <a:lnTo>
                    <a:pt x="2190" y="2658"/>
                  </a:lnTo>
                  <a:cubicBezTo>
                    <a:pt x="2242" y="2658"/>
                    <a:pt x="2287" y="2619"/>
                    <a:pt x="2293" y="2568"/>
                  </a:cubicBezTo>
                  <a:cubicBezTo>
                    <a:pt x="2306" y="2470"/>
                    <a:pt x="2313" y="2373"/>
                    <a:pt x="2313" y="2276"/>
                  </a:cubicBezTo>
                  <a:cubicBezTo>
                    <a:pt x="2313" y="2231"/>
                    <a:pt x="2306" y="2179"/>
                    <a:pt x="2306" y="2134"/>
                  </a:cubicBezTo>
                  <a:cubicBezTo>
                    <a:pt x="2300" y="2079"/>
                    <a:pt x="2254" y="2036"/>
                    <a:pt x="2206" y="2036"/>
                  </a:cubicBezTo>
                  <a:close/>
                  <a:moveTo>
                    <a:pt x="1050" y="2574"/>
                  </a:moveTo>
                  <a:cubicBezTo>
                    <a:pt x="998" y="2574"/>
                    <a:pt x="953" y="2626"/>
                    <a:pt x="953" y="2684"/>
                  </a:cubicBezTo>
                  <a:cubicBezTo>
                    <a:pt x="953" y="2742"/>
                    <a:pt x="1005" y="2788"/>
                    <a:pt x="1069" y="2788"/>
                  </a:cubicBezTo>
                  <a:cubicBezTo>
                    <a:pt x="1186" y="2788"/>
                    <a:pt x="1309" y="2801"/>
                    <a:pt x="1445" y="2833"/>
                  </a:cubicBezTo>
                  <a:cubicBezTo>
                    <a:pt x="1451" y="2840"/>
                    <a:pt x="1458" y="2840"/>
                    <a:pt x="1471" y="2840"/>
                  </a:cubicBezTo>
                  <a:cubicBezTo>
                    <a:pt x="1516" y="2840"/>
                    <a:pt x="1562" y="2807"/>
                    <a:pt x="1568" y="2755"/>
                  </a:cubicBezTo>
                  <a:cubicBezTo>
                    <a:pt x="1581" y="2697"/>
                    <a:pt x="1549" y="2645"/>
                    <a:pt x="1490" y="2626"/>
                  </a:cubicBezTo>
                  <a:cubicBezTo>
                    <a:pt x="1341" y="2593"/>
                    <a:pt x="1199" y="2574"/>
                    <a:pt x="1063" y="2574"/>
                  </a:cubicBezTo>
                  <a:close/>
                  <a:moveTo>
                    <a:pt x="743" y="2617"/>
                  </a:moveTo>
                  <a:cubicBezTo>
                    <a:pt x="735" y="2617"/>
                    <a:pt x="727" y="2617"/>
                    <a:pt x="720" y="2619"/>
                  </a:cubicBezTo>
                  <a:cubicBezTo>
                    <a:pt x="655" y="2639"/>
                    <a:pt x="590" y="2658"/>
                    <a:pt x="532" y="2684"/>
                  </a:cubicBezTo>
                  <a:cubicBezTo>
                    <a:pt x="454" y="2723"/>
                    <a:pt x="376" y="2775"/>
                    <a:pt x="312" y="2840"/>
                  </a:cubicBezTo>
                  <a:cubicBezTo>
                    <a:pt x="266" y="2878"/>
                    <a:pt x="266" y="2943"/>
                    <a:pt x="305" y="2989"/>
                  </a:cubicBezTo>
                  <a:cubicBezTo>
                    <a:pt x="325" y="3008"/>
                    <a:pt x="351" y="3021"/>
                    <a:pt x="383" y="3021"/>
                  </a:cubicBezTo>
                  <a:cubicBezTo>
                    <a:pt x="409" y="3021"/>
                    <a:pt x="435" y="3014"/>
                    <a:pt x="454" y="2995"/>
                  </a:cubicBezTo>
                  <a:cubicBezTo>
                    <a:pt x="506" y="2943"/>
                    <a:pt x="564" y="2904"/>
                    <a:pt x="623" y="2878"/>
                  </a:cubicBezTo>
                  <a:cubicBezTo>
                    <a:pt x="674" y="2853"/>
                    <a:pt x="720" y="2833"/>
                    <a:pt x="772" y="2820"/>
                  </a:cubicBezTo>
                  <a:cubicBezTo>
                    <a:pt x="830" y="2807"/>
                    <a:pt x="862" y="2749"/>
                    <a:pt x="849" y="2691"/>
                  </a:cubicBezTo>
                  <a:cubicBezTo>
                    <a:pt x="833" y="2647"/>
                    <a:pt x="788" y="2617"/>
                    <a:pt x="743" y="2617"/>
                  </a:cubicBezTo>
                  <a:close/>
                  <a:moveTo>
                    <a:pt x="1766" y="2723"/>
                  </a:moveTo>
                  <a:cubicBezTo>
                    <a:pt x="1725" y="2723"/>
                    <a:pt x="1685" y="2748"/>
                    <a:pt x="1665" y="2788"/>
                  </a:cubicBezTo>
                  <a:cubicBezTo>
                    <a:pt x="1646" y="2840"/>
                    <a:pt x="1672" y="2904"/>
                    <a:pt x="1723" y="2924"/>
                  </a:cubicBezTo>
                  <a:cubicBezTo>
                    <a:pt x="1808" y="2956"/>
                    <a:pt x="1885" y="2989"/>
                    <a:pt x="1957" y="3027"/>
                  </a:cubicBezTo>
                  <a:cubicBezTo>
                    <a:pt x="1937" y="3092"/>
                    <a:pt x="1911" y="3150"/>
                    <a:pt x="1885" y="3202"/>
                  </a:cubicBezTo>
                  <a:cubicBezTo>
                    <a:pt x="1859" y="3254"/>
                    <a:pt x="1879" y="3319"/>
                    <a:pt x="1931" y="3345"/>
                  </a:cubicBezTo>
                  <a:cubicBezTo>
                    <a:pt x="1944" y="3351"/>
                    <a:pt x="1963" y="3358"/>
                    <a:pt x="1976" y="3358"/>
                  </a:cubicBezTo>
                  <a:cubicBezTo>
                    <a:pt x="2015" y="3358"/>
                    <a:pt x="2054" y="3338"/>
                    <a:pt x="2067" y="3299"/>
                  </a:cubicBezTo>
                  <a:cubicBezTo>
                    <a:pt x="2099" y="3235"/>
                    <a:pt x="2131" y="3176"/>
                    <a:pt x="2151" y="3112"/>
                  </a:cubicBezTo>
                  <a:cubicBezTo>
                    <a:pt x="2183" y="3105"/>
                    <a:pt x="2216" y="3086"/>
                    <a:pt x="2229" y="3060"/>
                  </a:cubicBezTo>
                  <a:cubicBezTo>
                    <a:pt x="2254" y="3014"/>
                    <a:pt x="2248" y="2963"/>
                    <a:pt x="2216" y="2930"/>
                  </a:cubicBezTo>
                  <a:cubicBezTo>
                    <a:pt x="2216" y="2917"/>
                    <a:pt x="2222" y="2904"/>
                    <a:pt x="2229" y="2891"/>
                  </a:cubicBezTo>
                  <a:cubicBezTo>
                    <a:pt x="2242" y="2833"/>
                    <a:pt x="2209" y="2775"/>
                    <a:pt x="2151" y="2762"/>
                  </a:cubicBezTo>
                  <a:cubicBezTo>
                    <a:pt x="2140" y="2758"/>
                    <a:pt x="2130" y="2756"/>
                    <a:pt x="2120" y="2756"/>
                  </a:cubicBezTo>
                  <a:cubicBezTo>
                    <a:pt x="2080" y="2756"/>
                    <a:pt x="2043" y="2785"/>
                    <a:pt x="2028" y="2827"/>
                  </a:cubicBezTo>
                  <a:cubicBezTo>
                    <a:pt x="1950" y="2788"/>
                    <a:pt x="1879" y="2755"/>
                    <a:pt x="1801" y="2729"/>
                  </a:cubicBezTo>
                  <a:cubicBezTo>
                    <a:pt x="1789" y="2725"/>
                    <a:pt x="1778" y="2723"/>
                    <a:pt x="1766" y="2723"/>
                  </a:cubicBezTo>
                  <a:close/>
                  <a:moveTo>
                    <a:pt x="2400" y="3072"/>
                  </a:moveTo>
                  <a:cubicBezTo>
                    <a:pt x="2368" y="3072"/>
                    <a:pt x="2338" y="3085"/>
                    <a:pt x="2319" y="3112"/>
                  </a:cubicBezTo>
                  <a:cubicBezTo>
                    <a:pt x="2287" y="3163"/>
                    <a:pt x="2293" y="3228"/>
                    <a:pt x="2339" y="3260"/>
                  </a:cubicBezTo>
                  <a:cubicBezTo>
                    <a:pt x="2449" y="3338"/>
                    <a:pt x="2552" y="3429"/>
                    <a:pt x="2649" y="3520"/>
                  </a:cubicBezTo>
                  <a:cubicBezTo>
                    <a:pt x="2669" y="3539"/>
                    <a:pt x="2695" y="3552"/>
                    <a:pt x="2721" y="3552"/>
                  </a:cubicBezTo>
                  <a:cubicBezTo>
                    <a:pt x="2753" y="3552"/>
                    <a:pt x="2779" y="3539"/>
                    <a:pt x="2798" y="3520"/>
                  </a:cubicBezTo>
                  <a:cubicBezTo>
                    <a:pt x="2837" y="3474"/>
                    <a:pt x="2837" y="3409"/>
                    <a:pt x="2798" y="3371"/>
                  </a:cubicBezTo>
                  <a:cubicBezTo>
                    <a:pt x="2695" y="3267"/>
                    <a:pt x="2578" y="3176"/>
                    <a:pt x="2468" y="3092"/>
                  </a:cubicBezTo>
                  <a:cubicBezTo>
                    <a:pt x="2447" y="3079"/>
                    <a:pt x="2423" y="3072"/>
                    <a:pt x="2400" y="3072"/>
                  </a:cubicBezTo>
                  <a:close/>
                  <a:moveTo>
                    <a:pt x="191" y="3058"/>
                  </a:moveTo>
                  <a:cubicBezTo>
                    <a:pt x="153" y="3058"/>
                    <a:pt x="116" y="3082"/>
                    <a:pt x="98" y="3118"/>
                  </a:cubicBezTo>
                  <a:cubicBezTo>
                    <a:pt x="33" y="3235"/>
                    <a:pt x="1" y="3371"/>
                    <a:pt x="1" y="3494"/>
                  </a:cubicBezTo>
                  <a:cubicBezTo>
                    <a:pt x="1" y="3526"/>
                    <a:pt x="1" y="3552"/>
                    <a:pt x="7" y="3578"/>
                  </a:cubicBezTo>
                  <a:cubicBezTo>
                    <a:pt x="14" y="3630"/>
                    <a:pt x="59" y="3675"/>
                    <a:pt x="111" y="3675"/>
                  </a:cubicBezTo>
                  <a:cubicBezTo>
                    <a:pt x="117" y="3675"/>
                    <a:pt x="117" y="3668"/>
                    <a:pt x="124" y="3668"/>
                  </a:cubicBezTo>
                  <a:cubicBezTo>
                    <a:pt x="182" y="3662"/>
                    <a:pt x="221" y="3610"/>
                    <a:pt x="215" y="3552"/>
                  </a:cubicBezTo>
                  <a:cubicBezTo>
                    <a:pt x="215" y="3532"/>
                    <a:pt x="215" y="3513"/>
                    <a:pt x="215" y="3494"/>
                  </a:cubicBezTo>
                  <a:cubicBezTo>
                    <a:pt x="215" y="3403"/>
                    <a:pt x="241" y="3306"/>
                    <a:pt x="286" y="3215"/>
                  </a:cubicBezTo>
                  <a:cubicBezTo>
                    <a:pt x="312" y="3163"/>
                    <a:pt x="292" y="3099"/>
                    <a:pt x="241" y="3073"/>
                  </a:cubicBezTo>
                  <a:cubicBezTo>
                    <a:pt x="225" y="3063"/>
                    <a:pt x="208" y="3058"/>
                    <a:pt x="191" y="3058"/>
                  </a:cubicBezTo>
                  <a:close/>
                  <a:moveTo>
                    <a:pt x="1817" y="3411"/>
                  </a:moveTo>
                  <a:cubicBezTo>
                    <a:pt x="1783" y="3411"/>
                    <a:pt x="1750" y="3427"/>
                    <a:pt x="1730" y="3455"/>
                  </a:cubicBezTo>
                  <a:cubicBezTo>
                    <a:pt x="1685" y="3513"/>
                    <a:pt x="1639" y="3571"/>
                    <a:pt x="1587" y="3623"/>
                  </a:cubicBezTo>
                  <a:cubicBezTo>
                    <a:pt x="1549" y="3668"/>
                    <a:pt x="1510" y="3707"/>
                    <a:pt x="1464" y="3746"/>
                  </a:cubicBezTo>
                  <a:cubicBezTo>
                    <a:pt x="1419" y="3779"/>
                    <a:pt x="1413" y="3850"/>
                    <a:pt x="1451" y="3895"/>
                  </a:cubicBezTo>
                  <a:cubicBezTo>
                    <a:pt x="1477" y="3915"/>
                    <a:pt x="1503" y="3927"/>
                    <a:pt x="1536" y="3927"/>
                  </a:cubicBezTo>
                  <a:cubicBezTo>
                    <a:pt x="1555" y="3927"/>
                    <a:pt x="1581" y="3921"/>
                    <a:pt x="1600" y="3902"/>
                  </a:cubicBezTo>
                  <a:cubicBezTo>
                    <a:pt x="1652" y="3863"/>
                    <a:pt x="1698" y="3817"/>
                    <a:pt x="1743" y="3766"/>
                  </a:cubicBezTo>
                  <a:cubicBezTo>
                    <a:pt x="1801" y="3707"/>
                    <a:pt x="1853" y="3643"/>
                    <a:pt x="1898" y="3578"/>
                  </a:cubicBezTo>
                  <a:cubicBezTo>
                    <a:pt x="1937" y="3532"/>
                    <a:pt x="1924" y="3468"/>
                    <a:pt x="1879" y="3429"/>
                  </a:cubicBezTo>
                  <a:cubicBezTo>
                    <a:pt x="1859" y="3417"/>
                    <a:pt x="1838" y="3411"/>
                    <a:pt x="1817" y="3411"/>
                  </a:cubicBezTo>
                  <a:close/>
                  <a:moveTo>
                    <a:pt x="2936" y="3570"/>
                  </a:moveTo>
                  <a:cubicBezTo>
                    <a:pt x="2912" y="3570"/>
                    <a:pt x="2889" y="3577"/>
                    <a:pt x="2870" y="3591"/>
                  </a:cubicBezTo>
                  <a:cubicBezTo>
                    <a:pt x="2824" y="3630"/>
                    <a:pt x="2818" y="3701"/>
                    <a:pt x="2857" y="3740"/>
                  </a:cubicBezTo>
                  <a:cubicBezTo>
                    <a:pt x="2941" y="3843"/>
                    <a:pt x="3019" y="3953"/>
                    <a:pt x="3090" y="4070"/>
                  </a:cubicBezTo>
                  <a:cubicBezTo>
                    <a:pt x="3109" y="4102"/>
                    <a:pt x="3142" y="4122"/>
                    <a:pt x="3181" y="4122"/>
                  </a:cubicBezTo>
                  <a:cubicBezTo>
                    <a:pt x="3193" y="4122"/>
                    <a:pt x="3213" y="4115"/>
                    <a:pt x="3232" y="4102"/>
                  </a:cubicBezTo>
                  <a:cubicBezTo>
                    <a:pt x="3284" y="4070"/>
                    <a:pt x="3297" y="4012"/>
                    <a:pt x="3265" y="3960"/>
                  </a:cubicBezTo>
                  <a:cubicBezTo>
                    <a:pt x="3193" y="3837"/>
                    <a:pt x="3109" y="3720"/>
                    <a:pt x="3019" y="3604"/>
                  </a:cubicBezTo>
                  <a:cubicBezTo>
                    <a:pt x="2997" y="3582"/>
                    <a:pt x="2966" y="3570"/>
                    <a:pt x="2936" y="3570"/>
                  </a:cubicBezTo>
                  <a:close/>
                  <a:moveTo>
                    <a:pt x="228" y="3745"/>
                  </a:moveTo>
                  <a:cubicBezTo>
                    <a:pt x="205" y="3745"/>
                    <a:pt x="182" y="3752"/>
                    <a:pt x="163" y="3766"/>
                  </a:cubicBezTo>
                  <a:cubicBezTo>
                    <a:pt x="117" y="3804"/>
                    <a:pt x="111" y="3869"/>
                    <a:pt x="150" y="3915"/>
                  </a:cubicBezTo>
                  <a:cubicBezTo>
                    <a:pt x="241" y="4038"/>
                    <a:pt x="376" y="4128"/>
                    <a:pt x="538" y="4180"/>
                  </a:cubicBezTo>
                  <a:cubicBezTo>
                    <a:pt x="551" y="4187"/>
                    <a:pt x="558" y="4187"/>
                    <a:pt x="571" y="4187"/>
                  </a:cubicBezTo>
                  <a:cubicBezTo>
                    <a:pt x="616" y="4187"/>
                    <a:pt x="655" y="4161"/>
                    <a:pt x="668" y="4115"/>
                  </a:cubicBezTo>
                  <a:cubicBezTo>
                    <a:pt x="687" y="4057"/>
                    <a:pt x="655" y="3999"/>
                    <a:pt x="603" y="3979"/>
                  </a:cubicBezTo>
                  <a:cubicBezTo>
                    <a:pt x="480" y="3940"/>
                    <a:pt x="383" y="3876"/>
                    <a:pt x="312" y="3785"/>
                  </a:cubicBezTo>
                  <a:cubicBezTo>
                    <a:pt x="293" y="3759"/>
                    <a:pt x="261" y="3745"/>
                    <a:pt x="228" y="3745"/>
                  </a:cubicBezTo>
                  <a:close/>
                  <a:moveTo>
                    <a:pt x="1273" y="3897"/>
                  </a:moveTo>
                  <a:cubicBezTo>
                    <a:pt x="1257" y="3897"/>
                    <a:pt x="1240" y="3900"/>
                    <a:pt x="1225" y="3908"/>
                  </a:cubicBezTo>
                  <a:cubicBezTo>
                    <a:pt x="1115" y="3966"/>
                    <a:pt x="1005" y="3999"/>
                    <a:pt x="895" y="4012"/>
                  </a:cubicBezTo>
                  <a:lnTo>
                    <a:pt x="875" y="4012"/>
                  </a:lnTo>
                  <a:cubicBezTo>
                    <a:pt x="810" y="4018"/>
                    <a:pt x="772" y="4070"/>
                    <a:pt x="772" y="4128"/>
                  </a:cubicBezTo>
                  <a:cubicBezTo>
                    <a:pt x="778" y="4180"/>
                    <a:pt x="823" y="4225"/>
                    <a:pt x="882" y="4225"/>
                  </a:cubicBezTo>
                  <a:lnTo>
                    <a:pt x="914" y="4225"/>
                  </a:lnTo>
                  <a:cubicBezTo>
                    <a:pt x="1050" y="4206"/>
                    <a:pt x="1192" y="4167"/>
                    <a:pt x="1328" y="4096"/>
                  </a:cubicBezTo>
                  <a:cubicBezTo>
                    <a:pt x="1380" y="4070"/>
                    <a:pt x="1400" y="4005"/>
                    <a:pt x="1367" y="3953"/>
                  </a:cubicBezTo>
                  <a:cubicBezTo>
                    <a:pt x="1349" y="3917"/>
                    <a:pt x="1312" y="3897"/>
                    <a:pt x="1273" y="3897"/>
                  </a:cubicBezTo>
                  <a:close/>
                  <a:moveTo>
                    <a:pt x="3324" y="4183"/>
                  </a:moveTo>
                  <a:cubicBezTo>
                    <a:pt x="3309" y="4183"/>
                    <a:pt x="3293" y="4186"/>
                    <a:pt x="3278" y="4193"/>
                  </a:cubicBezTo>
                  <a:cubicBezTo>
                    <a:pt x="3226" y="4219"/>
                    <a:pt x="3206" y="4277"/>
                    <a:pt x="3226" y="4335"/>
                  </a:cubicBezTo>
                  <a:cubicBezTo>
                    <a:pt x="3278" y="4452"/>
                    <a:pt x="3323" y="4575"/>
                    <a:pt x="3355" y="4711"/>
                  </a:cubicBezTo>
                  <a:cubicBezTo>
                    <a:pt x="3362" y="4756"/>
                    <a:pt x="3407" y="4789"/>
                    <a:pt x="3459" y="4789"/>
                  </a:cubicBezTo>
                  <a:lnTo>
                    <a:pt x="3478" y="4789"/>
                  </a:lnTo>
                  <a:cubicBezTo>
                    <a:pt x="3537" y="4776"/>
                    <a:pt x="3569" y="4718"/>
                    <a:pt x="3556" y="4659"/>
                  </a:cubicBezTo>
                  <a:cubicBezTo>
                    <a:pt x="3524" y="4517"/>
                    <a:pt x="3478" y="4381"/>
                    <a:pt x="3420" y="4245"/>
                  </a:cubicBezTo>
                  <a:cubicBezTo>
                    <a:pt x="3401" y="4207"/>
                    <a:pt x="3365" y="4183"/>
                    <a:pt x="3324" y="4183"/>
                  </a:cubicBezTo>
                  <a:close/>
                  <a:moveTo>
                    <a:pt x="3498" y="4886"/>
                  </a:moveTo>
                  <a:cubicBezTo>
                    <a:pt x="3440" y="4892"/>
                    <a:pt x="3394" y="4944"/>
                    <a:pt x="3401" y="5002"/>
                  </a:cubicBezTo>
                  <a:cubicBezTo>
                    <a:pt x="3407" y="5067"/>
                    <a:pt x="3407" y="5138"/>
                    <a:pt x="3407" y="5203"/>
                  </a:cubicBezTo>
                  <a:cubicBezTo>
                    <a:pt x="3407" y="5268"/>
                    <a:pt x="3407" y="5333"/>
                    <a:pt x="3401" y="5397"/>
                  </a:cubicBezTo>
                  <a:cubicBezTo>
                    <a:pt x="3394" y="5456"/>
                    <a:pt x="3440" y="5508"/>
                    <a:pt x="3498" y="5514"/>
                  </a:cubicBezTo>
                  <a:lnTo>
                    <a:pt x="3504" y="5514"/>
                  </a:lnTo>
                  <a:cubicBezTo>
                    <a:pt x="3563" y="5514"/>
                    <a:pt x="3608" y="5475"/>
                    <a:pt x="3608" y="5423"/>
                  </a:cubicBezTo>
                  <a:cubicBezTo>
                    <a:pt x="3614" y="5352"/>
                    <a:pt x="3621" y="5274"/>
                    <a:pt x="3621" y="5203"/>
                  </a:cubicBezTo>
                  <a:cubicBezTo>
                    <a:pt x="3621" y="5132"/>
                    <a:pt x="3614" y="5054"/>
                    <a:pt x="3608" y="4983"/>
                  </a:cubicBezTo>
                  <a:cubicBezTo>
                    <a:pt x="3608" y="4925"/>
                    <a:pt x="3556" y="4886"/>
                    <a:pt x="3498" y="4886"/>
                  </a:cubicBezTo>
                  <a:close/>
                  <a:moveTo>
                    <a:pt x="1834" y="5443"/>
                  </a:moveTo>
                  <a:cubicBezTo>
                    <a:pt x="1775" y="5443"/>
                    <a:pt x="1730" y="5488"/>
                    <a:pt x="1723" y="5546"/>
                  </a:cubicBezTo>
                  <a:cubicBezTo>
                    <a:pt x="1723" y="5605"/>
                    <a:pt x="1769" y="5650"/>
                    <a:pt x="1827" y="5650"/>
                  </a:cubicBezTo>
                  <a:cubicBezTo>
                    <a:pt x="1950" y="5657"/>
                    <a:pt x="2080" y="5676"/>
                    <a:pt x="2209" y="5721"/>
                  </a:cubicBezTo>
                  <a:cubicBezTo>
                    <a:pt x="2216" y="5721"/>
                    <a:pt x="2229" y="5728"/>
                    <a:pt x="2242" y="5728"/>
                  </a:cubicBezTo>
                  <a:cubicBezTo>
                    <a:pt x="2287" y="5728"/>
                    <a:pt x="2326" y="5695"/>
                    <a:pt x="2339" y="5650"/>
                  </a:cubicBezTo>
                  <a:cubicBezTo>
                    <a:pt x="2358" y="5598"/>
                    <a:pt x="2326" y="5540"/>
                    <a:pt x="2274" y="5521"/>
                  </a:cubicBezTo>
                  <a:cubicBezTo>
                    <a:pt x="2125" y="5469"/>
                    <a:pt x="1976" y="5443"/>
                    <a:pt x="1834" y="5443"/>
                  </a:cubicBezTo>
                  <a:close/>
                  <a:moveTo>
                    <a:pt x="1522" y="5472"/>
                  </a:moveTo>
                  <a:cubicBezTo>
                    <a:pt x="1514" y="5472"/>
                    <a:pt x="1505" y="5473"/>
                    <a:pt x="1497" y="5475"/>
                  </a:cubicBezTo>
                  <a:cubicBezTo>
                    <a:pt x="1341" y="5514"/>
                    <a:pt x="1192" y="5592"/>
                    <a:pt x="1082" y="5695"/>
                  </a:cubicBezTo>
                  <a:cubicBezTo>
                    <a:pt x="1043" y="5734"/>
                    <a:pt x="1037" y="5799"/>
                    <a:pt x="1082" y="5844"/>
                  </a:cubicBezTo>
                  <a:cubicBezTo>
                    <a:pt x="1102" y="5864"/>
                    <a:pt x="1128" y="5877"/>
                    <a:pt x="1154" y="5877"/>
                  </a:cubicBezTo>
                  <a:cubicBezTo>
                    <a:pt x="1179" y="5877"/>
                    <a:pt x="1205" y="5864"/>
                    <a:pt x="1231" y="5851"/>
                  </a:cubicBezTo>
                  <a:cubicBezTo>
                    <a:pt x="1309" y="5773"/>
                    <a:pt x="1426" y="5708"/>
                    <a:pt x="1549" y="5682"/>
                  </a:cubicBezTo>
                  <a:cubicBezTo>
                    <a:pt x="1607" y="5669"/>
                    <a:pt x="1639" y="5611"/>
                    <a:pt x="1626" y="5553"/>
                  </a:cubicBezTo>
                  <a:cubicBezTo>
                    <a:pt x="1615" y="5503"/>
                    <a:pt x="1571" y="5472"/>
                    <a:pt x="1522" y="5472"/>
                  </a:cubicBezTo>
                  <a:close/>
                  <a:moveTo>
                    <a:pt x="2530" y="5639"/>
                  </a:moveTo>
                  <a:cubicBezTo>
                    <a:pt x="2491" y="5639"/>
                    <a:pt x="2454" y="5659"/>
                    <a:pt x="2436" y="5695"/>
                  </a:cubicBezTo>
                  <a:cubicBezTo>
                    <a:pt x="2410" y="5747"/>
                    <a:pt x="2429" y="5812"/>
                    <a:pt x="2481" y="5838"/>
                  </a:cubicBezTo>
                  <a:cubicBezTo>
                    <a:pt x="2591" y="5896"/>
                    <a:pt x="2701" y="5967"/>
                    <a:pt x="2818" y="6052"/>
                  </a:cubicBezTo>
                  <a:cubicBezTo>
                    <a:pt x="2837" y="6064"/>
                    <a:pt x="2857" y="6071"/>
                    <a:pt x="2883" y="6071"/>
                  </a:cubicBezTo>
                  <a:cubicBezTo>
                    <a:pt x="2915" y="6071"/>
                    <a:pt x="2947" y="6058"/>
                    <a:pt x="2967" y="6026"/>
                  </a:cubicBezTo>
                  <a:cubicBezTo>
                    <a:pt x="2999" y="5980"/>
                    <a:pt x="2993" y="5916"/>
                    <a:pt x="2941" y="5883"/>
                  </a:cubicBezTo>
                  <a:cubicBezTo>
                    <a:pt x="2818" y="5786"/>
                    <a:pt x="2695" y="5708"/>
                    <a:pt x="2578" y="5650"/>
                  </a:cubicBezTo>
                  <a:cubicBezTo>
                    <a:pt x="2563" y="5642"/>
                    <a:pt x="2546" y="5639"/>
                    <a:pt x="2530" y="5639"/>
                  </a:cubicBezTo>
                  <a:close/>
                  <a:moveTo>
                    <a:pt x="997" y="5926"/>
                  </a:moveTo>
                  <a:cubicBezTo>
                    <a:pt x="951" y="5926"/>
                    <a:pt x="906" y="5962"/>
                    <a:pt x="895" y="6013"/>
                  </a:cubicBezTo>
                  <a:cubicBezTo>
                    <a:pt x="888" y="6039"/>
                    <a:pt x="888" y="6071"/>
                    <a:pt x="882" y="6097"/>
                  </a:cubicBezTo>
                  <a:cubicBezTo>
                    <a:pt x="882" y="6110"/>
                    <a:pt x="882" y="6116"/>
                    <a:pt x="882" y="6129"/>
                  </a:cubicBezTo>
                  <a:cubicBezTo>
                    <a:pt x="882" y="6259"/>
                    <a:pt x="927" y="6382"/>
                    <a:pt x="1018" y="6492"/>
                  </a:cubicBezTo>
                  <a:cubicBezTo>
                    <a:pt x="1037" y="6518"/>
                    <a:pt x="1069" y="6531"/>
                    <a:pt x="1102" y="6531"/>
                  </a:cubicBezTo>
                  <a:cubicBezTo>
                    <a:pt x="1121" y="6531"/>
                    <a:pt x="1147" y="6518"/>
                    <a:pt x="1167" y="6505"/>
                  </a:cubicBezTo>
                  <a:cubicBezTo>
                    <a:pt x="1212" y="6466"/>
                    <a:pt x="1218" y="6401"/>
                    <a:pt x="1179" y="6356"/>
                  </a:cubicBezTo>
                  <a:cubicBezTo>
                    <a:pt x="1121" y="6285"/>
                    <a:pt x="1095" y="6207"/>
                    <a:pt x="1095" y="6129"/>
                  </a:cubicBezTo>
                  <a:lnTo>
                    <a:pt x="1095" y="6110"/>
                  </a:lnTo>
                  <a:cubicBezTo>
                    <a:pt x="1095" y="6090"/>
                    <a:pt x="1095" y="6071"/>
                    <a:pt x="1102" y="6058"/>
                  </a:cubicBezTo>
                  <a:cubicBezTo>
                    <a:pt x="1115" y="6000"/>
                    <a:pt x="1076" y="5941"/>
                    <a:pt x="1018" y="5929"/>
                  </a:cubicBezTo>
                  <a:cubicBezTo>
                    <a:pt x="1011" y="5927"/>
                    <a:pt x="1004" y="5926"/>
                    <a:pt x="997" y="5926"/>
                  </a:cubicBezTo>
                  <a:close/>
                  <a:moveTo>
                    <a:pt x="3444" y="5612"/>
                  </a:moveTo>
                  <a:cubicBezTo>
                    <a:pt x="3399" y="5612"/>
                    <a:pt x="3359" y="5642"/>
                    <a:pt x="3349" y="5689"/>
                  </a:cubicBezTo>
                  <a:cubicBezTo>
                    <a:pt x="3310" y="5818"/>
                    <a:pt x="3265" y="5941"/>
                    <a:pt x="3200" y="6045"/>
                  </a:cubicBezTo>
                  <a:cubicBezTo>
                    <a:pt x="3193" y="6058"/>
                    <a:pt x="3187" y="6064"/>
                    <a:pt x="3187" y="6077"/>
                  </a:cubicBezTo>
                  <a:cubicBezTo>
                    <a:pt x="3167" y="6063"/>
                    <a:pt x="3144" y="6057"/>
                    <a:pt x="3121" y="6057"/>
                  </a:cubicBezTo>
                  <a:cubicBezTo>
                    <a:pt x="3092" y="6057"/>
                    <a:pt x="3063" y="6068"/>
                    <a:pt x="3045" y="6090"/>
                  </a:cubicBezTo>
                  <a:cubicBezTo>
                    <a:pt x="3006" y="6136"/>
                    <a:pt x="3012" y="6207"/>
                    <a:pt x="3051" y="6239"/>
                  </a:cubicBezTo>
                  <a:cubicBezTo>
                    <a:pt x="3057" y="6246"/>
                    <a:pt x="3057" y="6246"/>
                    <a:pt x="3064" y="6252"/>
                  </a:cubicBezTo>
                  <a:cubicBezTo>
                    <a:pt x="3051" y="6252"/>
                    <a:pt x="3032" y="6265"/>
                    <a:pt x="3025" y="6272"/>
                  </a:cubicBezTo>
                  <a:cubicBezTo>
                    <a:pt x="2954" y="6343"/>
                    <a:pt x="2876" y="6408"/>
                    <a:pt x="2792" y="6460"/>
                  </a:cubicBezTo>
                  <a:cubicBezTo>
                    <a:pt x="2766" y="6472"/>
                    <a:pt x="2740" y="6485"/>
                    <a:pt x="2714" y="6498"/>
                  </a:cubicBezTo>
                  <a:cubicBezTo>
                    <a:pt x="2662" y="6524"/>
                    <a:pt x="2643" y="6589"/>
                    <a:pt x="2669" y="6641"/>
                  </a:cubicBezTo>
                  <a:cubicBezTo>
                    <a:pt x="2688" y="6673"/>
                    <a:pt x="2727" y="6699"/>
                    <a:pt x="2766" y="6699"/>
                  </a:cubicBezTo>
                  <a:cubicBezTo>
                    <a:pt x="2779" y="6699"/>
                    <a:pt x="2792" y="6693"/>
                    <a:pt x="2811" y="6686"/>
                  </a:cubicBezTo>
                  <a:cubicBezTo>
                    <a:pt x="2837" y="6673"/>
                    <a:pt x="2870" y="6654"/>
                    <a:pt x="2896" y="6641"/>
                  </a:cubicBezTo>
                  <a:cubicBezTo>
                    <a:pt x="2999" y="6583"/>
                    <a:pt x="3090" y="6505"/>
                    <a:pt x="3174" y="6421"/>
                  </a:cubicBezTo>
                  <a:cubicBezTo>
                    <a:pt x="3187" y="6408"/>
                    <a:pt x="3193" y="6395"/>
                    <a:pt x="3200" y="6375"/>
                  </a:cubicBezTo>
                  <a:cubicBezTo>
                    <a:pt x="3252" y="6421"/>
                    <a:pt x="3297" y="6472"/>
                    <a:pt x="3349" y="6524"/>
                  </a:cubicBezTo>
                  <a:cubicBezTo>
                    <a:pt x="3368" y="6544"/>
                    <a:pt x="3396" y="6553"/>
                    <a:pt x="3423" y="6553"/>
                  </a:cubicBezTo>
                  <a:cubicBezTo>
                    <a:pt x="3451" y="6553"/>
                    <a:pt x="3478" y="6544"/>
                    <a:pt x="3498" y="6524"/>
                  </a:cubicBezTo>
                  <a:cubicBezTo>
                    <a:pt x="3543" y="6485"/>
                    <a:pt x="3543" y="6414"/>
                    <a:pt x="3498" y="6375"/>
                  </a:cubicBezTo>
                  <a:cubicBezTo>
                    <a:pt x="3440" y="6311"/>
                    <a:pt x="3381" y="6252"/>
                    <a:pt x="3323" y="6200"/>
                  </a:cubicBezTo>
                  <a:cubicBezTo>
                    <a:pt x="3349" y="6194"/>
                    <a:pt x="3368" y="6175"/>
                    <a:pt x="3381" y="6155"/>
                  </a:cubicBezTo>
                  <a:cubicBezTo>
                    <a:pt x="3452" y="6032"/>
                    <a:pt x="3511" y="5896"/>
                    <a:pt x="3550" y="5747"/>
                  </a:cubicBezTo>
                  <a:cubicBezTo>
                    <a:pt x="3563" y="5689"/>
                    <a:pt x="3530" y="5631"/>
                    <a:pt x="3478" y="5618"/>
                  </a:cubicBezTo>
                  <a:cubicBezTo>
                    <a:pt x="3467" y="5614"/>
                    <a:pt x="3455" y="5612"/>
                    <a:pt x="3444" y="5612"/>
                  </a:cubicBezTo>
                  <a:close/>
                  <a:moveTo>
                    <a:pt x="1345" y="6506"/>
                  </a:moveTo>
                  <a:cubicBezTo>
                    <a:pt x="1306" y="6506"/>
                    <a:pt x="1269" y="6527"/>
                    <a:pt x="1251" y="6563"/>
                  </a:cubicBezTo>
                  <a:cubicBezTo>
                    <a:pt x="1225" y="6615"/>
                    <a:pt x="1244" y="6680"/>
                    <a:pt x="1296" y="6706"/>
                  </a:cubicBezTo>
                  <a:cubicBezTo>
                    <a:pt x="1426" y="6770"/>
                    <a:pt x="1575" y="6816"/>
                    <a:pt x="1730" y="6835"/>
                  </a:cubicBezTo>
                  <a:cubicBezTo>
                    <a:pt x="1736" y="6842"/>
                    <a:pt x="1736" y="6842"/>
                    <a:pt x="1743" y="6842"/>
                  </a:cubicBezTo>
                  <a:cubicBezTo>
                    <a:pt x="1795" y="6842"/>
                    <a:pt x="1840" y="6803"/>
                    <a:pt x="1846" y="6751"/>
                  </a:cubicBezTo>
                  <a:cubicBezTo>
                    <a:pt x="1853" y="6693"/>
                    <a:pt x="1814" y="6634"/>
                    <a:pt x="1756" y="6628"/>
                  </a:cubicBezTo>
                  <a:cubicBezTo>
                    <a:pt x="1626" y="6608"/>
                    <a:pt x="1497" y="6570"/>
                    <a:pt x="1393" y="6518"/>
                  </a:cubicBezTo>
                  <a:cubicBezTo>
                    <a:pt x="1378" y="6510"/>
                    <a:pt x="1361" y="6506"/>
                    <a:pt x="1345" y="6506"/>
                  </a:cubicBezTo>
                  <a:close/>
                  <a:moveTo>
                    <a:pt x="2468" y="6593"/>
                  </a:moveTo>
                  <a:cubicBezTo>
                    <a:pt x="2459" y="6593"/>
                    <a:pt x="2451" y="6594"/>
                    <a:pt x="2442" y="6596"/>
                  </a:cubicBezTo>
                  <a:cubicBezTo>
                    <a:pt x="2326" y="6628"/>
                    <a:pt x="2196" y="6641"/>
                    <a:pt x="2054" y="6641"/>
                  </a:cubicBezTo>
                  <a:cubicBezTo>
                    <a:pt x="1995" y="6647"/>
                    <a:pt x="1950" y="6693"/>
                    <a:pt x="1950" y="6751"/>
                  </a:cubicBezTo>
                  <a:cubicBezTo>
                    <a:pt x="1950" y="6809"/>
                    <a:pt x="2002" y="6855"/>
                    <a:pt x="2054" y="6855"/>
                  </a:cubicBezTo>
                  <a:lnTo>
                    <a:pt x="2060" y="6855"/>
                  </a:lnTo>
                  <a:cubicBezTo>
                    <a:pt x="2216" y="6855"/>
                    <a:pt x="2358" y="6835"/>
                    <a:pt x="2494" y="6803"/>
                  </a:cubicBezTo>
                  <a:cubicBezTo>
                    <a:pt x="2552" y="6790"/>
                    <a:pt x="2585" y="6731"/>
                    <a:pt x="2572" y="6673"/>
                  </a:cubicBezTo>
                  <a:cubicBezTo>
                    <a:pt x="2561" y="6624"/>
                    <a:pt x="2517" y="6593"/>
                    <a:pt x="2468" y="6593"/>
                  </a:cubicBezTo>
                  <a:close/>
                  <a:moveTo>
                    <a:pt x="3639" y="6573"/>
                  </a:moveTo>
                  <a:cubicBezTo>
                    <a:pt x="3615" y="6573"/>
                    <a:pt x="3590" y="6581"/>
                    <a:pt x="3569" y="6596"/>
                  </a:cubicBezTo>
                  <a:cubicBezTo>
                    <a:pt x="3524" y="6634"/>
                    <a:pt x="3517" y="6706"/>
                    <a:pt x="3556" y="6744"/>
                  </a:cubicBezTo>
                  <a:cubicBezTo>
                    <a:pt x="3653" y="6855"/>
                    <a:pt x="3731" y="6965"/>
                    <a:pt x="3802" y="7068"/>
                  </a:cubicBezTo>
                  <a:cubicBezTo>
                    <a:pt x="3822" y="7101"/>
                    <a:pt x="3854" y="7120"/>
                    <a:pt x="3893" y="7120"/>
                  </a:cubicBezTo>
                  <a:cubicBezTo>
                    <a:pt x="3912" y="7120"/>
                    <a:pt x="3932" y="7114"/>
                    <a:pt x="3945" y="7101"/>
                  </a:cubicBezTo>
                  <a:cubicBezTo>
                    <a:pt x="3996" y="7068"/>
                    <a:pt x="4009" y="7003"/>
                    <a:pt x="3977" y="6952"/>
                  </a:cubicBezTo>
                  <a:cubicBezTo>
                    <a:pt x="3906" y="6842"/>
                    <a:pt x="3815" y="6725"/>
                    <a:pt x="3718" y="6608"/>
                  </a:cubicBezTo>
                  <a:cubicBezTo>
                    <a:pt x="3697" y="6584"/>
                    <a:pt x="3668" y="6573"/>
                    <a:pt x="3639" y="6573"/>
                  </a:cubicBezTo>
                  <a:close/>
                  <a:moveTo>
                    <a:pt x="4040" y="7181"/>
                  </a:moveTo>
                  <a:cubicBezTo>
                    <a:pt x="4025" y="7181"/>
                    <a:pt x="4010" y="7184"/>
                    <a:pt x="3996" y="7191"/>
                  </a:cubicBezTo>
                  <a:cubicBezTo>
                    <a:pt x="3945" y="7211"/>
                    <a:pt x="3919" y="7275"/>
                    <a:pt x="3945" y="7327"/>
                  </a:cubicBezTo>
                  <a:cubicBezTo>
                    <a:pt x="4003" y="7457"/>
                    <a:pt x="4042" y="7580"/>
                    <a:pt x="4055" y="7696"/>
                  </a:cubicBezTo>
                  <a:cubicBezTo>
                    <a:pt x="4061" y="7748"/>
                    <a:pt x="4107" y="7787"/>
                    <a:pt x="4158" y="7787"/>
                  </a:cubicBezTo>
                  <a:lnTo>
                    <a:pt x="4171" y="7787"/>
                  </a:lnTo>
                  <a:cubicBezTo>
                    <a:pt x="4230" y="7781"/>
                    <a:pt x="4275" y="7729"/>
                    <a:pt x="4268" y="7670"/>
                  </a:cubicBezTo>
                  <a:cubicBezTo>
                    <a:pt x="4249" y="7534"/>
                    <a:pt x="4204" y="7392"/>
                    <a:pt x="4139" y="7243"/>
                  </a:cubicBezTo>
                  <a:cubicBezTo>
                    <a:pt x="4120" y="7205"/>
                    <a:pt x="4080" y="7181"/>
                    <a:pt x="4040" y="7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258418" y="2847184"/>
              <a:ext cx="28802" cy="37600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95" y="1"/>
                  </a:moveTo>
                  <a:cubicBezTo>
                    <a:pt x="146" y="1"/>
                    <a:pt x="102" y="32"/>
                    <a:pt x="91" y="81"/>
                  </a:cubicBezTo>
                  <a:cubicBezTo>
                    <a:pt x="78" y="140"/>
                    <a:pt x="52" y="198"/>
                    <a:pt x="26" y="256"/>
                  </a:cubicBezTo>
                  <a:cubicBezTo>
                    <a:pt x="0" y="301"/>
                    <a:pt x="20" y="366"/>
                    <a:pt x="71" y="399"/>
                  </a:cubicBezTo>
                  <a:cubicBezTo>
                    <a:pt x="84" y="405"/>
                    <a:pt x="104" y="405"/>
                    <a:pt x="117" y="405"/>
                  </a:cubicBezTo>
                  <a:cubicBezTo>
                    <a:pt x="156" y="405"/>
                    <a:pt x="194" y="386"/>
                    <a:pt x="214" y="353"/>
                  </a:cubicBezTo>
                  <a:cubicBezTo>
                    <a:pt x="246" y="282"/>
                    <a:pt x="279" y="204"/>
                    <a:pt x="298" y="133"/>
                  </a:cubicBezTo>
                  <a:cubicBezTo>
                    <a:pt x="311" y="75"/>
                    <a:pt x="272" y="17"/>
                    <a:pt x="220" y="4"/>
                  </a:cubicBezTo>
                  <a:cubicBezTo>
                    <a:pt x="212" y="2"/>
                    <a:pt x="203" y="1"/>
                    <a:pt x="19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035236" y="3839957"/>
              <a:ext cx="602798" cy="17503"/>
            </a:xfrm>
            <a:custGeom>
              <a:avLst/>
              <a:gdLst/>
              <a:ahLst/>
              <a:cxnLst/>
              <a:rect l="l" t="t" r="r" b="b"/>
              <a:pathLst>
                <a:path w="6509" h="189" extrusionOk="0">
                  <a:moveTo>
                    <a:pt x="123" y="1"/>
                  </a:moveTo>
                  <a:cubicBezTo>
                    <a:pt x="0" y="1"/>
                    <a:pt x="0" y="189"/>
                    <a:pt x="123" y="189"/>
                  </a:cubicBezTo>
                  <a:lnTo>
                    <a:pt x="6386" y="189"/>
                  </a:lnTo>
                  <a:cubicBezTo>
                    <a:pt x="6509" y="189"/>
                    <a:pt x="6509" y="1"/>
                    <a:pt x="638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030142" y="3853664"/>
              <a:ext cx="52232" cy="642713"/>
            </a:xfrm>
            <a:custGeom>
              <a:avLst/>
              <a:gdLst/>
              <a:ahLst/>
              <a:cxnLst/>
              <a:rect l="l" t="t" r="r" b="b"/>
              <a:pathLst>
                <a:path w="564" h="6940" extrusionOk="0">
                  <a:moveTo>
                    <a:pt x="93" y="0"/>
                  </a:moveTo>
                  <a:cubicBezTo>
                    <a:pt x="46" y="0"/>
                    <a:pt x="0" y="31"/>
                    <a:pt x="4" y="93"/>
                  </a:cubicBezTo>
                  <a:cubicBezTo>
                    <a:pt x="127" y="2346"/>
                    <a:pt x="250" y="4593"/>
                    <a:pt x="366" y="6847"/>
                  </a:cubicBezTo>
                  <a:cubicBezTo>
                    <a:pt x="373" y="6908"/>
                    <a:pt x="423" y="6939"/>
                    <a:pt x="471" y="6939"/>
                  </a:cubicBezTo>
                  <a:cubicBezTo>
                    <a:pt x="518" y="6939"/>
                    <a:pt x="564" y="6908"/>
                    <a:pt x="561" y="6847"/>
                  </a:cubicBezTo>
                  <a:cubicBezTo>
                    <a:pt x="437" y="4593"/>
                    <a:pt x="314" y="2346"/>
                    <a:pt x="191" y="93"/>
                  </a:cubicBezTo>
                  <a:cubicBezTo>
                    <a:pt x="188" y="31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618119" y="3840421"/>
              <a:ext cx="17503" cy="655957"/>
            </a:xfrm>
            <a:custGeom>
              <a:avLst/>
              <a:gdLst/>
              <a:ahLst/>
              <a:cxnLst/>
              <a:rect l="l" t="t" r="r" b="b"/>
              <a:pathLst>
                <a:path w="189" h="7083" extrusionOk="0">
                  <a:moveTo>
                    <a:pt x="95" y="1"/>
                  </a:moveTo>
                  <a:cubicBezTo>
                    <a:pt x="48" y="1"/>
                    <a:pt x="1" y="32"/>
                    <a:pt x="1" y="93"/>
                  </a:cubicBezTo>
                  <a:lnTo>
                    <a:pt x="1" y="6990"/>
                  </a:lnTo>
                  <a:cubicBezTo>
                    <a:pt x="1" y="7051"/>
                    <a:pt x="48" y="7082"/>
                    <a:pt x="95" y="7082"/>
                  </a:cubicBezTo>
                  <a:cubicBezTo>
                    <a:pt x="142" y="7082"/>
                    <a:pt x="189" y="7051"/>
                    <a:pt x="189" y="6990"/>
                  </a:cubicBezTo>
                  <a:lnTo>
                    <a:pt x="189" y="93"/>
                  </a:lnTo>
                  <a:cubicBezTo>
                    <a:pt x="189" y="32"/>
                    <a:pt x="142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992635" y="3836994"/>
              <a:ext cx="713745" cy="17503"/>
            </a:xfrm>
            <a:custGeom>
              <a:avLst/>
              <a:gdLst/>
              <a:ahLst/>
              <a:cxnLst/>
              <a:rect l="l" t="t" r="r" b="b"/>
              <a:pathLst>
                <a:path w="7707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7590" y="188"/>
                  </a:lnTo>
                  <a:cubicBezTo>
                    <a:pt x="7707" y="188"/>
                    <a:pt x="7707" y="1"/>
                    <a:pt x="7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975873" y="4479333"/>
              <a:ext cx="714301" cy="17411"/>
            </a:xfrm>
            <a:custGeom>
              <a:avLst/>
              <a:gdLst/>
              <a:ahLst/>
              <a:cxnLst/>
              <a:rect l="l" t="t" r="r" b="b"/>
              <a:pathLst>
                <a:path w="7713" h="188" extrusionOk="0">
                  <a:moveTo>
                    <a:pt x="123" y="0"/>
                  </a:moveTo>
                  <a:cubicBezTo>
                    <a:pt x="0" y="0"/>
                    <a:pt x="0" y="188"/>
                    <a:pt x="123" y="188"/>
                  </a:cubicBezTo>
                  <a:lnTo>
                    <a:pt x="7590" y="188"/>
                  </a:lnTo>
                  <a:cubicBezTo>
                    <a:pt x="7713" y="188"/>
                    <a:pt x="7713" y="0"/>
                    <a:pt x="7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349460" y="4485724"/>
              <a:ext cx="20837" cy="160493"/>
            </a:xfrm>
            <a:custGeom>
              <a:avLst/>
              <a:gdLst/>
              <a:ahLst/>
              <a:cxnLst/>
              <a:rect l="l" t="t" r="r" b="b"/>
              <a:pathLst>
                <a:path w="225" h="1733" extrusionOk="0">
                  <a:moveTo>
                    <a:pt x="113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611"/>
                    <a:pt x="7" y="1129"/>
                    <a:pt x="33" y="1641"/>
                  </a:cubicBezTo>
                  <a:cubicBezTo>
                    <a:pt x="36" y="1702"/>
                    <a:pt x="85" y="1733"/>
                    <a:pt x="132" y="1733"/>
                  </a:cubicBezTo>
                  <a:cubicBezTo>
                    <a:pt x="179" y="1733"/>
                    <a:pt x="224" y="1702"/>
                    <a:pt x="221" y="1641"/>
                  </a:cubicBezTo>
                  <a:cubicBezTo>
                    <a:pt x="195" y="1129"/>
                    <a:pt x="189" y="611"/>
                    <a:pt x="208" y="93"/>
                  </a:cubicBezTo>
                  <a:cubicBezTo>
                    <a:pt x="208" y="31"/>
                    <a:pt x="161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197302" y="4631861"/>
              <a:ext cx="177626" cy="187072"/>
            </a:xfrm>
            <a:custGeom>
              <a:avLst/>
              <a:gdLst/>
              <a:ahLst/>
              <a:cxnLst/>
              <a:rect l="l" t="t" r="r" b="b"/>
              <a:pathLst>
                <a:path w="1918" h="2020" extrusionOk="0">
                  <a:moveTo>
                    <a:pt x="1784" y="0"/>
                  </a:moveTo>
                  <a:cubicBezTo>
                    <a:pt x="1763" y="0"/>
                    <a:pt x="1741" y="9"/>
                    <a:pt x="1721" y="30"/>
                  </a:cubicBezTo>
                  <a:cubicBezTo>
                    <a:pt x="1158" y="639"/>
                    <a:pt x="536" y="1209"/>
                    <a:pt x="51" y="1882"/>
                  </a:cubicBezTo>
                  <a:cubicBezTo>
                    <a:pt x="0" y="1951"/>
                    <a:pt x="67" y="2020"/>
                    <a:pt x="135" y="2020"/>
                  </a:cubicBezTo>
                  <a:cubicBezTo>
                    <a:pt x="163" y="2020"/>
                    <a:pt x="192" y="2008"/>
                    <a:pt x="213" y="1980"/>
                  </a:cubicBezTo>
                  <a:cubicBezTo>
                    <a:pt x="692" y="1319"/>
                    <a:pt x="1301" y="762"/>
                    <a:pt x="1857" y="166"/>
                  </a:cubicBezTo>
                  <a:cubicBezTo>
                    <a:pt x="1917" y="97"/>
                    <a:pt x="1855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351775" y="4640011"/>
              <a:ext cx="128728" cy="193740"/>
            </a:xfrm>
            <a:custGeom>
              <a:avLst/>
              <a:gdLst/>
              <a:ahLst/>
              <a:cxnLst/>
              <a:rect l="l" t="t" r="r" b="b"/>
              <a:pathLst>
                <a:path w="1390" h="2092" extrusionOk="0">
                  <a:moveTo>
                    <a:pt x="130" y="0"/>
                  </a:moveTo>
                  <a:cubicBezTo>
                    <a:pt x="65" y="0"/>
                    <a:pt x="0" y="67"/>
                    <a:pt x="40" y="143"/>
                  </a:cubicBezTo>
                  <a:cubicBezTo>
                    <a:pt x="416" y="784"/>
                    <a:pt x="811" y="1406"/>
                    <a:pt x="1180" y="2047"/>
                  </a:cubicBezTo>
                  <a:cubicBezTo>
                    <a:pt x="1200" y="2078"/>
                    <a:pt x="1228" y="2091"/>
                    <a:pt x="1257" y="2091"/>
                  </a:cubicBezTo>
                  <a:cubicBezTo>
                    <a:pt x="1323" y="2091"/>
                    <a:pt x="1389" y="2022"/>
                    <a:pt x="1349" y="1950"/>
                  </a:cubicBezTo>
                  <a:cubicBezTo>
                    <a:pt x="973" y="1309"/>
                    <a:pt x="578" y="687"/>
                    <a:pt x="209" y="46"/>
                  </a:cubicBezTo>
                  <a:cubicBezTo>
                    <a:pt x="189" y="14"/>
                    <a:pt x="15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336865" y="4723823"/>
              <a:ext cx="18985" cy="95203"/>
            </a:xfrm>
            <a:custGeom>
              <a:avLst/>
              <a:gdLst/>
              <a:ahLst/>
              <a:cxnLst/>
              <a:rect l="l" t="t" r="r" b="b"/>
              <a:pathLst>
                <a:path w="205" h="1028" extrusionOk="0">
                  <a:moveTo>
                    <a:pt x="112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371"/>
                    <a:pt x="1" y="656"/>
                    <a:pt x="14" y="935"/>
                  </a:cubicBezTo>
                  <a:cubicBezTo>
                    <a:pt x="17" y="996"/>
                    <a:pt x="65" y="1027"/>
                    <a:pt x="112" y="1027"/>
                  </a:cubicBezTo>
                  <a:cubicBezTo>
                    <a:pt x="159" y="1027"/>
                    <a:pt x="205" y="996"/>
                    <a:pt x="201" y="935"/>
                  </a:cubicBezTo>
                  <a:cubicBezTo>
                    <a:pt x="195" y="656"/>
                    <a:pt x="195" y="371"/>
                    <a:pt x="201" y="93"/>
                  </a:cubicBezTo>
                  <a:cubicBezTo>
                    <a:pt x="205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264907" y="4726971"/>
              <a:ext cx="156604" cy="17503"/>
            </a:xfrm>
            <a:custGeom>
              <a:avLst/>
              <a:gdLst/>
              <a:ahLst/>
              <a:cxnLst/>
              <a:rect l="l" t="t" r="r" b="b"/>
              <a:pathLst>
                <a:path w="1691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1568" y="188"/>
                  </a:lnTo>
                  <a:cubicBezTo>
                    <a:pt x="1691" y="188"/>
                    <a:pt x="1691" y="1"/>
                    <a:pt x="1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138958" y="3990911"/>
              <a:ext cx="391740" cy="185035"/>
            </a:xfrm>
            <a:custGeom>
              <a:avLst/>
              <a:gdLst/>
              <a:ahLst/>
              <a:cxnLst/>
              <a:rect l="l" t="t" r="r" b="b"/>
              <a:pathLst>
                <a:path w="4230" h="1998" extrusionOk="0">
                  <a:moveTo>
                    <a:pt x="2399" y="178"/>
                  </a:moveTo>
                  <a:cubicBezTo>
                    <a:pt x="2662" y="178"/>
                    <a:pt x="2923" y="199"/>
                    <a:pt x="3180" y="242"/>
                  </a:cubicBezTo>
                  <a:cubicBezTo>
                    <a:pt x="3375" y="281"/>
                    <a:pt x="3601" y="333"/>
                    <a:pt x="3770" y="456"/>
                  </a:cubicBezTo>
                  <a:cubicBezTo>
                    <a:pt x="3912" y="560"/>
                    <a:pt x="4042" y="754"/>
                    <a:pt x="4009" y="955"/>
                  </a:cubicBezTo>
                  <a:cubicBezTo>
                    <a:pt x="3990" y="1084"/>
                    <a:pt x="3893" y="1220"/>
                    <a:pt x="3724" y="1350"/>
                  </a:cubicBezTo>
                  <a:cubicBezTo>
                    <a:pt x="3236" y="1725"/>
                    <a:pt x="2609" y="1819"/>
                    <a:pt x="1966" y="1819"/>
                  </a:cubicBezTo>
                  <a:cubicBezTo>
                    <a:pt x="1799" y="1819"/>
                    <a:pt x="1631" y="1812"/>
                    <a:pt x="1464" y="1803"/>
                  </a:cubicBezTo>
                  <a:cubicBezTo>
                    <a:pt x="1089" y="1784"/>
                    <a:pt x="694" y="1745"/>
                    <a:pt x="422" y="1518"/>
                  </a:cubicBezTo>
                  <a:cubicBezTo>
                    <a:pt x="273" y="1395"/>
                    <a:pt x="182" y="1181"/>
                    <a:pt x="195" y="987"/>
                  </a:cubicBezTo>
                  <a:cubicBezTo>
                    <a:pt x="195" y="935"/>
                    <a:pt x="201" y="871"/>
                    <a:pt x="227" y="812"/>
                  </a:cubicBezTo>
                  <a:cubicBezTo>
                    <a:pt x="234" y="812"/>
                    <a:pt x="234" y="806"/>
                    <a:pt x="234" y="799"/>
                  </a:cubicBezTo>
                  <a:cubicBezTo>
                    <a:pt x="260" y="754"/>
                    <a:pt x="299" y="709"/>
                    <a:pt x="337" y="676"/>
                  </a:cubicBezTo>
                  <a:cubicBezTo>
                    <a:pt x="344" y="670"/>
                    <a:pt x="350" y="663"/>
                    <a:pt x="357" y="657"/>
                  </a:cubicBezTo>
                  <a:cubicBezTo>
                    <a:pt x="363" y="650"/>
                    <a:pt x="370" y="650"/>
                    <a:pt x="376" y="644"/>
                  </a:cubicBezTo>
                  <a:cubicBezTo>
                    <a:pt x="428" y="599"/>
                    <a:pt x="486" y="573"/>
                    <a:pt x="519" y="560"/>
                  </a:cubicBezTo>
                  <a:cubicBezTo>
                    <a:pt x="1108" y="307"/>
                    <a:pt x="1755" y="178"/>
                    <a:pt x="2399" y="178"/>
                  </a:cubicBezTo>
                  <a:close/>
                  <a:moveTo>
                    <a:pt x="2398" y="1"/>
                  </a:moveTo>
                  <a:cubicBezTo>
                    <a:pt x="1729" y="1"/>
                    <a:pt x="1054" y="135"/>
                    <a:pt x="441" y="398"/>
                  </a:cubicBezTo>
                  <a:cubicBezTo>
                    <a:pt x="383" y="424"/>
                    <a:pt x="292" y="469"/>
                    <a:pt x="214" y="547"/>
                  </a:cubicBezTo>
                  <a:cubicBezTo>
                    <a:pt x="91" y="644"/>
                    <a:pt x="20" y="799"/>
                    <a:pt x="14" y="974"/>
                  </a:cubicBezTo>
                  <a:cubicBezTo>
                    <a:pt x="1" y="1227"/>
                    <a:pt x="117" y="1492"/>
                    <a:pt x="305" y="1654"/>
                  </a:cubicBezTo>
                  <a:cubicBezTo>
                    <a:pt x="622" y="1920"/>
                    <a:pt x="1063" y="1965"/>
                    <a:pt x="1451" y="1984"/>
                  </a:cubicBezTo>
                  <a:cubicBezTo>
                    <a:pt x="1620" y="1991"/>
                    <a:pt x="1782" y="1997"/>
                    <a:pt x="1943" y="1997"/>
                  </a:cubicBezTo>
                  <a:cubicBezTo>
                    <a:pt x="2630" y="1997"/>
                    <a:pt x="3297" y="1900"/>
                    <a:pt x="3834" y="1492"/>
                  </a:cubicBezTo>
                  <a:cubicBezTo>
                    <a:pt x="4035" y="1337"/>
                    <a:pt x="4158" y="1162"/>
                    <a:pt x="4191" y="981"/>
                  </a:cubicBezTo>
                  <a:cubicBezTo>
                    <a:pt x="4229" y="741"/>
                    <a:pt x="4106" y="482"/>
                    <a:pt x="3880" y="314"/>
                  </a:cubicBezTo>
                  <a:cubicBezTo>
                    <a:pt x="3672" y="165"/>
                    <a:pt x="3426" y="106"/>
                    <a:pt x="3206" y="68"/>
                  </a:cubicBezTo>
                  <a:cubicBezTo>
                    <a:pt x="2941" y="23"/>
                    <a:pt x="2670" y="1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330289" y="4167980"/>
              <a:ext cx="24079" cy="61863"/>
            </a:xfrm>
            <a:custGeom>
              <a:avLst/>
              <a:gdLst/>
              <a:ahLst/>
              <a:cxnLst/>
              <a:rect l="l" t="t" r="r" b="b"/>
              <a:pathLst>
                <a:path w="260" h="668" extrusionOk="0">
                  <a:moveTo>
                    <a:pt x="116" y="0"/>
                  </a:moveTo>
                  <a:cubicBezTo>
                    <a:pt x="59" y="0"/>
                    <a:pt x="0" y="47"/>
                    <a:pt x="20" y="118"/>
                  </a:cubicBezTo>
                  <a:cubicBezTo>
                    <a:pt x="59" y="260"/>
                    <a:pt x="72" y="403"/>
                    <a:pt x="46" y="552"/>
                  </a:cubicBezTo>
                  <a:cubicBezTo>
                    <a:pt x="38" y="621"/>
                    <a:pt x="100" y="668"/>
                    <a:pt x="155" y="668"/>
                  </a:cubicBezTo>
                  <a:cubicBezTo>
                    <a:pt x="192" y="668"/>
                    <a:pt x="226" y="647"/>
                    <a:pt x="234" y="597"/>
                  </a:cubicBezTo>
                  <a:cubicBezTo>
                    <a:pt x="260" y="422"/>
                    <a:pt x="253" y="247"/>
                    <a:pt x="201" y="66"/>
                  </a:cubicBezTo>
                  <a:cubicBezTo>
                    <a:pt x="189" y="20"/>
                    <a:pt x="153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157573" y="4214192"/>
              <a:ext cx="383313" cy="17503"/>
            </a:xfrm>
            <a:custGeom>
              <a:avLst/>
              <a:gdLst/>
              <a:ahLst/>
              <a:cxnLst/>
              <a:rect l="l" t="t" r="r" b="b"/>
              <a:pathLst>
                <a:path w="4139" h="189" extrusionOk="0">
                  <a:moveTo>
                    <a:pt x="124" y="1"/>
                  </a:moveTo>
                  <a:cubicBezTo>
                    <a:pt x="0" y="1"/>
                    <a:pt x="0" y="189"/>
                    <a:pt x="124" y="189"/>
                  </a:cubicBezTo>
                  <a:lnTo>
                    <a:pt x="4015" y="189"/>
                  </a:lnTo>
                  <a:cubicBezTo>
                    <a:pt x="4139" y="189"/>
                    <a:pt x="4139" y="1"/>
                    <a:pt x="4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59055" y="4214285"/>
              <a:ext cx="28246" cy="98907"/>
            </a:xfrm>
            <a:custGeom>
              <a:avLst/>
              <a:gdLst/>
              <a:ahLst/>
              <a:cxnLst/>
              <a:rect l="l" t="t" r="r" b="b"/>
              <a:pathLst>
                <a:path w="305" h="1068" extrusionOk="0">
                  <a:moveTo>
                    <a:pt x="91" y="1"/>
                  </a:moveTo>
                  <a:cubicBezTo>
                    <a:pt x="45" y="1"/>
                    <a:pt x="1" y="30"/>
                    <a:pt x="4" y="90"/>
                  </a:cubicBezTo>
                  <a:cubicBezTo>
                    <a:pt x="23" y="395"/>
                    <a:pt x="56" y="699"/>
                    <a:pt x="108" y="997"/>
                  </a:cubicBezTo>
                  <a:cubicBezTo>
                    <a:pt x="115" y="1046"/>
                    <a:pt x="150" y="1067"/>
                    <a:pt x="187" y="1067"/>
                  </a:cubicBezTo>
                  <a:cubicBezTo>
                    <a:pt x="243" y="1067"/>
                    <a:pt x="304" y="1019"/>
                    <a:pt x="289" y="945"/>
                  </a:cubicBezTo>
                  <a:cubicBezTo>
                    <a:pt x="244" y="667"/>
                    <a:pt x="211" y="382"/>
                    <a:pt x="192" y="90"/>
                  </a:cubicBezTo>
                  <a:cubicBezTo>
                    <a:pt x="188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30567" y="4219471"/>
              <a:ext cx="18152" cy="90387"/>
            </a:xfrm>
            <a:custGeom>
              <a:avLst/>
              <a:gdLst/>
              <a:ahLst/>
              <a:cxnLst/>
              <a:rect l="l" t="t" r="r" b="b"/>
              <a:pathLst>
                <a:path w="196" h="976" extrusionOk="0">
                  <a:moveTo>
                    <a:pt x="95" y="1"/>
                  </a:moveTo>
                  <a:cubicBezTo>
                    <a:pt x="48" y="1"/>
                    <a:pt x="1" y="31"/>
                    <a:pt x="4" y="93"/>
                  </a:cubicBezTo>
                  <a:cubicBezTo>
                    <a:pt x="4" y="352"/>
                    <a:pt x="4" y="617"/>
                    <a:pt x="4" y="883"/>
                  </a:cubicBezTo>
                  <a:cubicBezTo>
                    <a:pt x="4" y="944"/>
                    <a:pt x="53" y="975"/>
                    <a:pt x="100" y="975"/>
                  </a:cubicBezTo>
                  <a:cubicBezTo>
                    <a:pt x="148" y="975"/>
                    <a:pt x="195" y="944"/>
                    <a:pt x="192" y="883"/>
                  </a:cubicBezTo>
                  <a:cubicBezTo>
                    <a:pt x="192" y="617"/>
                    <a:pt x="192" y="352"/>
                    <a:pt x="192" y="93"/>
                  </a:cubicBezTo>
                  <a:cubicBezTo>
                    <a:pt x="192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21620" y="4217712"/>
              <a:ext cx="22875" cy="104742"/>
            </a:xfrm>
            <a:custGeom>
              <a:avLst/>
              <a:gdLst/>
              <a:ahLst/>
              <a:cxnLst/>
              <a:rect l="l" t="t" r="r" b="b"/>
              <a:pathLst>
                <a:path w="247" h="1131" extrusionOk="0">
                  <a:moveTo>
                    <a:pt x="103" y="0"/>
                  </a:moveTo>
                  <a:cubicBezTo>
                    <a:pt x="55" y="0"/>
                    <a:pt x="7" y="31"/>
                    <a:pt x="7" y="92"/>
                  </a:cubicBezTo>
                  <a:cubicBezTo>
                    <a:pt x="0" y="410"/>
                    <a:pt x="13" y="727"/>
                    <a:pt x="52" y="1038"/>
                  </a:cubicBezTo>
                  <a:cubicBezTo>
                    <a:pt x="59" y="1099"/>
                    <a:pt x="109" y="1130"/>
                    <a:pt x="156" y="1130"/>
                  </a:cubicBezTo>
                  <a:cubicBezTo>
                    <a:pt x="203" y="1130"/>
                    <a:pt x="246" y="1099"/>
                    <a:pt x="240" y="1038"/>
                  </a:cubicBezTo>
                  <a:cubicBezTo>
                    <a:pt x="208" y="727"/>
                    <a:pt x="188" y="410"/>
                    <a:pt x="195" y="92"/>
                  </a:cubicBezTo>
                  <a:cubicBezTo>
                    <a:pt x="198" y="31"/>
                    <a:pt x="151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3410307" y="4254663"/>
              <a:ext cx="95481" cy="103723"/>
            </a:xfrm>
            <a:custGeom>
              <a:avLst/>
              <a:gdLst/>
              <a:ahLst/>
              <a:cxnLst/>
              <a:rect l="l" t="t" r="r" b="b"/>
              <a:pathLst>
                <a:path w="1031" h="1120" extrusionOk="0">
                  <a:moveTo>
                    <a:pt x="484" y="178"/>
                  </a:moveTo>
                  <a:cubicBezTo>
                    <a:pt x="559" y="178"/>
                    <a:pt x="649" y="246"/>
                    <a:pt x="687" y="289"/>
                  </a:cubicBezTo>
                  <a:cubicBezTo>
                    <a:pt x="732" y="347"/>
                    <a:pt x="758" y="406"/>
                    <a:pt x="758" y="483"/>
                  </a:cubicBezTo>
                  <a:cubicBezTo>
                    <a:pt x="771" y="632"/>
                    <a:pt x="700" y="833"/>
                    <a:pt x="551" y="904"/>
                  </a:cubicBezTo>
                  <a:cubicBezTo>
                    <a:pt x="510" y="924"/>
                    <a:pt x="473" y="933"/>
                    <a:pt x="440" y="933"/>
                  </a:cubicBezTo>
                  <a:cubicBezTo>
                    <a:pt x="193" y="933"/>
                    <a:pt x="154" y="443"/>
                    <a:pt x="376" y="334"/>
                  </a:cubicBezTo>
                  <a:cubicBezTo>
                    <a:pt x="432" y="308"/>
                    <a:pt x="435" y="253"/>
                    <a:pt x="409" y="212"/>
                  </a:cubicBezTo>
                  <a:lnTo>
                    <a:pt x="409" y="212"/>
                  </a:lnTo>
                  <a:cubicBezTo>
                    <a:pt x="429" y="188"/>
                    <a:pt x="456" y="178"/>
                    <a:pt x="484" y="178"/>
                  </a:cubicBezTo>
                  <a:close/>
                  <a:moveTo>
                    <a:pt x="493" y="1"/>
                  </a:moveTo>
                  <a:cubicBezTo>
                    <a:pt x="375" y="1"/>
                    <a:pt x="265" y="60"/>
                    <a:pt x="208" y="198"/>
                  </a:cubicBezTo>
                  <a:cubicBezTo>
                    <a:pt x="204" y="208"/>
                    <a:pt x="201" y="217"/>
                    <a:pt x="200" y="225"/>
                  </a:cubicBezTo>
                  <a:lnTo>
                    <a:pt x="200" y="225"/>
                  </a:lnTo>
                  <a:cubicBezTo>
                    <a:pt x="24" y="379"/>
                    <a:pt x="0" y="705"/>
                    <a:pt x="91" y="904"/>
                  </a:cubicBezTo>
                  <a:cubicBezTo>
                    <a:pt x="156" y="1052"/>
                    <a:pt x="292" y="1119"/>
                    <a:pt x="434" y="1119"/>
                  </a:cubicBezTo>
                  <a:cubicBezTo>
                    <a:pt x="548" y="1119"/>
                    <a:pt x="665" y="1076"/>
                    <a:pt x="752" y="995"/>
                  </a:cubicBezTo>
                  <a:cubicBezTo>
                    <a:pt x="966" y="788"/>
                    <a:pt x="1030" y="412"/>
                    <a:pt x="836" y="173"/>
                  </a:cubicBezTo>
                  <a:cubicBezTo>
                    <a:pt x="750" y="66"/>
                    <a:pt x="617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334182" y="4188817"/>
              <a:ext cx="246528" cy="240416"/>
            </a:xfrm>
            <a:custGeom>
              <a:avLst/>
              <a:gdLst/>
              <a:ahLst/>
              <a:cxnLst/>
              <a:rect l="l" t="t" r="r" b="b"/>
              <a:pathLst>
                <a:path w="2662" h="2596" extrusionOk="0">
                  <a:moveTo>
                    <a:pt x="1283" y="1"/>
                  </a:moveTo>
                  <a:cubicBezTo>
                    <a:pt x="1071" y="1"/>
                    <a:pt x="851" y="73"/>
                    <a:pt x="648" y="236"/>
                  </a:cubicBezTo>
                  <a:cubicBezTo>
                    <a:pt x="0" y="761"/>
                    <a:pt x="0" y="1971"/>
                    <a:pt x="732" y="2418"/>
                  </a:cubicBezTo>
                  <a:cubicBezTo>
                    <a:pt x="924" y="2538"/>
                    <a:pt x="1165" y="2595"/>
                    <a:pt x="1411" y="2595"/>
                  </a:cubicBezTo>
                  <a:cubicBezTo>
                    <a:pt x="2021" y="2595"/>
                    <a:pt x="2662" y="2242"/>
                    <a:pt x="2662" y="1596"/>
                  </a:cubicBezTo>
                  <a:cubicBezTo>
                    <a:pt x="2662" y="1534"/>
                    <a:pt x="2613" y="1504"/>
                    <a:pt x="2565" y="1504"/>
                  </a:cubicBezTo>
                  <a:cubicBezTo>
                    <a:pt x="2516" y="1504"/>
                    <a:pt x="2468" y="1534"/>
                    <a:pt x="2468" y="1596"/>
                  </a:cubicBezTo>
                  <a:cubicBezTo>
                    <a:pt x="2472" y="2136"/>
                    <a:pt x="1916" y="2403"/>
                    <a:pt x="1411" y="2403"/>
                  </a:cubicBezTo>
                  <a:cubicBezTo>
                    <a:pt x="1256" y="2403"/>
                    <a:pt x="1106" y="2378"/>
                    <a:pt x="978" y="2328"/>
                  </a:cubicBezTo>
                  <a:cubicBezTo>
                    <a:pt x="369" y="2088"/>
                    <a:pt x="227" y="1304"/>
                    <a:pt x="499" y="754"/>
                  </a:cubicBezTo>
                  <a:cubicBezTo>
                    <a:pt x="666" y="410"/>
                    <a:pt x="1007" y="210"/>
                    <a:pt x="1342" y="210"/>
                  </a:cubicBezTo>
                  <a:cubicBezTo>
                    <a:pt x="1618" y="210"/>
                    <a:pt x="1889" y="346"/>
                    <a:pt x="2053" y="650"/>
                  </a:cubicBezTo>
                  <a:cubicBezTo>
                    <a:pt x="2131" y="786"/>
                    <a:pt x="2273" y="1266"/>
                    <a:pt x="2150" y="1415"/>
                  </a:cubicBezTo>
                  <a:cubicBezTo>
                    <a:pt x="2072" y="1510"/>
                    <a:pt x="2010" y="1547"/>
                    <a:pt x="1962" y="1547"/>
                  </a:cubicBezTo>
                  <a:cubicBezTo>
                    <a:pt x="1808" y="1547"/>
                    <a:pt x="1788" y="1163"/>
                    <a:pt x="1768" y="1084"/>
                  </a:cubicBezTo>
                  <a:cubicBezTo>
                    <a:pt x="1755" y="1035"/>
                    <a:pt x="1718" y="1014"/>
                    <a:pt x="1680" y="1014"/>
                  </a:cubicBezTo>
                  <a:cubicBezTo>
                    <a:pt x="1624" y="1014"/>
                    <a:pt x="1567" y="1060"/>
                    <a:pt x="1587" y="1130"/>
                  </a:cubicBezTo>
                  <a:cubicBezTo>
                    <a:pt x="1653" y="1382"/>
                    <a:pt x="1608" y="1778"/>
                    <a:pt x="1951" y="1778"/>
                  </a:cubicBezTo>
                  <a:cubicBezTo>
                    <a:pt x="1978" y="1778"/>
                    <a:pt x="2008" y="1776"/>
                    <a:pt x="2040" y="1771"/>
                  </a:cubicBezTo>
                  <a:cubicBezTo>
                    <a:pt x="2344" y="1719"/>
                    <a:pt x="2377" y="1330"/>
                    <a:pt x="2364" y="1084"/>
                  </a:cubicBezTo>
                  <a:cubicBezTo>
                    <a:pt x="2322" y="474"/>
                    <a:pt x="182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0500" y="3639551"/>
              <a:ext cx="104464" cy="101871"/>
            </a:xfrm>
            <a:custGeom>
              <a:avLst/>
              <a:gdLst/>
              <a:ahLst/>
              <a:cxnLst/>
              <a:rect l="l" t="t" r="r" b="b"/>
              <a:pathLst>
                <a:path w="1128" h="1100" extrusionOk="0">
                  <a:moveTo>
                    <a:pt x="635" y="184"/>
                  </a:moveTo>
                  <a:cubicBezTo>
                    <a:pt x="707" y="184"/>
                    <a:pt x="784" y="258"/>
                    <a:pt x="816" y="313"/>
                  </a:cubicBezTo>
                  <a:cubicBezTo>
                    <a:pt x="868" y="397"/>
                    <a:pt x="875" y="494"/>
                    <a:pt x="849" y="585"/>
                  </a:cubicBezTo>
                  <a:cubicBezTo>
                    <a:pt x="810" y="727"/>
                    <a:pt x="693" y="889"/>
                    <a:pt x="532" y="909"/>
                  </a:cubicBezTo>
                  <a:cubicBezTo>
                    <a:pt x="518" y="910"/>
                    <a:pt x="505" y="911"/>
                    <a:pt x="492" y="911"/>
                  </a:cubicBezTo>
                  <a:cubicBezTo>
                    <a:pt x="317" y="911"/>
                    <a:pt x="269" y="748"/>
                    <a:pt x="311" y="591"/>
                  </a:cubicBezTo>
                  <a:cubicBezTo>
                    <a:pt x="346" y="459"/>
                    <a:pt x="437" y="352"/>
                    <a:pt x="525" y="253"/>
                  </a:cubicBezTo>
                  <a:lnTo>
                    <a:pt x="525" y="253"/>
                  </a:lnTo>
                  <a:cubicBezTo>
                    <a:pt x="534" y="247"/>
                    <a:pt x="543" y="239"/>
                    <a:pt x="551" y="229"/>
                  </a:cubicBezTo>
                  <a:cubicBezTo>
                    <a:pt x="576" y="196"/>
                    <a:pt x="605" y="184"/>
                    <a:pt x="635" y="184"/>
                  </a:cubicBezTo>
                  <a:close/>
                  <a:moveTo>
                    <a:pt x="635" y="0"/>
                  </a:moveTo>
                  <a:cubicBezTo>
                    <a:pt x="577" y="0"/>
                    <a:pt x="520" y="16"/>
                    <a:pt x="467" y="52"/>
                  </a:cubicBezTo>
                  <a:lnTo>
                    <a:pt x="467" y="52"/>
                  </a:lnTo>
                  <a:cubicBezTo>
                    <a:pt x="451" y="56"/>
                    <a:pt x="436" y="65"/>
                    <a:pt x="421" y="80"/>
                  </a:cubicBezTo>
                  <a:cubicBezTo>
                    <a:pt x="240" y="287"/>
                    <a:pt x="1" y="585"/>
                    <a:pt x="137" y="883"/>
                  </a:cubicBezTo>
                  <a:cubicBezTo>
                    <a:pt x="205" y="1032"/>
                    <a:pt x="346" y="1100"/>
                    <a:pt x="491" y="1100"/>
                  </a:cubicBezTo>
                  <a:cubicBezTo>
                    <a:pt x="592" y="1100"/>
                    <a:pt x="695" y="1067"/>
                    <a:pt x="778" y="1006"/>
                  </a:cubicBezTo>
                  <a:cubicBezTo>
                    <a:pt x="998" y="850"/>
                    <a:pt x="1127" y="527"/>
                    <a:pt x="1011" y="274"/>
                  </a:cubicBezTo>
                  <a:cubicBezTo>
                    <a:pt x="938" y="112"/>
                    <a:pt x="786" y="0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5920764" y="3573150"/>
              <a:ext cx="249769" cy="243194"/>
            </a:xfrm>
            <a:custGeom>
              <a:avLst/>
              <a:gdLst/>
              <a:ahLst/>
              <a:cxnLst/>
              <a:rect l="l" t="t" r="r" b="b"/>
              <a:pathLst>
                <a:path w="2697" h="2626" extrusionOk="0">
                  <a:moveTo>
                    <a:pt x="1481" y="1"/>
                  </a:moveTo>
                  <a:cubicBezTo>
                    <a:pt x="1335" y="1"/>
                    <a:pt x="1180" y="35"/>
                    <a:pt x="1023" y="110"/>
                  </a:cubicBezTo>
                  <a:cubicBezTo>
                    <a:pt x="272" y="479"/>
                    <a:pt x="0" y="1658"/>
                    <a:pt x="609" y="2260"/>
                  </a:cubicBezTo>
                  <a:cubicBezTo>
                    <a:pt x="848" y="2497"/>
                    <a:pt x="1227" y="2625"/>
                    <a:pt x="1597" y="2625"/>
                  </a:cubicBezTo>
                  <a:cubicBezTo>
                    <a:pt x="2089" y="2625"/>
                    <a:pt x="2567" y="2398"/>
                    <a:pt x="2681" y="1891"/>
                  </a:cubicBezTo>
                  <a:cubicBezTo>
                    <a:pt x="2697" y="1821"/>
                    <a:pt x="2634" y="1774"/>
                    <a:pt x="2576" y="1774"/>
                  </a:cubicBezTo>
                  <a:cubicBezTo>
                    <a:pt x="2539" y="1774"/>
                    <a:pt x="2504" y="1793"/>
                    <a:pt x="2493" y="1839"/>
                  </a:cubicBezTo>
                  <a:cubicBezTo>
                    <a:pt x="2399" y="2258"/>
                    <a:pt x="1999" y="2433"/>
                    <a:pt x="1592" y="2433"/>
                  </a:cubicBezTo>
                  <a:cubicBezTo>
                    <a:pt x="1332" y="2433"/>
                    <a:pt x="1068" y="2361"/>
                    <a:pt x="881" y="2234"/>
                  </a:cubicBezTo>
                  <a:cubicBezTo>
                    <a:pt x="337" y="1859"/>
                    <a:pt x="376" y="1062"/>
                    <a:pt x="758" y="583"/>
                  </a:cubicBezTo>
                  <a:cubicBezTo>
                    <a:pt x="947" y="345"/>
                    <a:pt x="1235" y="220"/>
                    <a:pt x="1513" y="220"/>
                  </a:cubicBezTo>
                  <a:cubicBezTo>
                    <a:pt x="1862" y="220"/>
                    <a:pt x="2197" y="417"/>
                    <a:pt x="2306" y="836"/>
                  </a:cubicBezTo>
                  <a:cubicBezTo>
                    <a:pt x="2351" y="1017"/>
                    <a:pt x="2390" y="1470"/>
                    <a:pt x="2241" y="1619"/>
                  </a:cubicBezTo>
                  <a:cubicBezTo>
                    <a:pt x="2139" y="1717"/>
                    <a:pt x="2067" y="1756"/>
                    <a:pt x="2017" y="1756"/>
                  </a:cubicBezTo>
                  <a:cubicBezTo>
                    <a:pt x="1844" y="1756"/>
                    <a:pt x="1929" y="1297"/>
                    <a:pt x="1924" y="1192"/>
                  </a:cubicBezTo>
                  <a:cubicBezTo>
                    <a:pt x="1924" y="1130"/>
                    <a:pt x="1875" y="1100"/>
                    <a:pt x="1827" y="1100"/>
                  </a:cubicBezTo>
                  <a:cubicBezTo>
                    <a:pt x="1779" y="1100"/>
                    <a:pt x="1733" y="1130"/>
                    <a:pt x="1736" y="1192"/>
                  </a:cubicBezTo>
                  <a:cubicBezTo>
                    <a:pt x="1742" y="1490"/>
                    <a:pt x="1567" y="1937"/>
                    <a:pt x="2034" y="1956"/>
                  </a:cubicBezTo>
                  <a:cubicBezTo>
                    <a:pt x="2039" y="1956"/>
                    <a:pt x="2045" y="1956"/>
                    <a:pt x="2050" y="1956"/>
                  </a:cubicBezTo>
                  <a:cubicBezTo>
                    <a:pt x="2362" y="1956"/>
                    <a:pt x="2481" y="1602"/>
                    <a:pt x="2513" y="1341"/>
                  </a:cubicBezTo>
                  <a:cubicBezTo>
                    <a:pt x="2613" y="660"/>
                    <a:pt x="2124" y="1"/>
                    <a:pt x="1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077188" y="2741887"/>
              <a:ext cx="933879" cy="573441"/>
            </a:xfrm>
            <a:custGeom>
              <a:avLst/>
              <a:gdLst/>
              <a:ahLst/>
              <a:cxnLst/>
              <a:rect l="l" t="t" r="r" b="b"/>
              <a:pathLst>
                <a:path w="10084" h="6192" extrusionOk="0">
                  <a:moveTo>
                    <a:pt x="448" y="98"/>
                  </a:moveTo>
                  <a:lnTo>
                    <a:pt x="9617" y="111"/>
                  </a:lnTo>
                  <a:cubicBezTo>
                    <a:pt x="9760" y="117"/>
                    <a:pt x="9870" y="228"/>
                    <a:pt x="9876" y="370"/>
                  </a:cubicBezTo>
                  <a:cubicBezTo>
                    <a:pt x="9883" y="681"/>
                    <a:pt x="9889" y="992"/>
                    <a:pt x="9902" y="1309"/>
                  </a:cubicBezTo>
                  <a:cubicBezTo>
                    <a:pt x="9941" y="2630"/>
                    <a:pt x="9986" y="3990"/>
                    <a:pt x="9844" y="5279"/>
                  </a:cubicBezTo>
                  <a:cubicBezTo>
                    <a:pt x="9837" y="5330"/>
                    <a:pt x="9831" y="5389"/>
                    <a:pt x="9831" y="5453"/>
                  </a:cubicBezTo>
                  <a:cubicBezTo>
                    <a:pt x="9818" y="5712"/>
                    <a:pt x="9805" y="5984"/>
                    <a:pt x="9533" y="6036"/>
                  </a:cubicBezTo>
                  <a:cubicBezTo>
                    <a:pt x="9384" y="6066"/>
                    <a:pt x="5582" y="6088"/>
                    <a:pt x="2954" y="6088"/>
                  </a:cubicBezTo>
                  <a:cubicBezTo>
                    <a:pt x="1597" y="6088"/>
                    <a:pt x="553" y="6082"/>
                    <a:pt x="486" y="6069"/>
                  </a:cubicBezTo>
                  <a:cubicBezTo>
                    <a:pt x="376" y="6030"/>
                    <a:pt x="240" y="5874"/>
                    <a:pt x="234" y="5790"/>
                  </a:cubicBezTo>
                  <a:cubicBezTo>
                    <a:pt x="234" y="5499"/>
                    <a:pt x="221" y="5104"/>
                    <a:pt x="201" y="4644"/>
                  </a:cubicBezTo>
                  <a:cubicBezTo>
                    <a:pt x="163" y="3271"/>
                    <a:pt x="104" y="1387"/>
                    <a:pt x="176" y="344"/>
                  </a:cubicBezTo>
                  <a:cubicBezTo>
                    <a:pt x="189" y="208"/>
                    <a:pt x="305" y="98"/>
                    <a:pt x="441" y="98"/>
                  </a:cubicBezTo>
                  <a:close/>
                  <a:moveTo>
                    <a:pt x="441" y="1"/>
                  </a:moveTo>
                  <a:cubicBezTo>
                    <a:pt x="253" y="1"/>
                    <a:pt x="91" y="150"/>
                    <a:pt x="78" y="338"/>
                  </a:cubicBezTo>
                  <a:cubicBezTo>
                    <a:pt x="1" y="1380"/>
                    <a:pt x="59" y="3271"/>
                    <a:pt x="104" y="4650"/>
                  </a:cubicBezTo>
                  <a:cubicBezTo>
                    <a:pt x="117" y="5104"/>
                    <a:pt x="130" y="5499"/>
                    <a:pt x="137" y="5790"/>
                  </a:cubicBezTo>
                  <a:cubicBezTo>
                    <a:pt x="137" y="5926"/>
                    <a:pt x="318" y="6114"/>
                    <a:pt x="454" y="6159"/>
                  </a:cubicBezTo>
                  <a:cubicBezTo>
                    <a:pt x="512" y="6179"/>
                    <a:pt x="1801" y="6192"/>
                    <a:pt x="3394" y="6192"/>
                  </a:cubicBezTo>
                  <a:cubicBezTo>
                    <a:pt x="5984" y="6192"/>
                    <a:pt x="9378" y="6166"/>
                    <a:pt x="9546" y="6133"/>
                  </a:cubicBezTo>
                  <a:cubicBezTo>
                    <a:pt x="9896" y="6062"/>
                    <a:pt x="9915" y="5725"/>
                    <a:pt x="9928" y="5453"/>
                  </a:cubicBezTo>
                  <a:cubicBezTo>
                    <a:pt x="9928" y="5395"/>
                    <a:pt x="9928" y="5343"/>
                    <a:pt x="9935" y="5292"/>
                  </a:cubicBezTo>
                  <a:cubicBezTo>
                    <a:pt x="10084" y="3996"/>
                    <a:pt x="10038" y="2630"/>
                    <a:pt x="9999" y="1303"/>
                  </a:cubicBezTo>
                  <a:cubicBezTo>
                    <a:pt x="9986" y="985"/>
                    <a:pt x="9980" y="674"/>
                    <a:pt x="9973" y="370"/>
                  </a:cubicBezTo>
                  <a:cubicBezTo>
                    <a:pt x="9967" y="176"/>
                    <a:pt x="9812" y="20"/>
                    <a:pt x="9617" y="14"/>
                  </a:cubicBezTo>
                  <a:lnTo>
                    <a:pt x="4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074224" y="2738923"/>
              <a:ext cx="939806" cy="579461"/>
            </a:xfrm>
            <a:custGeom>
              <a:avLst/>
              <a:gdLst/>
              <a:ahLst/>
              <a:cxnLst/>
              <a:rect l="l" t="t" r="r" b="b"/>
              <a:pathLst>
                <a:path w="10148" h="6257" extrusionOk="0">
                  <a:moveTo>
                    <a:pt x="473" y="130"/>
                  </a:moveTo>
                  <a:lnTo>
                    <a:pt x="480" y="162"/>
                  </a:lnTo>
                  <a:lnTo>
                    <a:pt x="9649" y="175"/>
                  </a:lnTo>
                  <a:cubicBezTo>
                    <a:pt x="9772" y="175"/>
                    <a:pt x="9869" y="279"/>
                    <a:pt x="9876" y="408"/>
                  </a:cubicBezTo>
                  <a:cubicBezTo>
                    <a:pt x="9882" y="700"/>
                    <a:pt x="9889" y="998"/>
                    <a:pt x="9902" y="1296"/>
                  </a:cubicBezTo>
                  <a:lnTo>
                    <a:pt x="9902" y="1341"/>
                  </a:lnTo>
                  <a:cubicBezTo>
                    <a:pt x="9947" y="2662"/>
                    <a:pt x="9986" y="4022"/>
                    <a:pt x="9844" y="5304"/>
                  </a:cubicBezTo>
                  <a:cubicBezTo>
                    <a:pt x="9837" y="5362"/>
                    <a:pt x="9837" y="5421"/>
                    <a:pt x="9831" y="5479"/>
                  </a:cubicBezTo>
                  <a:cubicBezTo>
                    <a:pt x="9818" y="5744"/>
                    <a:pt x="9805" y="5991"/>
                    <a:pt x="9559" y="6036"/>
                  </a:cubicBezTo>
                  <a:cubicBezTo>
                    <a:pt x="9409" y="6066"/>
                    <a:pt x="5607" y="6090"/>
                    <a:pt x="2984" y="6090"/>
                  </a:cubicBezTo>
                  <a:cubicBezTo>
                    <a:pt x="1634" y="6090"/>
                    <a:pt x="597" y="6084"/>
                    <a:pt x="531" y="6068"/>
                  </a:cubicBezTo>
                  <a:cubicBezTo>
                    <a:pt x="428" y="6036"/>
                    <a:pt x="305" y="5887"/>
                    <a:pt x="298" y="5822"/>
                  </a:cubicBezTo>
                  <a:cubicBezTo>
                    <a:pt x="292" y="5531"/>
                    <a:pt x="285" y="5136"/>
                    <a:pt x="266" y="4676"/>
                  </a:cubicBezTo>
                  <a:cubicBezTo>
                    <a:pt x="227" y="3303"/>
                    <a:pt x="162" y="1419"/>
                    <a:pt x="240" y="376"/>
                  </a:cubicBezTo>
                  <a:cubicBezTo>
                    <a:pt x="253" y="260"/>
                    <a:pt x="350" y="162"/>
                    <a:pt x="473" y="162"/>
                  </a:cubicBezTo>
                  <a:lnTo>
                    <a:pt x="473" y="130"/>
                  </a:lnTo>
                  <a:close/>
                  <a:moveTo>
                    <a:pt x="473" y="98"/>
                  </a:moveTo>
                  <a:cubicBezTo>
                    <a:pt x="318" y="98"/>
                    <a:pt x="188" y="221"/>
                    <a:pt x="175" y="376"/>
                  </a:cubicBezTo>
                  <a:cubicBezTo>
                    <a:pt x="97" y="1412"/>
                    <a:pt x="162" y="3297"/>
                    <a:pt x="201" y="4682"/>
                  </a:cubicBezTo>
                  <a:cubicBezTo>
                    <a:pt x="221" y="5136"/>
                    <a:pt x="233" y="5531"/>
                    <a:pt x="233" y="5822"/>
                  </a:cubicBezTo>
                  <a:cubicBezTo>
                    <a:pt x="240" y="5926"/>
                    <a:pt x="395" y="6094"/>
                    <a:pt x="512" y="6133"/>
                  </a:cubicBezTo>
                  <a:cubicBezTo>
                    <a:pt x="577" y="6146"/>
                    <a:pt x="1580" y="6152"/>
                    <a:pt x="2895" y="6152"/>
                  </a:cubicBezTo>
                  <a:cubicBezTo>
                    <a:pt x="5531" y="6152"/>
                    <a:pt x="9423" y="6127"/>
                    <a:pt x="9572" y="6101"/>
                  </a:cubicBezTo>
                  <a:cubicBezTo>
                    <a:pt x="9869" y="6042"/>
                    <a:pt x="9882" y="5744"/>
                    <a:pt x="9895" y="5485"/>
                  </a:cubicBezTo>
                  <a:cubicBezTo>
                    <a:pt x="9895" y="5421"/>
                    <a:pt x="9902" y="5362"/>
                    <a:pt x="9908" y="5311"/>
                  </a:cubicBezTo>
                  <a:cubicBezTo>
                    <a:pt x="10051" y="4028"/>
                    <a:pt x="10005" y="2662"/>
                    <a:pt x="9967" y="1335"/>
                  </a:cubicBezTo>
                  <a:lnTo>
                    <a:pt x="9967" y="1296"/>
                  </a:lnTo>
                  <a:cubicBezTo>
                    <a:pt x="9954" y="991"/>
                    <a:pt x="9947" y="693"/>
                    <a:pt x="9941" y="402"/>
                  </a:cubicBezTo>
                  <a:cubicBezTo>
                    <a:pt x="9934" y="240"/>
                    <a:pt x="9805" y="117"/>
                    <a:pt x="9649" y="111"/>
                  </a:cubicBezTo>
                  <a:lnTo>
                    <a:pt x="480" y="98"/>
                  </a:lnTo>
                  <a:close/>
                  <a:moveTo>
                    <a:pt x="480" y="65"/>
                  </a:moveTo>
                  <a:lnTo>
                    <a:pt x="9649" y="78"/>
                  </a:lnTo>
                  <a:cubicBezTo>
                    <a:pt x="9824" y="85"/>
                    <a:pt x="9967" y="227"/>
                    <a:pt x="9973" y="402"/>
                  </a:cubicBezTo>
                  <a:cubicBezTo>
                    <a:pt x="9980" y="706"/>
                    <a:pt x="9986" y="1011"/>
                    <a:pt x="9999" y="1328"/>
                  </a:cubicBezTo>
                  <a:lnTo>
                    <a:pt x="9999" y="1335"/>
                  </a:lnTo>
                  <a:cubicBezTo>
                    <a:pt x="10044" y="2662"/>
                    <a:pt x="10083" y="4028"/>
                    <a:pt x="9941" y="5317"/>
                  </a:cubicBezTo>
                  <a:cubicBezTo>
                    <a:pt x="9934" y="5375"/>
                    <a:pt x="9928" y="5434"/>
                    <a:pt x="9928" y="5485"/>
                  </a:cubicBezTo>
                  <a:cubicBezTo>
                    <a:pt x="9915" y="5757"/>
                    <a:pt x="9902" y="6068"/>
                    <a:pt x="9578" y="6133"/>
                  </a:cubicBezTo>
                  <a:cubicBezTo>
                    <a:pt x="9416" y="6165"/>
                    <a:pt x="6139" y="6191"/>
                    <a:pt x="3426" y="6191"/>
                  </a:cubicBezTo>
                  <a:cubicBezTo>
                    <a:pt x="1347" y="6191"/>
                    <a:pt x="551" y="6178"/>
                    <a:pt x="499" y="6165"/>
                  </a:cubicBezTo>
                  <a:cubicBezTo>
                    <a:pt x="376" y="6120"/>
                    <a:pt x="208" y="5945"/>
                    <a:pt x="201" y="5822"/>
                  </a:cubicBezTo>
                  <a:cubicBezTo>
                    <a:pt x="195" y="5531"/>
                    <a:pt x="182" y="5142"/>
                    <a:pt x="169" y="4682"/>
                  </a:cubicBezTo>
                  <a:cubicBezTo>
                    <a:pt x="123" y="3303"/>
                    <a:pt x="65" y="1419"/>
                    <a:pt x="143" y="376"/>
                  </a:cubicBezTo>
                  <a:cubicBezTo>
                    <a:pt x="156" y="201"/>
                    <a:pt x="298" y="65"/>
                    <a:pt x="480" y="65"/>
                  </a:cubicBezTo>
                  <a:close/>
                  <a:moveTo>
                    <a:pt x="473" y="0"/>
                  </a:moveTo>
                  <a:cubicBezTo>
                    <a:pt x="266" y="0"/>
                    <a:pt x="97" y="162"/>
                    <a:pt x="78" y="370"/>
                  </a:cubicBezTo>
                  <a:cubicBezTo>
                    <a:pt x="0" y="1412"/>
                    <a:pt x="65" y="3303"/>
                    <a:pt x="104" y="4689"/>
                  </a:cubicBezTo>
                  <a:cubicBezTo>
                    <a:pt x="123" y="5142"/>
                    <a:pt x="136" y="5537"/>
                    <a:pt x="136" y="5822"/>
                  </a:cubicBezTo>
                  <a:cubicBezTo>
                    <a:pt x="143" y="5971"/>
                    <a:pt x="331" y="6172"/>
                    <a:pt x="473" y="6224"/>
                  </a:cubicBezTo>
                  <a:cubicBezTo>
                    <a:pt x="544" y="6250"/>
                    <a:pt x="2118" y="6256"/>
                    <a:pt x="3426" y="6256"/>
                  </a:cubicBezTo>
                  <a:cubicBezTo>
                    <a:pt x="5874" y="6256"/>
                    <a:pt x="9410" y="6230"/>
                    <a:pt x="9584" y="6198"/>
                  </a:cubicBezTo>
                  <a:cubicBezTo>
                    <a:pt x="9960" y="6127"/>
                    <a:pt x="9980" y="5757"/>
                    <a:pt x="9992" y="5492"/>
                  </a:cubicBezTo>
                  <a:cubicBezTo>
                    <a:pt x="9992" y="5434"/>
                    <a:pt x="9992" y="5375"/>
                    <a:pt x="9999" y="5324"/>
                  </a:cubicBezTo>
                  <a:cubicBezTo>
                    <a:pt x="10148" y="4028"/>
                    <a:pt x="10103" y="2662"/>
                    <a:pt x="10064" y="1335"/>
                  </a:cubicBezTo>
                  <a:lnTo>
                    <a:pt x="10064" y="1322"/>
                  </a:lnTo>
                  <a:cubicBezTo>
                    <a:pt x="10051" y="1011"/>
                    <a:pt x="10044" y="706"/>
                    <a:pt x="10038" y="402"/>
                  </a:cubicBezTo>
                  <a:cubicBezTo>
                    <a:pt x="10031" y="188"/>
                    <a:pt x="9863" y="20"/>
                    <a:pt x="9649" y="13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131827" y="2788099"/>
              <a:ext cx="825896" cy="476293"/>
            </a:xfrm>
            <a:custGeom>
              <a:avLst/>
              <a:gdLst/>
              <a:ahLst/>
              <a:cxnLst/>
              <a:rect l="l" t="t" r="r" b="b"/>
              <a:pathLst>
                <a:path w="8918" h="5143" extrusionOk="0">
                  <a:moveTo>
                    <a:pt x="8516" y="13"/>
                  </a:moveTo>
                  <a:lnTo>
                    <a:pt x="369" y="1"/>
                  </a:lnTo>
                  <a:cubicBezTo>
                    <a:pt x="227" y="1"/>
                    <a:pt x="104" y="111"/>
                    <a:pt x="91" y="247"/>
                  </a:cubicBezTo>
                  <a:cubicBezTo>
                    <a:pt x="0" y="1412"/>
                    <a:pt x="123" y="3847"/>
                    <a:pt x="142" y="4825"/>
                  </a:cubicBezTo>
                  <a:cubicBezTo>
                    <a:pt x="142" y="4922"/>
                    <a:pt x="291" y="5065"/>
                    <a:pt x="395" y="5103"/>
                  </a:cubicBezTo>
                  <a:cubicBezTo>
                    <a:pt x="518" y="5142"/>
                    <a:pt x="8257" y="5110"/>
                    <a:pt x="8444" y="5077"/>
                  </a:cubicBezTo>
                  <a:cubicBezTo>
                    <a:pt x="8788" y="5013"/>
                    <a:pt x="8729" y="4644"/>
                    <a:pt x="8755" y="4404"/>
                  </a:cubicBezTo>
                  <a:cubicBezTo>
                    <a:pt x="8917" y="3057"/>
                    <a:pt x="8820" y="1594"/>
                    <a:pt x="8788" y="272"/>
                  </a:cubicBezTo>
                  <a:cubicBezTo>
                    <a:pt x="8781" y="130"/>
                    <a:pt x="8665" y="13"/>
                    <a:pt x="8516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038848" y="3270872"/>
              <a:ext cx="1010560" cy="76218"/>
            </a:xfrm>
            <a:custGeom>
              <a:avLst/>
              <a:gdLst/>
              <a:ahLst/>
              <a:cxnLst/>
              <a:rect l="l" t="t" r="r" b="b"/>
              <a:pathLst>
                <a:path w="10912" h="823" extrusionOk="0">
                  <a:moveTo>
                    <a:pt x="292" y="0"/>
                  </a:moveTo>
                  <a:cubicBezTo>
                    <a:pt x="130" y="0"/>
                    <a:pt x="0" y="136"/>
                    <a:pt x="0" y="298"/>
                  </a:cubicBezTo>
                  <a:lnTo>
                    <a:pt x="0" y="525"/>
                  </a:lnTo>
                  <a:cubicBezTo>
                    <a:pt x="0" y="687"/>
                    <a:pt x="130" y="823"/>
                    <a:pt x="292" y="823"/>
                  </a:cubicBezTo>
                  <a:lnTo>
                    <a:pt x="10614" y="823"/>
                  </a:lnTo>
                  <a:cubicBezTo>
                    <a:pt x="10776" y="823"/>
                    <a:pt x="10912" y="687"/>
                    <a:pt x="10912" y="525"/>
                  </a:cubicBezTo>
                  <a:lnTo>
                    <a:pt x="10912" y="298"/>
                  </a:lnTo>
                  <a:cubicBezTo>
                    <a:pt x="10912" y="136"/>
                    <a:pt x="10782" y="0"/>
                    <a:pt x="10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4028661" y="3261241"/>
              <a:ext cx="1030379" cy="95481"/>
            </a:xfrm>
            <a:custGeom>
              <a:avLst/>
              <a:gdLst/>
              <a:ahLst/>
              <a:cxnLst/>
              <a:rect l="l" t="t" r="r" b="b"/>
              <a:pathLst>
                <a:path w="11126" h="1031" extrusionOk="0">
                  <a:moveTo>
                    <a:pt x="10640" y="215"/>
                  </a:moveTo>
                  <a:cubicBezTo>
                    <a:pt x="10789" y="215"/>
                    <a:pt x="10918" y="338"/>
                    <a:pt x="10918" y="493"/>
                  </a:cubicBezTo>
                  <a:lnTo>
                    <a:pt x="10918" y="538"/>
                  </a:lnTo>
                  <a:cubicBezTo>
                    <a:pt x="10918" y="694"/>
                    <a:pt x="10789" y="817"/>
                    <a:pt x="10640" y="817"/>
                  </a:cubicBezTo>
                  <a:lnTo>
                    <a:pt x="492" y="817"/>
                  </a:lnTo>
                  <a:cubicBezTo>
                    <a:pt x="337" y="817"/>
                    <a:pt x="214" y="694"/>
                    <a:pt x="214" y="538"/>
                  </a:cubicBezTo>
                  <a:lnTo>
                    <a:pt x="214" y="493"/>
                  </a:lnTo>
                  <a:cubicBezTo>
                    <a:pt x="214" y="338"/>
                    <a:pt x="337" y="215"/>
                    <a:pt x="492" y="215"/>
                  </a:cubicBezTo>
                  <a:close/>
                  <a:moveTo>
                    <a:pt x="492" y="1"/>
                  </a:moveTo>
                  <a:cubicBezTo>
                    <a:pt x="220" y="1"/>
                    <a:pt x="0" y="221"/>
                    <a:pt x="0" y="493"/>
                  </a:cubicBezTo>
                  <a:lnTo>
                    <a:pt x="0" y="538"/>
                  </a:lnTo>
                  <a:cubicBezTo>
                    <a:pt x="0" y="810"/>
                    <a:pt x="220" y="1031"/>
                    <a:pt x="492" y="1031"/>
                  </a:cubicBezTo>
                  <a:lnTo>
                    <a:pt x="10640" y="1031"/>
                  </a:lnTo>
                  <a:cubicBezTo>
                    <a:pt x="10905" y="1031"/>
                    <a:pt x="11126" y="810"/>
                    <a:pt x="11126" y="538"/>
                  </a:cubicBezTo>
                  <a:lnTo>
                    <a:pt x="11126" y="493"/>
                  </a:lnTo>
                  <a:cubicBezTo>
                    <a:pt x="11126" y="221"/>
                    <a:pt x="10905" y="1"/>
                    <a:pt x="10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4499394" y="2925439"/>
              <a:ext cx="18429" cy="168365"/>
            </a:xfrm>
            <a:custGeom>
              <a:avLst/>
              <a:gdLst/>
              <a:ahLst/>
              <a:cxnLst/>
              <a:rect l="l" t="t" r="r" b="b"/>
              <a:pathLst>
                <a:path w="199" h="1818" extrusionOk="0">
                  <a:moveTo>
                    <a:pt x="122" y="0"/>
                  </a:moveTo>
                  <a:cubicBezTo>
                    <a:pt x="83" y="0"/>
                    <a:pt x="43" y="26"/>
                    <a:pt x="40" y="78"/>
                  </a:cubicBezTo>
                  <a:cubicBezTo>
                    <a:pt x="7" y="629"/>
                    <a:pt x="1" y="1186"/>
                    <a:pt x="27" y="1742"/>
                  </a:cubicBezTo>
                  <a:cubicBezTo>
                    <a:pt x="30" y="1792"/>
                    <a:pt x="72" y="1818"/>
                    <a:pt x="112" y="1818"/>
                  </a:cubicBezTo>
                  <a:cubicBezTo>
                    <a:pt x="151" y="1818"/>
                    <a:pt x="188" y="1793"/>
                    <a:pt x="188" y="1742"/>
                  </a:cubicBezTo>
                  <a:cubicBezTo>
                    <a:pt x="163" y="1186"/>
                    <a:pt x="163" y="629"/>
                    <a:pt x="195" y="78"/>
                  </a:cubicBezTo>
                  <a:cubicBezTo>
                    <a:pt x="198" y="26"/>
                    <a:pt x="161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00969" y="3003601"/>
              <a:ext cx="137433" cy="93721"/>
            </a:xfrm>
            <a:custGeom>
              <a:avLst/>
              <a:gdLst/>
              <a:ahLst/>
              <a:cxnLst/>
              <a:rect l="l" t="t" r="r" b="b"/>
              <a:pathLst>
                <a:path w="1484" h="1012" extrusionOk="0">
                  <a:moveTo>
                    <a:pt x="1380" y="1"/>
                  </a:moveTo>
                  <a:cubicBezTo>
                    <a:pt x="1366" y="1"/>
                    <a:pt x="1351" y="6"/>
                    <a:pt x="1337" y="18"/>
                  </a:cubicBezTo>
                  <a:cubicBezTo>
                    <a:pt x="1243" y="81"/>
                    <a:pt x="260" y="842"/>
                    <a:pt x="170" y="842"/>
                  </a:cubicBezTo>
                  <a:cubicBezTo>
                    <a:pt x="168" y="842"/>
                    <a:pt x="166" y="841"/>
                    <a:pt x="165" y="840"/>
                  </a:cubicBezTo>
                  <a:cubicBezTo>
                    <a:pt x="150" y="822"/>
                    <a:pt x="132" y="815"/>
                    <a:pt x="114" y="815"/>
                  </a:cubicBezTo>
                  <a:cubicBezTo>
                    <a:pt x="56" y="815"/>
                    <a:pt x="0" y="897"/>
                    <a:pt x="55" y="957"/>
                  </a:cubicBezTo>
                  <a:cubicBezTo>
                    <a:pt x="88" y="996"/>
                    <a:pt x="126" y="1012"/>
                    <a:pt x="166" y="1012"/>
                  </a:cubicBezTo>
                  <a:cubicBezTo>
                    <a:pt x="284" y="1012"/>
                    <a:pt x="420" y="879"/>
                    <a:pt x="502" y="821"/>
                  </a:cubicBezTo>
                  <a:cubicBezTo>
                    <a:pt x="806" y="594"/>
                    <a:pt x="1110" y="374"/>
                    <a:pt x="1415" y="154"/>
                  </a:cubicBezTo>
                  <a:cubicBezTo>
                    <a:pt x="1483" y="101"/>
                    <a:pt x="1440" y="1"/>
                    <a:pt x="1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501802" y="2922197"/>
              <a:ext cx="140212" cy="94184"/>
            </a:xfrm>
            <a:custGeom>
              <a:avLst/>
              <a:gdLst/>
              <a:ahLst/>
              <a:cxnLst/>
              <a:rect l="l" t="t" r="r" b="b"/>
              <a:pathLst>
                <a:path w="1514" h="1017" extrusionOk="0">
                  <a:moveTo>
                    <a:pt x="119" y="0"/>
                  </a:moveTo>
                  <a:cubicBezTo>
                    <a:pt x="47" y="0"/>
                    <a:pt x="0" y="107"/>
                    <a:pt x="78" y="146"/>
                  </a:cubicBezTo>
                  <a:cubicBezTo>
                    <a:pt x="538" y="372"/>
                    <a:pt x="933" y="683"/>
                    <a:pt x="1341" y="1000"/>
                  </a:cubicBezTo>
                  <a:cubicBezTo>
                    <a:pt x="1357" y="1012"/>
                    <a:pt x="1373" y="1017"/>
                    <a:pt x="1390" y="1017"/>
                  </a:cubicBezTo>
                  <a:cubicBezTo>
                    <a:pt x="1455" y="1017"/>
                    <a:pt x="1513" y="937"/>
                    <a:pt x="1451" y="890"/>
                  </a:cubicBezTo>
                  <a:cubicBezTo>
                    <a:pt x="1037" y="560"/>
                    <a:pt x="629" y="243"/>
                    <a:pt x="156" y="10"/>
                  </a:cubicBezTo>
                  <a:cubicBezTo>
                    <a:pt x="143" y="3"/>
                    <a:pt x="131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03137" y="3219937"/>
              <a:ext cx="669385" cy="93"/>
            </a:xfrm>
            <a:custGeom>
              <a:avLst/>
              <a:gdLst/>
              <a:ahLst/>
              <a:cxnLst/>
              <a:rect l="l" t="t" r="r" b="b"/>
              <a:pathLst>
                <a:path w="7228" h="1" extrusionOk="0">
                  <a:moveTo>
                    <a:pt x="1" y="0"/>
                  </a:moveTo>
                  <a:lnTo>
                    <a:pt x="722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193598" y="3210305"/>
              <a:ext cx="688555" cy="19263"/>
            </a:xfrm>
            <a:custGeom>
              <a:avLst/>
              <a:gdLst/>
              <a:ahLst/>
              <a:cxnLst/>
              <a:rect l="l" t="t" r="r" b="b"/>
              <a:pathLst>
                <a:path w="7435" h="208" extrusionOk="0">
                  <a:moveTo>
                    <a:pt x="104" y="0"/>
                  </a:moveTo>
                  <a:cubicBezTo>
                    <a:pt x="45" y="0"/>
                    <a:pt x="0" y="46"/>
                    <a:pt x="0" y="104"/>
                  </a:cubicBezTo>
                  <a:cubicBezTo>
                    <a:pt x="0" y="162"/>
                    <a:pt x="45" y="208"/>
                    <a:pt x="104" y="208"/>
                  </a:cubicBezTo>
                  <a:lnTo>
                    <a:pt x="7331" y="208"/>
                  </a:lnTo>
                  <a:cubicBezTo>
                    <a:pt x="7389" y="208"/>
                    <a:pt x="7434" y="162"/>
                    <a:pt x="7434" y="104"/>
                  </a:cubicBezTo>
                  <a:cubicBezTo>
                    <a:pt x="7434" y="46"/>
                    <a:pt x="7389" y="0"/>
                    <a:pt x="7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46941" y="3192339"/>
              <a:ext cx="55844" cy="55196"/>
            </a:xfrm>
            <a:custGeom>
              <a:avLst/>
              <a:gdLst/>
              <a:ahLst/>
              <a:cxnLst/>
              <a:rect l="l" t="t" r="r" b="b"/>
              <a:pathLst>
                <a:path w="603" h="596" extrusionOk="0">
                  <a:moveTo>
                    <a:pt x="305" y="0"/>
                  </a:moveTo>
                  <a:cubicBezTo>
                    <a:pt x="136" y="0"/>
                    <a:pt x="0" y="130"/>
                    <a:pt x="0" y="298"/>
                  </a:cubicBezTo>
                  <a:cubicBezTo>
                    <a:pt x="0" y="460"/>
                    <a:pt x="136" y="596"/>
                    <a:pt x="305" y="596"/>
                  </a:cubicBezTo>
                  <a:cubicBezTo>
                    <a:pt x="467" y="596"/>
                    <a:pt x="603" y="460"/>
                    <a:pt x="603" y="298"/>
                  </a:cubicBezTo>
                  <a:cubicBezTo>
                    <a:pt x="603" y="130"/>
                    <a:pt x="46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03634" y="4441439"/>
              <a:ext cx="30376" cy="306169"/>
            </a:xfrm>
            <a:custGeom>
              <a:avLst/>
              <a:gdLst/>
              <a:ahLst/>
              <a:cxnLst/>
              <a:rect l="l" t="t" r="r" b="b"/>
              <a:pathLst>
                <a:path w="328" h="3306" extrusionOk="0">
                  <a:moveTo>
                    <a:pt x="95" y="0"/>
                  </a:moveTo>
                  <a:cubicBezTo>
                    <a:pt x="47" y="0"/>
                    <a:pt x="0" y="31"/>
                    <a:pt x="0" y="92"/>
                  </a:cubicBezTo>
                  <a:cubicBezTo>
                    <a:pt x="26" y="1135"/>
                    <a:pt x="72" y="2178"/>
                    <a:pt x="136" y="3214"/>
                  </a:cubicBezTo>
                  <a:cubicBezTo>
                    <a:pt x="140" y="3275"/>
                    <a:pt x="188" y="3306"/>
                    <a:pt x="235" y="3306"/>
                  </a:cubicBezTo>
                  <a:cubicBezTo>
                    <a:pt x="282" y="3306"/>
                    <a:pt x="327" y="3275"/>
                    <a:pt x="324" y="3214"/>
                  </a:cubicBezTo>
                  <a:cubicBezTo>
                    <a:pt x="259" y="2178"/>
                    <a:pt x="214" y="1135"/>
                    <a:pt x="195" y="92"/>
                  </a:cubicBezTo>
                  <a:cubicBezTo>
                    <a:pt x="191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5380388" y="4427640"/>
              <a:ext cx="30098" cy="306261"/>
            </a:xfrm>
            <a:custGeom>
              <a:avLst/>
              <a:gdLst/>
              <a:ahLst/>
              <a:cxnLst/>
              <a:rect l="l" t="t" r="r" b="b"/>
              <a:pathLst>
                <a:path w="325" h="3307" extrusionOk="0">
                  <a:moveTo>
                    <a:pt x="94" y="0"/>
                  </a:moveTo>
                  <a:cubicBezTo>
                    <a:pt x="48" y="0"/>
                    <a:pt x="1" y="31"/>
                    <a:pt x="1" y="92"/>
                  </a:cubicBezTo>
                  <a:cubicBezTo>
                    <a:pt x="26" y="1135"/>
                    <a:pt x="65" y="2178"/>
                    <a:pt x="130" y="3214"/>
                  </a:cubicBezTo>
                  <a:cubicBezTo>
                    <a:pt x="133" y="3275"/>
                    <a:pt x="184" y="3306"/>
                    <a:pt x="231" y="3306"/>
                  </a:cubicBezTo>
                  <a:cubicBezTo>
                    <a:pt x="279" y="3306"/>
                    <a:pt x="324" y="3275"/>
                    <a:pt x="318" y="3214"/>
                  </a:cubicBezTo>
                  <a:cubicBezTo>
                    <a:pt x="260" y="2171"/>
                    <a:pt x="214" y="1135"/>
                    <a:pt x="188" y="92"/>
                  </a:cubicBezTo>
                  <a:cubicBezTo>
                    <a:pt x="188" y="31"/>
                    <a:pt x="14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913266" y="4718526"/>
              <a:ext cx="497223" cy="35284"/>
            </a:xfrm>
            <a:custGeom>
              <a:avLst/>
              <a:gdLst/>
              <a:ahLst/>
              <a:cxnLst/>
              <a:rect l="l" t="t" r="r" b="b"/>
              <a:pathLst>
                <a:path w="5369" h="381" extrusionOk="0">
                  <a:moveTo>
                    <a:pt x="5263" y="1"/>
                  </a:moveTo>
                  <a:cubicBezTo>
                    <a:pt x="5259" y="1"/>
                    <a:pt x="5256" y="1"/>
                    <a:pt x="5252" y="2"/>
                  </a:cubicBezTo>
                  <a:cubicBezTo>
                    <a:pt x="4209" y="125"/>
                    <a:pt x="3152" y="190"/>
                    <a:pt x="2099" y="190"/>
                  </a:cubicBezTo>
                  <a:cubicBezTo>
                    <a:pt x="1437" y="190"/>
                    <a:pt x="777" y="164"/>
                    <a:pt x="123" y="112"/>
                  </a:cubicBezTo>
                  <a:cubicBezTo>
                    <a:pt x="119" y="111"/>
                    <a:pt x="115" y="111"/>
                    <a:pt x="111" y="111"/>
                  </a:cubicBezTo>
                  <a:cubicBezTo>
                    <a:pt x="0" y="111"/>
                    <a:pt x="4" y="287"/>
                    <a:pt x="123" y="299"/>
                  </a:cubicBezTo>
                  <a:cubicBezTo>
                    <a:pt x="774" y="354"/>
                    <a:pt x="1431" y="380"/>
                    <a:pt x="2090" y="380"/>
                  </a:cubicBezTo>
                  <a:cubicBezTo>
                    <a:pt x="3146" y="380"/>
                    <a:pt x="4206" y="313"/>
                    <a:pt x="5252" y="189"/>
                  </a:cubicBezTo>
                  <a:cubicBezTo>
                    <a:pt x="5364" y="177"/>
                    <a:pt x="5368" y="1"/>
                    <a:pt x="5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917711" y="4579334"/>
              <a:ext cx="257548" cy="167531"/>
            </a:xfrm>
            <a:custGeom>
              <a:avLst/>
              <a:gdLst/>
              <a:ahLst/>
              <a:cxnLst/>
              <a:rect l="l" t="t" r="r" b="b"/>
              <a:pathLst>
                <a:path w="2781" h="1809" extrusionOk="0">
                  <a:moveTo>
                    <a:pt x="2640" y="1"/>
                  </a:moveTo>
                  <a:cubicBezTo>
                    <a:pt x="2618" y="1"/>
                    <a:pt x="2595" y="9"/>
                    <a:pt x="2575" y="28"/>
                  </a:cubicBezTo>
                  <a:cubicBezTo>
                    <a:pt x="1849" y="747"/>
                    <a:pt x="995" y="1174"/>
                    <a:pt x="94" y="1634"/>
                  </a:cubicBezTo>
                  <a:cubicBezTo>
                    <a:pt x="0" y="1678"/>
                    <a:pt x="58" y="1808"/>
                    <a:pt x="145" y="1808"/>
                  </a:cubicBezTo>
                  <a:cubicBezTo>
                    <a:pt x="160" y="1808"/>
                    <a:pt x="176" y="1804"/>
                    <a:pt x="192" y="1796"/>
                  </a:cubicBezTo>
                  <a:cubicBezTo>
                    <a:pt x="1105" y="1330"/>
                    <a:pt x="1972" y="889"/>
                    <a:pt x="2711" y="164"/>
                  </a:cubicBezTo>
                  <a:cubicBezTo>
                    <a:pt x="2781" y="94"/>
                    <a:pt x="2715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5145715" y="4576000"/>
              <a:ext cx="264587" cy="162160"/>
            </a:xfrm>
            <a:custGeom>
              <a:avLst/>
              <a:gdLst/>
              <a:ahLst/>
              <a:cxnLst/>
              <a:rect l="l" t="t" r="r" b="b"/>
              <a:pathLst>
                <a:path w="2857" h="1751" extrusionOk="0">
                  <a:moveTo>
                    <a:pt x="126" y="0"/>
                  </a:moveTo>
                  <a:cubicBezTo>
                    <a:pt x="33" y="0"/>
                    <a:pt x="1" y="153"/>
                    <a:pt x="106" y="194"/>
                  </a:cubicBezTo>
                  <a:cubicBezTo>
                    <a:pt x="592" y="368"/>
                    <a:pt x="993" y="854"/>
                    <a:pt x="1414" y="1152"/>
                  </a:cubicBezTo>
                  <a:cubicBezTo>
                    <a:pt x="1809" y="1430"/>
                    <a:pt x="2224" y="1638"/>
                    <a:pt x="2696" y="1748"/>
                  </a:cubicBezTo>
                  <a:cubicBezTo>
                    <a:pt x="2704" y="1749"/>
                    <a:pt x="2711" y="1750"/>
                    <a:pt x="2718" y="1750"/>
                  </a:cubicBezTo>
                  <a:cubicBezTo>
                    <a:pt x="2819" y="1750"/>
                    <a:pt x="2857" y="1584"/>
                    <a:pt x="2742" y="1560"/>
                  </a:cubicBezTo>
                  <a:cubicBezTo>
                    <a:pt x="2127" y="1424"/>
                    <a:pt x="1622" y="1094"/>
                    <a:pt x="1129" y="705"/>
                  </a:cubicBezTo>
                  <a:cubicBezTo>
                    <a:pt x="819" y="453"/>
                    <a:pt x="540" y="148"/>
                    <a:pt x="158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901782" y="4269092"/>
              <a:ext cx="251251" cy="182534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2563" y="1"/>
                  </a:moveTo>
                  <a:cubicBezTo>
                    <a:pt x="2549" y="1"/>
                    <a:pt x="2535" y="4"/>
                    <a:pt x="2520" y="11"/>
                  </a:cubicBezTo>
                  <a:cubicBezTo>
                    <a:pt x="1613" y="445"/>
                    <a:pt x="849" y="1183"/>
                    <a:pt x="72" y="1811"/>
                  </a:cubicBezTo>
                  <a:cubicBezTo>
                    <a:pt x="1" y="1872"/>
                    <a:pt x="66" y="1970"/>
                    <a:pt x="145" y="1970"/>
                  </a:cubicBezTo>
                  <a:cubicBezTo>
                    <a:pt x="166" y="1970"/>
                    <a:pt x="188" y="1963"/>
                    <a:pt x="208" y="1947"/>
                  </a:cubicBezTo>
                  <a:cubicBezTo>
                    <a:pt x="972" y="1325"/>
                    <a:pt x="1723" y="606"/>
                    <a:pt x="2617" y="173"/>
                  </a:cubicBezTo>
                  <a:cubicBezTo>
                    <a:pt x="2712" y="128"/>
                    <a:pt x="2653" y="1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31824" y="4265480"/>
              <a:ext cx="267921" cy="172625"/>
            </a:xfrm>
            <a:custGeom>
              <a:avLst/>
              <a:gdLst/>
              <a:ahLst/>
              <a:cxnLst/>
              <a:rect l="l" t="t" r="r" b="b"/>
              <a:pathLst>
                <a:path w="2893" h="1864" extrusionOk="0">
                  <a:moveTo>
                    <a:pt x="132" y="0"/>
                  </a:moveTo>
                  <a:cubicBezTo>
                    <a:pt x="35" y="0"/>
                    <a:pt x="1" y="156"/>
                    <a:pt x="114" y="186"/>
                  </a:cubicBezTo>
                  <a:cubicBezTo>
                    <a:pt x="625" y="322"/>
                    <a:pt x="1085" y="691"/>
                    <a:pt x="1532" y="963"/>
                  </a:cubicBezTo>
                  <a:cubicBezTo>
                    <a:pt x="1953" y="1215"/>
                    <a:pt x="2380" y="1448"/>
                    <a:pt x="2698" y="1830"/>
                  </a:cubicBezTo>
                  <a:cubicBezTo>
                    <a:pt x="2718" y="1854"/>
                    <a:pt x="2741" y="1864"/>
                    <a:pt x="2764" y="1864"/>
                  </a:cubicBezTo>
                  <a:cubicBezTo>
                    <a:pt x="2833" y="1864"/>
                    <a:pt x="2892" y="1770"/>
                    <a:pt x="2834" y="1701"/>
                  </a:cubicBezTo>
                  <a:cubicBezTo>
                    <a:pt x="2510" y="1306"/>
                    <a:pt x="2063" y="1060"/>
                    <a:pt x="1629" y="801"/>
                  </a:cubicBezTo>
                  <a:cubicBezTo>
                    <a:pt x="1163" y="516"/>
                    <a:pt x="697" y="147"/>
                    <a:pt x="159" y="4"/>
                  </a:cubicBezTo>
                  <a:cubicBezTo>
                    <a:pt x="150" y="2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950958" y="4155831"/>
              <a:ext cx="395352" cy="432767"/>
            </a:xfrm>
            <a:custGeom>
              <a:avLst/>
              <a:gdLst/>
              <a:ahLst/>
              <a:cxnLst/>
              <a:rect l="l" t="t" r="r" b="b"/>
              <a:pathLst>
                <a:path w="4269" h="4673" extrusionOk="0">
                  <a:moveTo>
                    <a:pt x="3490" y="1"/>
                  </a:moveTo>
                  <a:cubicBezTo>
                    <a:pt x="3089" y="1"/>
                    <a:pt x="2652" y="69"/>
                    <a:pt x="2282" y="69"/>
                  </a:cubicBezTo>
                  <a:cubicBezTo>
                    <a:pt x="2260" y="69"/>
                    <a:pt x="2237" y="69"/>
                    <a:pt x="2216" y="68"/>
                  </a:cubicBezTo>
                  <a:cubicBezTo>
                    <a:pt x="2093" y="64"/>
                    <a:pt x="1969" y="62"/>
                    <a:pt x="1844" y="62"/>
                  </a:cubicBezTo>
                  <a:cubicBezTo>
                    <a:pt x="1300" y="62"/>
                    <a:pt x="736" y="101"/>
                    <a:pt x="215" y="217"/>
                  </a:cubicBezTo>
                  <a:cubicBezTo>
                    <a:pt x="111" y="236"/>
                    <a:pt x="59" y="346"/>
                    <a:pt x="53" y="437"/>
                  </a:cubicBezTo>
                  <a:cubicBezTo>
                    <a:pt x="1" y="1428"/>
                    <a:pt x="14" y="2425"/>
                    <a:pt x="105" y="3416"/>
                  </a:cubicBezTo>
                  <a:cubicBezTo>
                    <a:pt x="273" y="3481"/>
                    <a:pt x="428" y="3578"/>
                    <a:pt x="551" y="3688"/>
                  </a:cubicBezTo>
                  <a:cubicBezTo>
                    <a:pt x="739" y="3753"/>
                    <a:pt x="901" y="3843"/>
                    <a:pt x="1044" y="3960"/>
                  </a:cubicBezTo>
                  <a:cubicBezTo>
                    <a:pt x="1154" y="4005"/>
                    <a:pt x="1257" y="4070"/>
                    <a:pt x="1348" y="4141"/>
                  </a:cubicBezTo>
                  <a:cubicBezTo>
                    <a:pt x="1367" y="4154"/>
                    <a:pt x="1387" y="4167"/>
                    <a:pt x="1400" y="4174"/>
                  </a:cubicBezTo>
                  <a:cubicBezTo>
                    <a:pt x="1600" y="4245"/>
                    <a:pt x="1769" y="4348"/>
                    <a:pt x="1911" y="4478"/>
                  </a:cubicBezTo>
                  <a:cubicBezTo>
                    <a:pt x="2067" y="4543"/>
                    <a:pt x="2222" y="4601"/>
                    <a:pt x="2371" y="4672"/>
                  </a:cubicBezTo>
                  <a:cubicBezTo>
                    <a:pt x="2397" y="4653"/>
                    <a:pt x="2429" y="4640"/>
                    <a:pt x="2455" y="4620"/>
                  </a:cubicBezTo>
                  <a:cubicBezTo>
                    <a:pt x="2520" y="4556"/>
                    <a:pt x="2591" y="4491"/>
                    <a:pt x="2662" y="4433"/>
                  </a:cubicBezTo>
                  <a:cubicBezTo>
                    <a:pt x="2805" y="4264"/>
                    <a:pt x="2980" y="4122"/>
                    <a:pt x="3193" y="4018"/>
                  </a:cubicBezTo>
                  <a:cubicBezTo>
                    <a:pt x="3206" y="4005"/>
                    <a:pt x="3219" y="3992"/>
                    <a:pt x="3232" y="3979"/>
                  </a:cubicBezTo>
                  <a:cubicBezTo>
                    <a:pt x="3381" y="3830"/>
                    <a:pt x="3563" y="3707"/>
                    <a:pt x="3776" y="3623"/>
                  </a:cubicBezTo>
                  <a:cubicBezTo>
                    <a:pt x="3919" y="3494"/>
                    <a:pt x="4081" y="3390"/>
                    <a:pt x="4268" y="3325"/>
                  </a:cubicBezTo>
                  <a:lnTo>
                    <a:pt x="4268" y="3312"/>
                  </a:lnTo>
                  <a:cubicBezTo>
                    <a:pt x="4256" y="2723"/>
                    <a:pt x="4217" y="2134"/>
                    <a:pt x="4197" y="1544"/>
                  </a:cubicBezTo>
                  <a:cubicBezTo>
                    <a:pt x="4178" y="1111"/>
                    <a:pt x="4243" y="618"/>
                    <a:pt x="4139" y="204"/>
                  </a:cubicBezTo>
                  <a:cubicBezTo>
                    <a:pt x="4126" y="126"/>
                    <a:pt x="4055" y="68"/>
                    <a:pt x="3977" y="49"/>
                  </a:cubicBezTo>
                  <a:cubicBezTo>
                    <a:pt x="3826" y="13"/>
                    <a:pt x="3662" y="1"/>
                    <a:pt x="3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902893" y="4436252"/>
              <a:ext cx="264679" cy="151417"/>
            </a:xfrm>
            <a:custGeom>
              <a:avLst/>
              <a:gdLst/>
              <a:ahLst/>
              <a:cxnLst/>
              <a:rect l="l" t="t" r="r" b="b"/>
              <a:pathLst>
                <a:path w="2858" h="1635" extrusionOk="0">
                  <a:moveTo>
                    <a:pt x="126" y="0"/>
                  </a:moveTo>
                  <a:cubicBezTo>
                    <a:pt x="32" y="0"/>
                    <a:pt x="0" y="152"/>
                    <a:pt x="105" y="187"/>
                  </a:cubicBezTo>
                  <a:cubicBezTo>
                    <a:pt x="662" y="394"/>
                    <a:pt x="1116" y="770"/>
                    <a:pt x="1634" y="1055"/>
                  </a:cubicBezTo>
                  <a:cubicBezTo>
                    <a:pt x="1958" y="1230"/>
                    <a:pt x="2385" y="1547"/>
                    <a:pt x="2728" y="1631"/>
                  </a:cubicBezTo>
                  <a:cubicBezTo>
                    <a:pt x="2737" y="1634"/>
                    <a:pt x="2746" y="1635"/>
                    <a:pt x="2755" y="1635"/>
                  </a:cubicBezTo>
                  <a:cubicBezTo>
                    <a:pt x="2798" y="1635"/>
                    <a:pt x="2839" y="1609"/>
                    <a:pt x="2845" y="1567"/>
                  </a:cubicBezTo>
                  <a:cubicBezTo>
                    <a:pt x="2851" y="1560"/>
                    <a:pt x="2851" y="1554"/>
                    <a:pt x="2851" y="1547"/>
                  </a:cubicBezTo>
                  <a:cubicBezTo>
                    <a:pt x="2858" y="1508"/>
                    <a:pt x="2845" y="1456"/>
                    <a:pt x="2806" y="1444"/>
                  </a:cubicBezTo>
                  <a:cubicBezTo>
                    <a:pt x="2806" y="1437"/>
                    <a:pt x="2799" y="1437"/>
                    <a:pt x="2793" y="1437"/>
                  </a:cubicBezTo>
                  <a:cubicBezTo>
                    <a:pt x="2778" y="1430"/>
                    <a:pt x="2763" y="1427"/>
                    <a:pt x="2750" y="1427"/>
                  </a:cubicBezTo>
                  <a:cubicBezTo>
                    <a:pt x="2710" y="1427"/>
                    <a:pt x="2676" y="1452"/>
                    <a:pt x="2659" y="1485"/>
                  </a:cubicBezTo>
                  <a:lnTo>
                    <a:pt x="2659" y="1485"/>
                  </a:lnTo>
                  <a:cubicBezTo>
                    <a:pt x="2645" y="1442"/>
                    <a:pt x="2632" y="1400"/>
                    <a:pt x="2618" y="1359"/>
                  </a:cubicBezTo>
                  <a:cubicBezTo>
                    <a:pt x="2573" y="1327"/>
                    <a:pt x="2527" y="1301"/>
                    <a:pt x="2476" y="1275"/>
                  </a:cubicBezTo>
                  <a:cubicBezTo>
                    <a:pt x="2372" y="1197"/>
                    <a:pt x="2223" y="1139"/>
                    <a:pt x="2106" y="1081"/>
                  </a:cubicBezTo>
                  <a:cubicBezTo>
                    <a:pt x="1873" y="964"/>
                    <a:pt x="1647" y="848"/>
                    <a:pt x="1427" y="718"/>
                  </a:cubicBezTo>
                  <a:cubicBezTo>
                    <a:pt x="1012" y="459"/>
                    <a:pt x="617" y="181"/>
                    <a:pt x="157" y="6"/>
                  </a:cubicBezTo>
                  <a:cubicBezTo>
                    <a:pt x="146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5152476" y="4431066"/>
              <a:ext cx="246435" cy="165957"/>
            </a:xfrm>
            <a:custGeom>
              <a:avLst/>
              <a:gdLst/>
              <a:ahLst/>
              <a:cxnLst/>
              <a:rect l="l" t="t" r="r" b="b"/>
              <a:pathLst>
                <a:path w="2661" h="1792" extrusionOk="0">
                  <a:moveTo>
                    <a:pt x="2510" y="0"/>
                  </a:moveTo>
                  <a:cubicBezTo>
                    <a:pt x="2497" y="0"/>
                    <a:pt x="2482" y="3"/>
                    <a:pt x="2468" y="10"/>
                  </a:cubicBezTo>
                  <a:cubicBezTo>
                    <a:pt x="1633" y="405"/>
                    <a:pt x="726" y="975"/>
                    <a:pt x="66" y="1629"/>
                  </a:cubicBezTo>
                  <a:cubicBezTo>
                    <a:pt x="0" y="1695"/>
                    <a:pt x="68" y="1792"/>
                    <a:pt x="141" y="1792"/>
                  </a:cubicBezTo>
                  <a:cubicBezTo>
                    <a:pt x="162" y="1792"/>
                    <a:pt x="183" y="1784"/>
                    <a:pt x="202" y="1765"/>
                  </a:cubicBezTo>
                  <a:cubicBezTo>
                    <a:pt x="843" y="1124"/>
                    <a:pt x="1743" y="567"/>
                    <a:pt x="2565" y="178"/>
                  </a:cubicBezTo>
                  <a:cubicBezTo>
                    <a:pt x="2661" y="133"/>
                    <a:pt x="2600" y="0"/>
                    <a:pt x="2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33195" y="4361794"/>
              <a:ext cx="245324" cy="24079"/>
            </a:xfrm>
            <a:custGeom>
              <a:avLst/>
              <a:gdLst/>
              <a:ahLst/>
              <a:cxnLst/>
              <a:rect l="l" t="t" r="r" b="b"/>
              <a:pathLst>
                <a:path w="2649" h="260" extrusionOk="0">
                  <a:moveTo>
                    <a:pt x="2526" y="0"/>
                  </a:moveTo>
                  <a:cubicBezTo>
                    <a:pt x="1723" y="26"/>
                    <a:pt x="920" y="46"/>
                    <a:pt x="123" y="72"/>
                  </a:cubicBezTo>
                  <a:cubicBezTo>
                    <a:pt x="2" y="78"/>
                    <a:pt x="0" y="260"/>
                    <a:pt x="117" y="260"/>
                  </a:cubicBezTo>
                  <a:cubicBezTo>
                    <a:pt x="119" y="260"/>
                    <a:pt x="121" y="260"/>
                    <a:pt x="123" y="259"/>
                  </a:cubicBezTo>
                  <a:cubicBezTo>
                    <a:pt x="926" y="240"/>
                    <a:pt x="1729" y="214"/>
                    <a:pt x="2526" y="195"/>
                  </a:cubicBezTo>
                  <a:cubicBezTo>
                    <a:pt x="2649" y="188"/>
                    <a:pt x="2649" y="0"/>
                    <a:pt x="2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25971" y="4282613"/>
              <a:ext cx="260975" cy="24727"/>
            </a:xfrm>
            <a:custGeom>
              <a:avLst/>
              <a:gdLst/>
              <a:ahLst/>
              <a:cxnLst/>
              <a:rect l="l" t="t" r="r" b="b"/>
              <a:pathLst>
                <a:path w="2818" h="267" extrusionOk="0">
                  <a:moveTo>
                    <a:pt x="2700" y="0"/>
                  </a:moveTo>
                  <a:cubicBezTo>
                    <a:pt x="2698" y="0"/>
                    <a:pt x="2696" y="1"/>
                    <a:pt x="2694" y="1"/>
                  </a:cubicBezTo>
                  <a:cubicBezTo>
                    <a:pt x="1840" y="27"/>
                    <a:pt x="978" y="52"/>
                    <a:pt x="123" y="72"/>
                  </a:cubicBezTo>
                  <a:cubicBezTo>
                    <a:pt x="0" y="78"/>
                    <a:pt x="0" y="266"/>
                    <a:pt x="123" y="266"/>
                  </a:cubicBezTo>
                  <a:cubicBezTo>
                    <a:pt x="978" y="240"/>
                    <a:pt x="1840" y="214"/>
                    <a:pt x="2694" y="188"/>
                  </a:cubicBezTo>
                  <a:cubicBezTo>
                    <a:pt x="2815" y="188"/>
                    <a:pt x="281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3643591" y="3205675"/>
              <a:ext cx="301168" cy="528155"/>
            </a:xfrm>
            <a:custGeom>
              <a:avLst/>
              <a:gdLst/>
              <a:ahLst/>
              <a:cxnLst/>
              <a:rect l="l" t="t" r="r" b="b"/>
              <a:pathLst>
                <a:path w="3252" h="5703" extrusionOk="0">
                  <a:moveTo>
                    <a:pt x="1799" y="1"/>
                  </a:moveTo>
                  <a:cubicBezTo>
                    <a:pt x="1301" y="1"/>
                    <a:pt x="710" y="91"/>
                    <a:pt x="357" y="407"/>
                  </a:cubicBezTo>
                  <a:cubicBezTo>
                    <a:pt x="221" y="536"/>
                    <a:pt x="163" y="672"/>
                    <a:pt x="137" y="828"/>
                  </a:cubicBezTo>
                  <a:cubicBezTo>
                    <a:pt x="1" y="1093"/>
                    <a:pt x="40" y="1469"/>
                    <a:pt x="27" y="1754"/>
                  </a:cubicBezTo>
                  <a:cubicBezTo>
                    <a:pt x="7" y="2200"/>
                    <a:pt x="7" y="2647"/>
                    <a:pt x="27" y="3094"/>
                  </a:cubicBezTo>
                  <a:cubicBezTo>
                    <a:pt x="40" y="3508"/>
                    <a:pt x="78" y="3916"/>
                    <a:pt x="124" y="4324"/>
                  </a:cubicBezTo>
                  <a:cubicBezTo>
                    <a:pt x="156" y="4596"/>
                    <a:pt x="169" y="4920"/>
                    <a:pt x="312" y="5166"/>
                  </a:cubicBezTo>
                  <a:cubicBezTo>
                    <a:pt x="590" y="5639"/>
                    <a:pt x="1367" y="5671"/>
                    <a:pt x="1846" y="5697"/>
                  </a:cubicBezTo>
                  <a:cubicBezTo>
                    <a:pt x="1904" y="5701"/>
                    <a:pt x="1961" y="5702"/>
                    <a:pt x="2018" y="5702"/>
                  </a:cubicBezTo>
                  <a:cubicBezTo>
                    <a:pt x="2417" y="5702"/>
                    <a:pt x="2793" y="5608"/>
                    <a:pt x="2986" y="5205"/>
                  </a:cubicBezTo>
                  <a:cubicBezTo>
                    <a:pt x="3252" y="4635"/>
                    <a:pt x="3070" y="3832"/>
                    <a:pt x="3031" y="3237"/>
                  </a:cubicBezTo>
                  <a:cubicBezTo>
                    <a:pt x="2986" y="2421"/>
                    <a:pt x="2999" y="1585"/>
                    <a:pt x="2889" y="776"/>
                  </a:cubicBezTo>
                  <a:cubicBezTo>
                    <a:pt x="2824" y="303"/>
                    <a:pt x="2578" y="50"/>
                    <a:pt x="2099" y="12"/>
                  </a:cubicBezTo>
                  <a:cubicBezTo>
                    <a:pt x="2005" y="5"/>
                    <a:pt x="1904" y="1"/>
                    <a:pt x="1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3639423" y="3476928"/>
              <a:ext cx="306539" cy="27968"/>
            </a:xfrm>
            <a:custGeom>
              <a:avLst/>
              <a:gdLst/>
              <a:ahLst/>
              <a:cxnLst/>
              <a:rect l="l" t="t" r="r" b="b"/>
              <a:pathLst>
                <a:path w="3310" h="302" extrusionOk="0">
                  <a:moveTo>
                    <a:pt x="1734" y="1"/>
                  </a:moveTo>
                  <a:cubicBezTo>
                    <a:pt x="1191" y="1"/>
                    <a:pt x="648" y="26"/>
                    <a:pt x="130" y="94"/>
                  </a:cubicBezTo>
                  <a:cubicBezTo>
                    <a:pt x="4" y="113"/>
                    <a:pt x="1" y="302"/>
                    <a:pt x="118" y="302"/>
                  </a:cubicBezTo>
                  <a:cubicBezTo>
                    <a:pt x="122" y="302"/>
                    <a:pt x="126" y="301"/>
                    <a:pt x="130" y="301"/>
                  </a:cubicBezTo>
                  <a:cubicBezTo>
                    <a:pt x="639" y="231"/>
                    <a:pt x="1172" y="205"/>
                    <a:pt x="1705" y="205"/>
                  </a:cubicBezTo>
                  <a:cubicBezTo>
                    <a:pt x="2203" y="205"/>
                    <a:pt x="2701" y="228"/>
                    <a:pt x="3180" y="256"/>
                  </a:cubicBezTo>
                  <a:cubicBezTo>
                    <a:pt x="3182" y="256"/>
                    <a:pt x="3184" y="256"/>
                    <a:pt x="3186" y="256"/>
                  </a:cubicBezTo>
                  <a:cubicBezTo>
                    <a:pt x="3310" y="256"/>
                    <a:pt x="3307" y="61"/>
                    <a:pt x="3180" y="48"/>
                  </a:cubicBezTo>
                  <a:cubicBezTo>
                    <a:pt x="2711" y="21"/>
                    <a:pt x="2222" y="1"/>
                    <a:pt x="173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617845" y="3483411"/>
              <a:ext cx="351455" cy="334507"/>
            </a:xfrm>
            <a:custGeom>
              <a:avLst/>
              <a:gdLst/>
              <a:ahLst/>
              <a:cxnLst/>
              <a:rect l="l" t="t" r="r" b="b"/>
              <a:pathLst>
                <a:path w="3795" h="3612" extrusionOk="0">
                  <a:moveTo>
                    <a:pt x="3412" y="0"/>
                  </a:moveTo>
                  <a:cubicBezTo>
                    <a:pt x="3323" y="0"/>
                    <a:pt x="3228" y="73"/>
                    <a:pt x="3251" y="186"/>
                  </a:cubicBezTo>
                  <a:cubicBezTo>
                    <a:pt x="3455" y="1149"/>
                    <a:pt x="3332" y="3314"/>
                    <a:pt x="2028" y="3314"/>
                  </a:cubicBezTo>
                  <a:cubicBezTo>
                    <a:pt x="1922" y="3314"/>
                    <a:pt x="1807" y="3299"/>
                    <a:pt x="1684" y="3268"/>
                  </a:cubicBezTo>
                  <a:cubicBezTo>
                    <a:pt x="344" y="2931"/>
                    <a:pt x="324" y="1222"/>
                    <a:pt x="434" y="147"/>
                  </a:cubicBezTo>
                  <a:cubicBezTo>
                    <a:pt x="444" y="50"/>
                    <a:pt x="374" y="1"/>
                    <a:pt x="300" y="1"/>
                  </a:cubicBezTo>
                  <a:cubicBezTo>
                    <a:pt x="225" y="1"/>
                    <a:pt x="146" y="50"/>
                    <a:pt x="136" y="147"/>
                  </a:cubicBezTo>
                  <a:cubicBezTo>
                    <a:pt x="0" y="1448"/>
                    <a:pt x="220" y="3605"/>
                    <a:pt x="1995" y="3611"/>
                  </a:cubicBezTo>
                  <a:cubicBezTo>
                    <a:pt x="1997" y="3611"/>
                    <a:pt x="1999" y="3611"/>
                    <a:pt x="2002" y="3611"/>
                  </a:cubicBezTo>
                  <a:cubicBezTo>
                    <a:pt x="3634" y="3611"/>
                    <a:pt x="3795" y="1291"/>
                    <a:pt x="3543" y="108"/>
                  </a:cubicBezTo>
                  <a:cubicBezTo>
                    <a:pt x="3527" y="33"/>
                    <a:pt x="3471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779171" y="3799487"/>
              <a:ext cx="31210" cy="132062"/>
            </a:xfrm>
            <a:custGeom>
              <a:avLst/>
              <a:gdLst/>
              <a:ahLst/>
              <a:cxnLst/>
              <a:rect l="l" t="t" r="r" b="b"/>
              <a:pathLst>
                <a:path w="337" h="1426" extrusionOk="0">
                  <a:moveTo>
                    <a:pt x="173" y="1"/>
                  </a:moveTo>
                  <a:cubicBezTo>
                    <a:pt x="97" y="1"/>
                    <a:pt x="20" y="49"/>
                    <a:pt x="13" y="147"/>
                  </a:cubicBezTo>
                  <a:cubicBezTo>
                    <a:pt x="0" y="522"/>
                    <a:pt x="7" y="904"/>
                    <a:pt x="33" y="1280"/>
                  </a:cubicBezTo>
                  <a:cubicBezTo>
                    <a:pt x="36" y="1377"/>
                    <a:pt x="114" y="1426"/>
                    <a:pt x="189" y="1426"/>
                  </a:cubicBezTo>
                  <a:cubicBezTo>
                    <a:pt x="264" y="1426"/>
                    <a:pt x="337" y="1377"/>
                    <a:pt x="331" y="1280"/>
                  </a:cubicBezTo>
                  <a:cubicBezTo>
                    <a:pt x="305" y="904"/>
                    <a:pt x="305" y="522"/>
                    <a:pt x="318" y="147"/>
                  </a:cubicBezTo>
                  <a:cubicBezTo>
                    <a:pt x="321" y="49"/>
                    <a:pt x="24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3736015" y="3904136"/>
              <a:ext cx="110391" cy="28339"/>
            </a:xfrm>
            <a:custGeom>
              <a:avLst/>
              <a:gdLst/>
              <a:ahLst/>
              <a:cxnLst/>
              <a:rect l="l" t="t" r="r" b="b"/>
              <a:pathLst>
                <a:path w="1192" h="306" extrusionOk="0">
                  <a:moveTo>
                    <a:pt x="194" y="1"/>
                  </a:moveTo>
                  <a:cubicBezTo>
                    <a:pt x="0" y="1"/>
                    <a:pt x="0" y="305"/>
                    <a:pt x="194" y="305"/>
                  </a:cubicBezTo>
                  <a:lnTo>
                    <a:pt x="997" y="305"/>
                  </a:lnTo>
                  <a:cubicBezTo>
                    <a:pt x="1192" y="305"/>
                    <a:pt x="1192" y="1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3611640" y="3477484"/>
              <a:ext cx="56677" cy="55473"/>
            </a:xfrm>
            <a:custGeom>
              <a:avLst/>
              <a:gdLst/>
              <a:ahLst/>
              <a:cxnLst/>
              <a:rect l="l" t="t" r="r" b="b"/>
              <a:pathLst>
                <a:path w="612" h="599" extrusionOk="0">
                  <a:moveTo>
                    <a:pt x="318" y="306"/>
                  </a:moveTo>
                  <a:cubicBezTo>
                    <a:pt x="328" y="316"/>
                    <a:pt x="336" y="326"/>
                    <a:pt x="339" y="334"/>
                  </a:cubicBezTo>
                  <a:cubicBezTo>
                    <a:pt x="340" y="335"/>
                    <a:pt x="340" y="335"/>
                    <a:pt x="340" y="336"/>
                  </a:cubicBezTo>
                  <a:lnTo>
                    <a:pt x="340" y="336"/>
                  </a:lnTo>
                  <a:cubicBezTo>
                    <a:pt x="341" y="351"/>
                    <a:pt x="339" y="365"/>
                    <a:pt x="329" y="374"/>
                  </a:cubicBezTo>
                  <a:lnTo>
                    <a:pt x="329" y="374"/>
                  </a:lnTo>
                  <a:cubicBezTo>
                    <a:pt x="328" y="373"/>
                    <a:pt x="327" y="373"/>
                    <a:pt x="326" y="373"/>
                  </a:cubicBezTo>
                  <a:cubicBezTo>
                    <a:pt x="313" y="373"/>
                    <a:pt x="307" y="347"/>
                    <a:pt x="307" y="334"/>
                  </a:cubicBezTo>
                  <a:cubicBezTo>
                    <a:pt x="307" y="323"/>
                    <a:pt x="311" y="313"/>
                    <a:pt x="318" y="306"/>
                  </a:cubicBezTo>
                  <a:close/>
                  <a:moveTo>
                    <a:pt x="272" y="0"/>
                  </a:moveTo>
                  <a:cubicBezTo>
                    <a:pt x="138" y="0"/>
                    <a:pt x="41" y="106"/>
                    <a:pt x="19" y="231"/>
                  </a:cubicBezTo>
                  <a:lnTo>
                    <a:pt x="19" y="231"/>
                  </a:lnTo>
                  <a:cubicBezTo>
                    <a:pt x="1" y="321"/>
                    <a:pt x="29" y="425"/>
                    <a:pt x="93" y="496"/>
                  </a:cubicBezTo>
                  <a:cubicBezTo>
                    <a:pt x="155" y="563"/>
                    <a:pt x="238" y="599"/>
                    <a:pt x="317" y="599"/>
                  </a:cubicBezTo>
                  <a:cubicBezTo>
                    <a:pt x="413" y="599"/>
                    <a:pt x="504" y="547"/>
                    <a:pt x="546" y="437"/>
                  </a:cubicBezTo>
                  <a:cubicBezTo>
                    <a:pt x="611" y="269"/>
                    <a:pt x="501" y="30"/>
                    <a:pt x="313" y="4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13547" y="3463407"/>
              <a:ext cx="52232" cy="52047"/>
            </a:xfrm>
            <a:custGeom>
              <a:avLst/>
              <a:gdLst/>
              <a:ahLst/>
              <a:cxnLst/>
              <a:rect l="l" t="t" r="r" b="b"/>
              <a:pathLst>
                <a:path w="564" h="562" extrusionOk="0">
                  <a:moveTo>
                    <a:pt x="200" y="1"/>
                  </a:moveTo>
                  <a:cubicBezTo>
                    <a:pt x="149" y="1"/>
                    <a:pt x="101" y="18"/>
                    <a:pt x="65" y="58"/>
                  </a:cubicBezTo>
                  <a:cubicBezTo>
                    <a:pt x="2" y="125"/>
                    <a:pt x="0" y="232"/>
                    <a:pt x="31" y="327"/>
                  </a:cubicBezTo>
                  <a:lnTo>
                    <a:pt x="31" y="327"/>
                  </a:lnTo>
                  <a:cubicBezTo>
                    <a:pt x="33" y="364"/>
                    <a:pt x="41" y="400"/>
                    <a:pt x="58" y="434"/>
                  </a:cubicBezTo>
                  <a:cubicBezTo>
                    <a:pt x="97" y="512"/>
                    <a:pt x="175" y="557"/>
                    <a:pt x="255" y="557"/>
                  </a:cubicBezTo>
                  <a:cubicBezTo>
                    <a:pt x="257" y="557"/>
                    <a:pt x="258" y="557"/>
                    <a:pt x="259" y="557"/>
                  </a:cubicBezTo>
                  <a:lnTo>
                    <a:pt x="259" y="557"/>
                  </a:lnTo>
                  <a:cubicBezTo>
                    <a:pt x="274" y="560"/>
                    <a:pt x="289" y="561"/>
                    <a:pt x="305" y="561"/>
                  </a:cubicBezTo>
                  <a:cubicBezTo>
                    <a:pt x="347" y="561"/>
                    <a:pt x="390" y="549"/>
                    <a:pt x="427" y="525"/>
                  </a:cubicBezTo>
                  <a:cubicBezTo>
                    <a:pt x="544" y="447"/>
                    <a:pt x="563" y="279"/>
                    <a:pt x="473" y="169"/>
                  </a:cubicBezTo>
                  <a:cubicBezTo>
                    <a:pt x="467" y="162"/>
                    <a:pt x="460" y="155"/>
                    <a:pt x="454" y="149"/>
                  </a:cubicBezTo>
                  <a:lnTo>
                    <a:pt x="454" y="149"/>
                  </a:lnTo>
                  <a:cubicBezTo>
                    <a:pt x="446" y="135"/>
                    <a:pt x="437" y="122"/>
                    <a:pt x="427" y="110"/>
                  </a:cubicBezTo>
                  <a:cubicBezTo>
                    <a:pt x="378" y="49"/>
                    <a:pt x="286" y="1"/>
                    <a:pt x="20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3702398" y="3285227"/>
              <a:ext cx="14447" cy="141045"/>
            </a:xfrm>
            <a:custGeom>
              <a:avLst/>
              <a:gdLst/>
              <a:ahLst/>
              <a:cxnLst/>
              <a:rect l="l" t="t" r="r" b="b"/>
              <a:pathLst>
                <a:path w="156" h="1523" extrusionOk="0">
                  <a:moveTo>
                    <a:pt x="78" y="1"/>
                  </a:moveTo>
                  <a:cubicBezTo>
                    <a:pt x="39" y="1"/>
                    <a:pt x="0" y="27"/>
                    <a:pt x="0" y="79"/>
                  </a:cubicBezTo>
                  <a:lnTo>
                    <a:pt x="0" y="1445"/>
                  </a:lnTo>
                  <a:cubicBezTo>
                    <a:pt x="0" y="1497"/>
                    <a:pt x="39" y="1523"/>
                    <a:pt x="78" y="1523"/>
                  </a:cubicBezTo>
                  <a:cubicBezTo>
                    <a:pt x="117" y="1523"/>
                    <a:pt x="156" y="1497"/>
                    <a:pt x="156" y="1445"/>
                  </a:cubicBezTo>
                  <a:lnTo>
                    <a:pt x="156" y="79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3756944" y="3265501"/>
              <a:ext cx="23523" cy="147713"/>
            </a:xfrm>
            <a:custGeom>
              <a:avLst/>
              <a:gdLst/>
              <a:ahLst/>
              <a:cxnLst/>
              <a:rect l="l" t="t" r="r" b="b"/>
              <a:pathLst>
                <a:path w="254" h="1595" extrusionOk="0">
                  <a:moveTo>
                    <a:pt x="88" y="0"/>
                  </a:moveTo>
                  <a:cubicBezTo>
                    <a:pt x="48" y="0"/>
                    <a:pt x="7" y="26"/>
                    <a:pt x="7" y="78"/>
                  </a:cubicBezTo>
                  <a:cubicBezTo>
                    <a:pt x="1" y="564"/>
                    <a:pt x="27" y="1043"/>
                    <a:pt x="85" y="1522"/>
                  </a:cubicBezTo>
                  <a:cubicBezTo>
                    <a:pt x="91" y="1571"/>
                    <a:pt x="135" y="1595"/>
                    <a:pt x="176" y="1595"/>
                  </a:cubicBezTo>
                  <a:cubicBezTo>
                    <a:pt x="216" y="1595"/>
                    <a:pt x="253" y="1571"/>
                    <a:pt x="247" y="1522"/>
                  </a:cubicBezTo>
                  <a:cubicBezTo>
                    <a:pt x="182" y="1043"/>
                    <a:pt x="156" y="564"/>
                    <a:pt x="169" y="78"/>
                  </a:cubicBezTo>
                  <a:cubicBezTo>
                    <a:pt x="169" y="26"/>
                    <a:pt x="129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3823531" y="3262352"/>
              <a:ext cx="22875" cy="141138"/>
            </a:xfrm>
            <a:custGeom>
              <a:avLst/>
              <a:gdLst/>
              <a:ahLst/>
              <a:cxnLst/>
              <a:rect l="l" t="t" r="r" b="b"/>
              <a:pathLst>
                <a:path w="247" h="1524" extrusionOk="0">
                  <a:moveTo>
                    <a:pt x="75" y="0"/>
                  </a:moveTo>
                  <a:cubicBezTo>
                    <a:pt x="36" y="0"/>
                    <a:pt x="0" y="24"/>
                    <a:pt x="7" y="73"/>
                  </a:cubicBezTo>
                  <a:cubicBezTo>
                    <a:pt x="65" y="533"/>
                    <a:pt x="91" y="986"/>
                    <a:pt x="78" y="1446"/>
                  </a:cubicBezTo>
                  <a:cubicBezTo>
                    <a:pt x="78" y="1498"/>
                    <a:pt x="119" y="1524"/>
                    <a:pt x="159" y="1524"/>
                  </a:cubicBezTo>
                  <a:cubicBezTo>
                    <a:pt x="200" y="1524"/>
                    <a:pt x="240" y="1498"/>
                    <a:pt x="240" y="1446"/>
                  </a:cubicBezTo>
                  <a:cubicBezTo>
                    <a:pt x="247" y="986"/>
                    <a:pt x="221" y="533"/>
                    <a:pt x="162" y="73"/>
                  </a:cubicBezTo>
                  <a:cubicBezTo>
                    <a:pt x="156" y="24"/>
                    <a:pt x="11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3667576" y="3379410"/>
              <a:ext cx="211243" cy="14540"/>
            </a:xfrm>
            <a:custGeom>
              <a:avLst/>
              <a:gdLst/>
              <a:ahLst/>
              <a:cxnLst/>
              <a:rect l="l" t="t" r="r" b="b"/>
              <a:pathLst>
                <a:path w="2281" h="157" extrusionOk="0">
                  <a:moveTo>
                    <a:pt x="104" y="1"/>
                  </a:moveTo>
                  <a:cubicBezTo>
                    <a:pt x="1" y="1"/>
                    <a:pt x="1" y="156"/>
                    <a:pt x="104" y="156"/>
                  </a:cubicBezTo>
                  <a:lnTo>
                    <a:pt x="2177" y="156"/>
                  </a:lnTo>
                  <a:cubicBezTo>
                    <a:pt x="2280" y="156"/>
                    <a:pt x="2280" y="1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3665169" y="3332920"/>
              <a:ext cx="205872" cy="2639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525" y="1"/>
                  </a:moveTo>
                  <a:cubicBezTo>
                    <a:pt x="1045" y="1"/>
                    <a:pt x="568" y="44"/>
                    <a:pt x="92" y="127"/>
                  </a:cubicBezTo>
                  <a:cubicBezTo>
                    <a:pt x="0" y="145"/>
                    <a:pt x="29" y="284"/>
                    <a:pt x="119" y="284"/>
                  </a:cubicBezTo>
                  <a:cubicBezTo>
                    <a:pt x="125" y="284"/>
                    <a:pt x="131" y="284"/>
                    <a:pt x="137" y="282"/>
                  </a:cubicBezTo>
                  <a:cubicBezTo>
                    <a:pt x="594" y="202"/>
                    <a:pt x="1048" y="161"/>
                    <a:pt x="1506" y="161"/>
                  </a:cubicBezTo>
                  <a:cubicBezTo>
                    <a:pt x="1709" y="161"/>
                    <a:pt x="1913" y="169"/>
                    <a:pt x="2118" y="185"/>
                  </a:cubicBezTo>
                  <a:cubicBezTo>
                    <a:pt x="2121" y="185"/>
                    <a:pt x="2123" y="185"/>
                    <a:pt x="2125" y="185"/>
                  </a:cubicBezTo>
                  <a:cubicBezTo>
                    <a:pt x="2222" y="185"/>
                    <a:pt x="2220" y="36"/>
                    <a:pt x="2118" y="23"/>
                  </a:cubicBezTo>
                  <a:cubicBezTo>
                    <a:pt x="1920" y="8"/>
                    <a:pt x="1722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3674244" y="3288838"/>
              <a:ext cx="200964" cy="27783"/>
            </a:xfrm>
            <a:custGeom>
              <a:avLst/>
              <a:gdLst/>
              <a:ahLst/>
              <a:cxnLst/>
              <a:rect l="l" t="t" r="r" b="b"/>
              <a:pathLst>
                <a:path w="2170" h="300" extrusionOk="0">
                  <a:moveTo>
                    <a:pt x="2078" y="1"/>
                  </a:moveTo>
                  <a:cubicBezTo>
                    <a:pt x="2076" y="1"/>
                    <a:pt x="2074" y="1"/>
                    <a:pt x="2072" y="1"/>
                  </a:cubicBezTo>
                  <a:cubicBezTo>
                    <a:pt x="1541" y="59"/>
                    <a:pt x="1006" y="138"/>
                    <a:pt x="473" y="138"/>
                  </a:cubicBezTo>
                  <a:cubicBezTo>
                    <a:pt x="350" y="138"/>
                    <a:pt x="227" y="134"/>
                    <a:pt x="104" y="124"/>
                  </a:cubicBezTo>
                  <a:cubicBezTo>
                    <a:pt x="102" y="124"/>
                    <a:pt x="100" y="124"/>
                    <a:pt x="98" y="124"/>
                  </a:cubicBezTo>
                  <a:cubicBezTo>
                    <a:pt x="0" y="124"/>
                    <a:pt x="2" y="279"/>
                    <a:pt x="104" y="286"/>
                  </a:cubicBezTo>
                  <a:cubicBezTo>
                    <a:pt x="227" y="295"/>
                    <a:pt x="350" y="300"/>
                    <a:pt x="473" y="300"/>
                  </a:cubicBezTo>
                  <a:cubicBezTo>
                    <a:pt x="1006" y="300"/>
                    <a:pt x="1541" y="220"/>
                    <a:pt x="2072" y="163"/>
                  </a:cubicBezTo>
                  <a:cubicBezTo>
                    <a:pt x="2167" y="150"/>
                    <a:pt x="2169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97818" y="2933866"/>
              <a:ext cx="402483" cy="298112"/>
            </a:xfrm>
            <a:custGeom>
              <a:avLst/>
              <a:gdLst/>
              <a:ahLst/>
              <a:cxnLst/>
              <a:rect l="l" t="t" r="r" b="b"/>
              <a:pathLst>
                <a:path w="4346" h="3219" extrusionOk="0">
                  <a:moveTo>
                    <a:pt x="2267" y="1774"/>
                  </a:moveTo>
                  <a:cubicBezTo>
                    <a:pt x="2383" y="1781"/>
                    <a:pt x="2493" y="1833"/>
                    <a:pt x="2558" y="1910"/>
                  </a:cubicBezTo>
                  <a:cubicBezTo>
                    <a:pt x="2694" y="2079"/>
                    <a:pt x="2687" y="2357"/>
                    <a:pt x="2539" y="2519"/>
                  </a:cubicBezTo>
                  <a:cubicBezTo>
                    <a:pt x="2461" y="2603"/>
                    <a:pt x="2357" y="2662"/>
                    <a:pt x="2247" y="2720"/>
                  </a:cubicBezTo>
                  <a:lnTo>
                    <a:pt x="2228" y="2733"/>
                  </a:lnTo>
                  <a:cubicBezTo>
                    <a:pt x="2156" y="2688"/>
                    <a:pt x="2092" y="2636"/>
                    <a:pt x="2033" y="2577"/>
                  </a:cubicBezTo>
                  <a:cubicBezTo>
                    <a:pt x="1859" y="2390"/>
                    <a:pt x="1800" y="2046"/>
                    <a:pt x="1988" y="1872"/>
                  </a:cubicBezTo>
                  <a:cubicBezTo>
                    <a:pt x="2053" y="1807"/>
                    <a:pt x="2144" y="1774"/>
                    <a:pt x="2241" y="1774"/>
                  </a:cubicBezTo>
                  <a:close/>
                  <a:moveTo>
                    <a:pt x="4319" y="0"/>
                  </a:moveTo>
                  <a:lnTo>
                    <a:pt x="4106" y="13"/>
                  </a:lnTo>
                  <a:cubicBezTo>
                    <a:pt x="4138" y="667"/>
                    <a:pt x="4112" y="1250"/>
                    <a:pt x="4034" y="1787"/>
                  </a:cubicBezTo>
                  <a:cubicBezTo>
                    <a:pt x="3960" y="2314"/>
                    <a:pt x="3708" y="2918"/>
                    <a:pt x="2932" y="2918"/>
                  </a:cubicBezTo>
                  <a:cubicBezTo>
                    <a:pt x="2897" y="2918"/>
                    <a:pt x="2861" y="2917"/>
                    <a:pt x="2823" y="2914"/>
                  </a:cubicBezTo>
                  <a:cubicBezTo>
                    <a:pt x="2694" y="2908"/>
                    <a:pt x="2571" y="2882"/>
                    <a:pt x="2454" y="2843"/>
                  </a:cubicBezTo>
                  <a:cubicBezTo>
                    <a:pt x="2539" y="2791"/>
                    <a:pt x="2623" y="2733"/>
                    <a:pt x="2687" y="2662"/>
                  </a:cubicBezTo>
                  <a:cubicBezTo>
                    <a:pt x="2908" y="2416"/>
                    <a:pt x="2927" y="2021"/>
                    <a:pt x="2720" y="1781"/>
                  </a:cubicBezTo>
                  <a:cubicBezTo>
                    <a:pt x="2616" y="1651"/>
                    <a:pt x="2454" y="1574"/>
                    <a:pt x="2280" y="1567"/>
                  </a:cubicBezTo>
                  <a:cubicBezTo>
                    <a:pt x="2263" y="1566"/>
                    <a:pt x="2246" y="1565"/>
                    <a:pt x="2229" y="1565"/>
                  </a:cubicBezTo>
                  <a:cubicBezTo>
                    <a:pt x="2080" y="1565"/>
                    <a:pt x="1945" y="1617"/>
                    <a:pt x="1846" y="1716"/>
                  </a:cubicBezTo>
                  <a:cubicBezTo>
                    <a:pt x="1561" y="1982"/>
                    <a:pt x="1632" y="2461"/>
                    <a:pt x="1878" y="2720"/>
                  </a:cubicBezTo>
                  <a:cubicBezTo>
                    <a:pt x="1917" y="2759"/>
                    <a:pt x="1962" y="2804"/>
                    <a:pt x="2008" y="2836"/>
                  </a:cubicBezTo>
                  <a:cubicBezTo>
                    <a:pt x="1910" y="2882"/>
                    <a:pt x="1807" y="2921"/>
                    <a:pt x="1703" y="2947"/>
                  </a:cubicBezTo>
                  <a:cubicBezTo>
                    <a:pt x="1553" y="2988"/>
                    <a:pt x="1395" y="3006"/>
                    <a:pt x="1233" y="3006"/>
                  </a:cubicBezTo>
                  <a:cubicBezTo>
                    <a:pt x="842" y="3006"/>
                    <a:pt x="429" y="2905"/>
                    <a:pt x="58" y="2804"/>
                  </a:cubicBezTo>
                  <a:lnTo>
                    <a:pt x="0" y="3005"/>
                  </a:lnTo>
                  <a:cubicBezTo>
                    <a:pt x="395" y="3108"/>
                    <a:pt x="829" y="3219"/>
                    <a:pt x="1250" y="3219"/>
                  </a:cubicBezTo>
                  <a:cubicBezTo>
                    <a:pt x="1425" y="3219"/>
                    <a:pt x="1593" y="3199"/>
                    <a:pt x="1761" y="3154"/>
                  </a:cubicBezTo>
                  <a:cubicBezTo>
                    <a:pt x="1923" y="3108"/>
                    <a:pt x="2079" y="3044"/>
                    <a:pt x="2221" y="2966"/>
                  </a:cubicBezTo>
                  <a:cubicBezTo>
                    <a:pt x="2396" y="3057"/>
                    <a:pt x="2597" y="3108"/>
                    <a:pt x="2811" y="3128"/>
                  </a:cubicBezTo>
                  <a:cubicBezTo>
                    <a:pt x="2849" y="3130"/>
                    <a:pt x="2887" y="3132"/>
                    <a:pt x="2924" y="3132"/>
                  </a:cubicBezTo>
                  <a:cubicBezTo>
                    <a:pt x="3645" y="3132"/>
                    <a:pt x="4125" y="2657"/>
                    <a:pt x="4242" y="1820"/>
                  </a:cubicBezTo>
                  <a:cubicBezTo>
                    <a:pt x="4326" y="1269"/>
                    <a:pt x="4345" y="674"/>
                    <a:pt x="4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3399009" y="2431830"/>
              <a:ext cx="225505" cy="160308"/>
            </a:xfrm>
            <a:custGeom>
              <a:avLst/>
              <a:gdLst/>
              <a:ahLst/>
              <a:cxnLst/>
              <a:rect l="l" t="t" r="r" b="b"/>
              <a:pathLst>
                <a:path w="2435" h="1731" extrusionOk="0">
                  <a:moveTo>
                    <a:pt x="403" y="265"/>
                  </a:moveTo>
                  <a:cubicBezTo>
                    <a:pt x="712" y="301"/>
                    <a:pt x="1015" y="361"/>
                    <a:pt x="1295" y="493"/>
                  </a:cubicBezTo>
                  <a:cubicBezTo>
                    <a:pt x="1476" y="571"/>
                    <a:pt x="1638" y="674"/>
                    <a:pt x="1780" y="817"/>
                  </a:cubicBezTo>
                  <a:cubicBezTo>
                    <a:pt x="1858" y="895"/>
                    <a:pt x="1929" y="985"/>
                    <a:pt x="1988" y="1082"/>
                  </a:cubicBezTo>
                  <a:cubicBezTo>
                    <a:pt x="2091" y="1205"/>
                    <a:pt x="2104" y="1335"/>
                    <a:pt x="2014" y="1477"/>
                  </a:cubicBezTo>
                  <a:cubicBezTo>
                    <a:pt x="1989" y="1455"/>
                    <a:pt x="1962" y="1445"/>
                    <a:pt x="1936" y="1445"/>
                  </a:cubicBezTo>
                  <a:cubicBezTo>
                    <a:pt x="1920" y="1445"/>
                    <a:pt x="1904" y="1449"/>
                    <a:pt x="1889" y="1455"/>
                  </a:cubicBezTo>
                  <a:lnTo>
                    <a:pt x="1889" y="1455"/>
                  </a:lnTo>
                  <a:cubicBezTo>
                    <a:pt x="1879" y="1441"/>
                    <a:pt x="1865" y="1429"/>
                    <a:pt x="1845" y="1419"/>
                  </a:cubicBezTo>
                  <a:cubicBezTo>
                    <a:pt x="1275" y="1139"/>
                    <a:pt x="789" y="759"/>
                    <a:pt x="403" y="265"/>
                  </a:cubicBezTo>
                  <a:close/>
                  <a:moveTo>
                    <a:pt x="142" y="1"/>
                  </a:moveTo>
                  <a:cubicBezTo>
                    <a:pt x="61" y="1"/>
                    <a:pt x="1" y="113"/>
                    <a:pt x="45" y="182"/>
                  </a:cubicBezTo>
                  <a:cubicBezTo>
                    <a:pt x="479" y="804"/>
                    <a:pt x="1036" y="1290"/>
                    <a:pt x="1722" y="1620"/>
                  </a:cubicBezTo>
                  <a:cubicBezTo>
                    <a:pt x="1742" y="1630"/>
                    <a:pt x="1761" y="1635"/>
                    <a:pt x="1779" y="1635"/>
                  </a:cubicBezTo>
                  <a:cubicBezTo>
                    <a:pt x="1796" y="1635"/>
                    <a:pt x="1812" y="1631"/>
                    <a:pt x="1827" y="1624"/>
                  </a:cubicBezTo>
                  <a:lnTo>
                    <a:pt x="1827" y="1624"/>
                  </a:lnTo>
                  <a:cubicBezTo>
                    <a:pt x="1832" y="1632"/>
                    <a:pt x="1838" y="1639"/>
                    <a:pt x="1845" y="1646"/>
                  </a:cubicBezTo>
                  <a:cubicBezTo>
                    <a:pt x="1909" y="1700"/>
                    <a:pt x="1984" y="1731"/>
                    <a:pt x="2058" y="1731"/>
                  </a:cubicBezTo>
                  <a:cubicBezTo>
                    <a:pt x="2133" y="1731"/>
                    <a:pt x="2207" y="1698"/>
                    <a:pt x="2266" y="1626"/>
                  </a:cubicBezTo>
                  <a:cubicBezTo>
                    <a:pt x="2435" y="1419"/>
                    <a:pt x="2273" y="1095"/>
                    <a:pt x="2156" y="908"/>
                  </a:cubicBezTo>
                  <a:cubicBezTo>
                    <a:pt x="1722" y="228"/>
                    <a:pt x="893" y="66"/>
                    <a:pt x="149" y="1"/>
                  </a:cubicBezTo>
                  <a:cubicBezTo>
                    <a:pt x="146" y="1"/>
                    <a:pt x="144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3575800" y="2431830"/>
              <a:ext cx="224950" cy="160401"/>
            </a:xfrm>
            <a:custGeom>
              <a:avLst/>
              <a:gdLst/>
              <a:ahLst/>
              <a:cxnLst/>
              <a:rect l="l" t="t" r="r" b="b"/>
              <a:pathLst>
                <a:path w="2429" h="1732" extrusionOk="0">
                  <a:moveTo>
                    <a:pt x="2026" y="265"/>
                  </a:moveTo>
                  <a:cubicBezTo>
                    <a:pt x="1640" y="759"/>
                    <a:pt x="1155" y="1139"/>
                    <a:pt x="584" y="1413"/>
                  </a:cubicBezTo>
                  <a:cubicBezTo>
                    <a:pt x="563" y="1424"/>
                    <a:pt x="548" y="1438"/>
                    <a:pt x="538" y="1454"/>
                  </a:cubicBezTo>
                  <a:lnTo>
                    <a:pt x="538" y="1454"/>
                  </a:lnTo>
                  <a:cubicBezTo>
                    <a:pt x="524" y="1448"/>
                    <a:pt x="509" y="1445"/>
                    <a:pt x="493" y="1445"/>
                  </a:cubicBezTo>
                  <a:cubicBezTo>
                    <a:pt x="467" y="1445"/>
                    <a:pt x="440" y="1455"/>
                    <a:pt x="415" y="1477"/>
                  </a:cubicBezTo>
                  <a:cubicBezTo>
                    <a:pt x="325" y="1335"/>
                    <a:pt x="338" y="1205"/>
                    <a:pt x="441" y="1082"/>
                  </a:cubicBezTo>
                  <a:cubicBezTo>
                    <a:pt x="500" y="979"/>
                    <a:pt x="571" y="895"/>
                    <a:pt x="649" y="817"/>
                  </a:cubicBezTo>
                  <a:cubicBezTo>
                    <a:pt x="791" y="674"/>
                    <a:pt x="953" y="571"/>
                    <a:pt x="1128" y="493"/>
                  </a:cubicBezTo>
                  <a:cubicBezTo>
                    <a:pt x="1412" y="361"/>
                    <a:pt x="1717" y="301"/>
                    <a:pt x="2026" y="265"/>
                  </a:cubicBezTo>
                  <a:close/>
                  <a:moveTo>
                    <a:pt x="2287" y="1"/>
                  </a:moveTo>
                  <a:cubicBezTo>
                    <a:pt x="2285" y="1"/>
                    <a:pt x="2283" y="1"/>
                    <a:pt x="2280" y="1"/>
                  </a:cubicBezTo>
                  <a:cubicBezTo>
                    <a:pt x="1536" y="66"/>
                    <a:pt x="707" y="228"/>
                    <a:pt x="273" y="908"/>
                  </a:cubicBezTo>
                  <a:cubicBezTo>
                    <a:pt x="156" y="1095"/>
                    <a:pt x="1" y="1406"/>
                    <a:pt x="150" y="1613"/>
                  </a:cubicBezTo>
                  <a:cubicBezTo>
                    <a:pt x="211" y="1695"/>
                    <a:pt x="290" y="1732"/>
                    <a:pt x="371" y="1732"/>
                  </a:cubicBezTo>
                  <a:cubicBezTo>
                    <a:pt x="444" y="1732"/>
                    <a:pt x="519" y="1701"/>
                    <a:pt x="584" y="1646"/>
                  </a:cubicBezTo>
                  <a:cubicBezTo>
                    <a:pt x="591" y="1639"/>
                    <a:pt x="597" y="1631"/>
                    <a:pt x="602" y="1624"/>
                  </a:cubicBezTo>
                  <a:lnTo>
                    <a:pt x="602" y="1624"/>
                  </a:lnTo>
                  <a:cubicBezTo>
                    <a:pt x="617" y="1631"/>
                    <a:pt x="633" y="1635"/>
                    <a:pt x="650" y="1635"/>
                  </a:cubicBezTo>
                  <a:cubicBezTo>
                    <a:pt x="668" y="1635"/>
                    <a:pt x="687" y="1630"/>
                    <a:pt x="707" y="1620"/>
                  </a:cubicBezTo>
                  <a:cubicBezTo>
                    <a:pt x="1393" y="1290"/>
                    <a:pt x="1950" y="804"/>
                    <a:pt x="2384" y="182"/>
                  </a:cubicBezTo>
                  <a:cubicBezTo>
                    <a:pt x="2428" y="113"/>
                    <a:pt x="2368" y="1"/>
                    <a:pt x="2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3464299" y="2929050"/>
              <a:ext cx="271162" cy="18059"/>
            </a:xfrm>
            <a:custGeom>
              <a:avLst/>
              <a:gdLst/>
              <a:ahLst/>
              <a:cxnLst/>
              <a:rect l="l" t="t" r="r" b="b"/>
              <a:pathLst>
                <a:path w="2928" h="195" extrusionOk="0">
                  <a:moveTo>
                    <a:pt x="124" y="0"/>
                  </a:moveTo>
                  <a:cubicBezTo>
                    <a:pt x="0" y="0"/>
                    <a:pt x="0" y="195"/>
                    <a:pt x="124" y="195"/>
                  </a:cubicBezTo>
                  <a:lnTo>
                    <a:pt x="2804" y="195"/>
                  </a:lnTo>
                  <a:cubicBezTo>
                    <a:pt x="2928" y="195"/>
                    <a:pt x="2928" y="0"/>
                    <a:pt x="28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3427070" y="2586858"/>
              <a:ext cx="57140" cy="359234"/>
            </a:xfrm>
            <a:custGeom>
              <a:avLst/>
              <a:gdLst/>
              <a:ahLst/>
              <a:cxnLst/>
              <a:rect l="l" t="t" r="r" b="b"/>
              <a:pathLst>
                <a:path w="617" h="3879" extrusionOk="0">
                  <a:moveTo>
                    <a:pt x="92" y="1"/>
                  </a:moveTo>
                  <a:cubicBezTo>
                    <a:pt x="45" y="1"/>
                    <a:pt x="1" y="30"/>
                    <a:pt x="7" y="88"/>
                  </a:cubicBezTo>
                  <a:cubicBezTo>
                    <a:pt x="143" y="1325"/>
                    <a:pt x="286" y="2556"/>
                    <a:pt x="422" y="3786"/>
                  </a:cubicBezTo>
                  <a:cubicBezTo>
                    <a:pt x="428" y="3847"/>
                    <a:pt x="479" y="3878"/>
                    <a:pt x="526" y="3878"/>
                  </a:cubicBezTo>
                  <a:cubicBezTo>
                    <a:pt x="572" y="3878"/>
                    <a:pt x="616" y="3847"/>
                    <a:pt x="610" y="3786"/>
                  </a:cubicBezTo>
                  <a:cubicBezTo>
                    <a:pt x="474" y="2556"/>
                    <a:pt x="338" y="1325"/>
                    <a:pt x="195" y="88"/>
                  </a:cubicBezTo>
                  <a:cubicBezTo>
                    <a:pt x="189" y="30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718604" y="2632607"/>
              <a:ext cx="41767" cy="305798"/>
            </a:xfrm>
            <a:custGeom>
              <a:avLst/>
              <a:gdLst/>
              <a:ahLst/>
              <a:cxnLst/>
              <a:rect l="l" t="t" r="r" b="b"/>
              <a:pathLst>
                <a:path w="451" h="3302" extrusionOk="0">
                  <a:moveTo>
                    <a:pt x="358" y="1"/>
                  </a:moveTo>
                  <a:cubicBezTo>
                    <a:pt x="311" y="1"/>
                    <a:pt x="262" y="31"/>
                    <a:pt x="259" y="93"/>
                  </a:cubicBezTo>
                  <a:cubicBezTo>
                    <a:pt x="194" y="1136"/>
                    <a:pt x="110" y="2172"/>
                    <a:pt x="7" y="3214"/>
                  </a:cubicBezTo>
                  <a:cubicBezTo>
                    <a:pt x="0" y="3273"/>
                    <a:pt x="44" y="3302"/>
                    <a:pt x="91" y="3302"/>
                  </a:cubicBezTo>
                  <a:cubicBezTo>
                    <a:pt x="138" y="3302"/>
                    <a:pt x="188" y="3273"/>
                    <a:pt x="194" y="3214"/>
                  </a:cubicBezTo>
                  <a:cubicBezTo>
                    <a:pt x="298" y="2172"/>
                    <a:pt x="382" y="1136"/>
                    <a:pt x="447" y="93"/>
                  </a:cubicBezTo>
                  <a:cubicBezTo>
                    <a:pt x="450" y="31"/>
                    <a:pt x="40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3393545" y="2578801"/>
              <a:ext cx="415726" cy="106872"/>
            </a:xfrm>
            <a:custGeom>
              <a:avLst/>
              <a:gdLst/>
              <a:ahLst/>
              <a:cxnLst/>
              <a:rect l="l" t="t" r="r" b="b"/>
              <a:pathLst>
                <a:path w="4489" h="1154" extrusionOk="0">
                  <a:moveTo>
                    <a:pt x="628" y="0"/>
                  </a:moveTo>
                  <a:cubicBezTo>
                    <a:pt x="0" y="0"/>
                    <a:pt x="123" y="33"/>
                    <a:pt x="123" y="577"/>
                  </a:cubicBezTo>
                  <a:cubicBezTo>
                    <a:pt x="123" y="1127"/>
                    <a:pt x="72" y="1153"/>
                    <a:pt x="628" y="1153"/>
                  </a:cubicBezTo>
                  <a:lnTo>
                    <a:pt x="3821" y="1153"/>
                  </a:lnTo>
                  <a:cubicBezTo>
                    <a:pt x="4430" y="1153"/>
                    <a:pt x="4333" y="1134"/>
                    <a:pt x="4326" y="577"/>
                  </a:cubicBezTo>
                  <a:cubicBezTo>
                    <a:pt x="4326" y="78"/>
                    <a:pt x="4488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3398361" y="2573430"/>
              <a:ext cx="403687" cy="116966"/>
            </a:xfrm>
            <a:custGeom>
              <a:avLst/>
              <a:gdLst/>
              <a:ahLst/>
              <a:cxnLst/>
              <a:rect l="l" t="t" r="r" b="b"/>
              <a:pathLst>
                <a:path w="4359" h="1263" extrusionOk="0">
                  <a:moveTo>
                    <a:pt x="3769" y="110"/>
                  </a:moveTo>
                  <a:cubicBezTo>
                    <a:pt x="4009" y="110"/>
                    <a:pt x="4171" y="117"/>
                    <a:pt x="4216" y="169"/>
                  </a:cubicBezTo>
                  <a:cubicBezTo>
                    <a:pt x="4248" y="201"/>
                    <a:pt x="4242" y="279"/>
                    <a:pt x="4235" y="395"/>
                  </a:cubicBezTo>
                  <a:cubicBezTo>
                    <a:pt x="4229" y="460"/>
                    <a:pt x="4222" y="538"/>
                    <a:pt x="4222" y="635"/>
                  </a:cubicBezTo>
                  <a:cubicBezTo>
                    <a:pt x="4222" y="713"/>
                    <a:pt x="4222" y="784"/>
                    <a:pt x="4229" y="842"/>
                  </a:cubicBezTo>
                  <a:cubicBezTo>
                    <a:pt x="4229" y="985"/>
                    <a:pt x="4235" y="1075"/>
                    <a:pt x="4203" y="1114"/>
                  </a:cubicBezTo>
                  <a:cubicBezTo>
                    <a:pt x="4158" y="1159"/>
                    <a:pt x="4009" y="1159"/>
                    <a:pt x="3769" y="1159"/>
                  </a:cubicBezTo>
                  <a:lnTo>
                    <a:pt x="570" y="1159"/>
                  </a:lnTo>
                  <a:cubicBezTo>
                    <a:pt x="350" y="1159"/>
                    <a:pt x="214" y="1153"/>
                    <a:pt x="162" y="1108"/>
                  </a:cubicBezTo>
                  <a:cubicBezTo>
                    <a:pt x="117" y="1062"/>
                    <a:pt x="117" y="946"/>
                    <a:pt x="117" y="751"/>
                  </a:cubicBezTo>
                  <a:lnTo>
                    <a:pt x="123" y="635"/>
                  </a:lnTo>
                  <a:cubicBezTo>
                    <a:pt x="123" y="544"/>
                    <a:pt x="117" y="473"/>
                    <a:pt x="117" y="408"/>
                  </a:cubicBezTo>
                  <a:cubicBezTo>
                    <a:pt x="110" y="279"/>
                    <a:pt x="104" y="194"/>
                    <a:pt x="136" y="162"/>
                  </a:cubicBezTo>
                  <a:cubicBezTo>
                    <a:pt x="188" y="110"/>
                    <a:pt x="350" y="110"/>
                    <a:pt x="576" y="110"/>
                  </a:cubicBezTo>
                  <a:close/>
                  <a:moveTo>
                    <a:pt x="576" y="0"/>
                  </a:moveTo>
                  <a:cubicBezTo>
                    <a:pt x="279" y="0"/>
                    <a:pt x="136" y="13"/>
                    <a:pt x="65" y="84"/>
                  </a:cubicBezTo>
                  <a:cubicBezTo>
                    <a:pt x="0" y="156"/>
                    <a:pt x="7" y="253"/>
                    <a:pt x="13" y="415"/>
                  </a:cubicBezTo>
                  <a:cubicBezTo>
                    <a:pt x="13" y="479"/>
                    <a:pt x="20" y="551"/>
                    <a:pt x="20" y="635"/>
                  </a:cubicBezTo>
                  <a:lnTo>
                    <a:pt x="13" y="751"/>
                  </a:lnTo>
                  <a:cubicBezTo>
                    <a:pt x="13" y="978"/>
                    <a:pt x="13" y="1101"/>
                    <a:pt x="91" y="1179"/>
                  </a:cubicBezTo>
                  <a:cubicBezTo>
                    <a:pt x="169" y="1263"/>
                    <a:pt x="317" y="1263"/>
                    <a:pt x="576" y="1263"/>
                  </a:cubicBezTo>
                  <a:lnTo>
                    <a:pt x="3769" y="1263"/>
                  </a:lnTo>
                  <a:cubicBezTo>
                    <a:pt x="4060" y="1263"/>
                    <a:pt x="4203" y="1263"/>
                    <a:pt x="4281" y="1185"/>
                  </a:cubicBezTo>
                  <a:cubicBezTo>
                    <a:pt x="4345" y="1114"/>
                    <a:pt x="4339" y="1017"/>
                    <a:pt x="4332" y="836"/>
                  </a:cubicBezTo>
                  <a:cubicBezTo>
                    <a:pt x="4332" y="777"/>
                    <a:pt x="4332" y="713"/>
                    <a:pt x="4332" y="635"/>
                  </a:cubicBezTo>
                  <a:cubicBezTo>
                    <a:pt x="4332" y="544"/>
                    <a:pt x="4339" y="466"/>
                    <a:pt x="4339" y="402"/>
                  </a:cubicBezTo>
                  <a:cubicBezTo>
                    <a:pt x="4352" y="259"/>
                    <a:pt x="4358" y="162"/>
                    <a:pt x="4294" y="97"/>
                  </a:cubicBezTo>
                  <a:cubicBezTo>
                    <a:pt x="4222" y="13"/>
                    <a:pt x="4067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5267034" y="3730215"/>
              <a:ext cx="234581" cy="214855"/>
            </a:xfrm>
            <a:custGeom>
              <a:avLst/>
              <a:gdLst/>
              <a:ahLst/>
              <a:cxnLst/>
              <a:rect l="l" t="t" r="r" b="b"/>
              <a:pathLst>
                <a:path w="2533" h="2320" extrusionOk="0">
                  <a:moveTo>
                    <a:pt x="2533" y="1"/>
                  </a:moveTo>
                  <a:lnTo>
                    <a:pt x="1" y="23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5261014" y="3724288"/>
              <a:ext cx="247824" cy="229117"/>
            </a:xfrm>
            <a:custGeom>
              <a:avLst/>
              <a:gdLst/>
              <a:ahLst/>
              <a:cxnLst/>
              <a:rect l="l" t="t" r="r" b="b"/>
              <a:pathLst>
                <a:path w="2676" h="2474" extrusionOk="0">
                  <a:moveTo>
                    <a:pt x="2533" y="0"/>
                  </a:moveTo>
                  <a:lnTo>
                    <a:pt x="1" y="2318"/>
                  </a:lnTo>
                  <a:lnTo>
                    <a:pt x="143" y="2474"/>
                  </a:lnTo>
                  <a:lnTo>
                    <a:pt x="2675" y="156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268886" y="3944977"/>
              <a:ext cx="285517" cy="86405"/>
            </a:xfrm>
            <a:custGeom>
              <a:avLst/>
              <a:gdLst/>
              <a:ahLst/>
              <a:cxnLst/>
              <a:rect l="l" t="t" r="r" b="b"/>
              <a:pathLst>
                <a:path w="3083" h="933" extrusionOk="0">
                  <a:moveTo>
                    <a:pt x="0" y="0"/>
                  </a:moveTo>
                  <a:lnTo>
                    <a:pt x="3083" y="9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264626" y="3935994"/>
              <a:ext cx="292185" cy="105020"/>
            </a:xfrm>
            <a:custGeom>
              <a:avLst/>
              <a:gdLst/>
              <a:ahLst/>
              <a:cxnLst/>
              <a:rect l="l" t="t" r="r" b="b"/>
              <a:pathLst>
                <a:path w="3155" h="1134" extrusionOk="0">
                  <a:moveTo>
                    <a:pt x="66" y="0"/>
                  </a:moveTo>
                  <a:lnTo>
                    <a:pt x="1" y="201"/>
                  </a:lnTo>
                  <a:lnTo>
                    <a:pt x="3090" y="1133"/>
                  </a:lnTo>
                  <a:lnTo>
                    <a:pt x="3154" y="9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5197484" y="3878946"/>
              <a:ext cx="123634" cy="123634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298" y="1"/>
                    <a:pt x="0" y="305"/>
                    <a:pt x="0" y="668"/>
                  </a:cubicBezTo>
                  <a:cubicBezTo>
                    <a:pt x="0" y="1037"/>
                    <a:pt x="298" y="1335"/>
                    <a:pt x="667" y="1335"/>
                  </a:cubicBezTo>
                  <a:cubicBezTo>
                    <a:pt x="1037" y="1335"/>
                    <a:pt x="1334" y="1037"/>
                    <a:pt x="1334" y="668"/>
                  </a:cubicBezTo>
                  <a:cubicBezTo>
                    <a:pt x="1334" y="305"/>
                    <a:pt x="1037" y="7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5438546" y="3651960"/>
              <a:ext cx="130858" cy="123727"/>
            </a:xfrm>
            <a:custGeom>
              <a:avLst/>
              <a:gdLst/>
              <a:ahLst/>
              <a:cxnLst/>
              <a:rect l="l" t="t" r="r" b="b"/>
              <a:pathLst>
                <a:path w="1413" h="1336" extrusionOk="0">
                  <a:moveTo>
                    <a:pt x="711" y="0"/>
                  </a:moveTo>
                  <a:cubicBezTo>
                    <a:pt x="372" y="0"/>
                    <a:pt x="82" y="249"/>
                    <a:pt x="40" y="593"/>
                  </a:cubicBezTo>
                  <a:cubicBezTo>
                    <a:pt x="1" y="956"/>
                    <a:pt x="260" y="1286"/>
                    <a:pt x="629" y="1332"/>
                  </a:cubicBezTo>
                  <a:cubicBezTo>
                    <a:pt x="653" y="1334"/>
                    <a:pt x="677" y="1335"/>
                    <a:pt x="701" y="1335"/>
                  </a:cubicBezTo>
                  <a:cubicBezTo>
                    <a:pt x="1035" y="1335"/>
                    <a:pt x="1331" y="1087"/>
                    <a:pt x="1367" y="742"/>
                  </a:cubicBezTo>
                  <a:cubicBezTo>
                    <a:pt x="1412" y="380"/>
                    <a:pt x="1147" y="49"/>
                    <a:pt x="784" y="4"/>
                  </a:cubicBezTo>
                  <a:cubicBezTo>
                    <a:pt x="760" y="1"/>
                    <a:pt x="735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500317" y="3966647"/>
              <a:ext cx="135674" cy="123357"/>
            </a:xfrm>
            <a:custGeom>
              <a:avLst/>
              <a:gdLst/>
              <a:ahLst/>
              <a:cxnLst/>
              <a:rect l="l" t="t" r="r" b="b"/>
              <a:pathLst>
                <a:path w="1465" h="1332" extrusionOk="0">
                  <a:moveTo>
                    <a:pt x="733" y="1"/>
                  </a:moveTo>
                  <a:cubicBezTo>
                    <a:pt x="681" y="1"/>
                    <a:pt x="629" y="7"/>
                    <a:pt x="577" y="19"/>
                  </a:cubicBezTo>
                  <a:cubicBezTo>
                    <a:pt x="221" y="103"/>
                    <a:pt x="1" y="459"/>
                    <a:pt x="85" y="822"/>
                  </a:cubicBezTo>
                  <a:cubicBezTo>
                    <a:pt x="157" y="1127"/>
                    <a:pt x="428" y="1332"/>
                    <a:pt x="732" y="1332"/>
                  </a:cubicBezTo>
                  <a:cubicBezTo>
                    <a:pt x="784" y="1332"/>
                    <a:pt x="836" y="1326"/>
                    <a:pt x="888" y="1314"/>
                  </a:cubicBezTo>
                  <a:cubicBezTo>
                    <a:pt x="1244" y="1230"/>
                    <a:pt x="1464" y="874"/>
                    <a:pt x="1380" y="511"/>
                  </a:cubicBezTo>
                  <a:cubicBezTo>
                    <a:pt x="1308" y="206"/>
                    <a:pt x="1037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4227123" y="1400345"/>
              <a:ext cx="625025" cy="124838"/>
            </a:xfrm>
            <a:custGeom>
              <a:avLst/>
              <a:gdLst/>
              <a:ahLst/>
              <a:cxnLst/>
              <a:rect l="l" t="t" r="r" b="b"/>
              <a:pathLst>
                <a:path w="6749" h="1348" extrusionOk="0">
                  <a:moveTo>
                    <a:pt x="4042" y="1"/>
                  </a:moveTo>
                  <a:cubicBezTo>
                    <a:pt x="4042" y="1"/>
                    <a:pt x="1367" y="33"/>
                    <a:pt x="681" y="124"/>
                  </a:cubicBezTo>
                  <a:cubicBezTo>
                    <a:pt x="1" y="221"/>
                    <a:pt x="156" y="1348"/>
                    <a:pt x="156" y="1348"/>
                  </a:cubicBezTo>
                  <a:lnTo>
                    <a:pt x="6748" y="1348"/>
                  </a:lnTo>
                  <a:lnTo>
                    <a:pt x="6690" y="797"/>
                  </a:lnTo>
                  <a:lnTo>
                    <a:pt x="6658" y="642"/>
                  </a:lnTo>
                  <a:lnTo>
                    <a:pt x="6496" y="344"/>
                  </a:lnTo>
                  <a:lnTo>
                    <a:pt x="6276" y="156"/>
                  </a:lnTo>
                  <a:lnTo>
                    <a:pt x="5706" y="5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4231938" y="1390714"/>
              <a:ext cx="624377" cy="423506"/>
            </a:xfrm>
            <a:custGeom>
              <a:avLst/>
              <a:gdLst/>
              <a:ahLst/>
              <a:cxnLst/>
              <a:rect l="l" t="t" r="r" b="b"/>
              <a:pathLst>
                <a:path w="6742" h="4573" extrusionOk="0">
                  <a:moveTo>
                    <a:pt x="2746" y="215"/>
                  </a:moveTo>
                  <a:cubicBezTo>
                    <a:pt x="4197" y="215"/>
                    <a:pt x="5809" y="267"/>
                    <a:pt x="5835" y="267"/>
                  </a:cubicBezTo>
                  <a:cubicBezTo>
                    <a:pt x="6224" y="267"/>
                    <a:pt x="6535" y="577"/>
                    <a:pt x="6535" y="959"/>
                  </a:cubicBezTo>
                  <a:lnTo>
                    <a:pt x="6535" y="3589"/>
                  </a:lnTo>
                  <a:cubicBezTo>
                    <a:pt x="6535" y="4003"/>
                    <a:pt x="6165" y="4236"/>
                    <a:pt x="5822" y="4281"/>
                  </a:cubicBezTo>
                  <a:cubicBezTo>
                    <a:pt x="5395" y="4338"/>
                    <a:pt x="4711" y="4356"/>
                    <a:pt x="3986" y="4356"/>
                  </a:cubicBezTo>
                  <a:cubicBezTo>
                    <a:pt x="2538" y="4356"/>
                    <a:pt x="931" y="4281"/>
                    <a:pt x="901" y="4281"/>
                  </a:cubicBezTo>
                  <a:cubicBezTo>
                    <a:pt x="519" y="4281"/>
                    <a:pt x="208" y="3971"/>
                    <a:pt x="208" y="3589"/>
                  </a:cubicBezTo>
                  <a:lnTo>
                    <a:pt x="208" y="959"/>
                  </a:lnTo>
                  <a:cubicBezTo>
                    <a:pt x="208" y="603"/>
                    <a:pt x="506" y="305"/>
                    <a:pt x="914" y="267"/>
                  </a:cubicBezTo>
                  <a:cubicBezTo>
                    <a:pt x="1334" y="228"/>
                    <a:pt x="2021" y="215"/>
                    <a:pt x="2746" y="215"/>
                  </a:cubicBezTo>
                  <a:close/>
                  <a:moveTo>
                    <a:pt x="2768" y="0"/>
                  </a:moveTo>
                  <a:cubicBezTo>
                    <a:pt x="2032" y="0"/>
                    <a:pt x="1332" y="15"/>
                    <a:pt x="894" y="59"/>
                  </a:cubicBezTo>
                  <a:cubicBezTo>
                    <a:pt x="376" y="111"/>
                    <a:pt x="0" y="487"/>
                    <a:pt x="0" y="959"/>
                  </a:cubicBezTo>
                  <a:lnTo>
                    <a:pt x="0" y="3589"/>
                  </a:lnTo>
                  <a:cubicBezTo>
                    <a:pt x="0" y="4087"/>
                    <a:pt x="402" y="4495"/>
                    <a:pt x="901" y="4495"/>
                  </a:cubicBezTo>
                  <a:cubicBezTo>
                    <a:pt x="998" y="4495"/>
                    <a:pt x="2552" y="4573"/>
                    <a:pt x="3970" y="4573"/>
                  </a:cubicBezTo>
                  <a:cubicBezTo>
                    <a:pt x="4708" y="4573"/>
                    <a:pt x="5408" y="4553"/>
                    <a:pt x="5855" y="4495"/>
                  </a:cubicBezTo>
                  <a:cubicBezTo>
                    <a:pt x="6379" y="4424"/>
                    <a:pt x="6742" y="4048"/>
                    <a:pt x="6742" y="3589"/>
                  </a:cubicBezTo>
                  <a:lnTo>
                    <a:pt x="6742" y="959"/>
                  </a:lnTo>
                  <a:cubicBezTo>
                    <a:pt x="6742" y="461"/>
                    <a:pt x="6340" y="59"/>
                    <a:pt x="5842" y="59"/>
                  </a:cubicBezTo>
                  <a:cubicBezTo>
                    <a:pt x="5744" y="55"/>
                    <a:pt x="4187" y="0"/>
                    <a:pt x="2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4359647" y="1352189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4471797" y="1349225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1"/>
                  </a:cubicBezTo>
                  <a:lnTo>
                    <a:pt x="1" y="961"/>
                  </a:lnTo>
                  <a:cubicBezTo>
                    <a:pt x="1" y="1061"/>
                    <a:pt x="80" y="1111"/>
                    <a:pt x="159" y="1111"/>
                  </a:cubicBezTo>
                  <a:cubicBezTo>
                    <a:pt x="239" y="1111"/>
                    <a:pt x="318" y="1061"/>
                    <a:pt x="318" y="961"/>
                  </a:cubicBezTo>
                  <a:lnTo>
                    <a:pt x="318" y="151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4586354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699153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79" y="1"/>
                    <a:pt x="0" y="51"/>
                    <a:pt x="0" y="152"/>
                  </a:cubicBezTo>
                  <a:lnTo>
                    <a:pt x="0" y="961"/>
                  </a:lnTo>
                  <a:cubicBezTo>
                    <a:pt x="0" y="1061"/>
                    <a:pt x="79" y="1112"/>
                    <a:pt x="159" y="1112"/>
                  </a:cubicBezTo>
                  <a:cubicBezTo>
                    <a:pt x="238" y="1112"/>
                    <a:pt x="317" y="1061"/>
                    <a:pt x="317" y="961"/>
                  </a:cubicBezTo>
                  <a:lnTo>
                    <a:pt x="317" y="152"/>
                  </a:lnTo>
                  <a:cubicBezTo>
                    <a:pt x="317" y="51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93819" y="1538334"/>
              <a:ext cx="137433" cy="202723"/>
            </a:xfrm>
            <a:custGeom>
              <a:avLst/>
              <a:gdLst/>
              <a:ahLst/>
              <a:cxnLst/>
              <a:rect l="l" t="t" r="r" b="b"/>
              <a:pathLst>
                <a:path w="1484" h="2189" extrusionOk="0">
                  <a:moveTo>
                    <a:pt x="726" y="0"/>
                  </a:moveTo>
                  <a:cubicBezTo>
                    <a:pt x="551" y="0"/>
                    <a:pt x="364" y="58"/>
                    <a:pt x="228" y="194"/>
                  </a:cubicBezTo>
                  <a:lnTo>
                    <a:pt x="130" y="279"/>
                  </a:lnTo>
                  <a:cubicBezTo>
                    <a:pt x="53" y="343"/>
                    <a:pt x="53" y="453"/>
                    <a:pt x="118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8" y="382"/>
                    <a:pt x="636" y="343"/>
                    <a:pt x="733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102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9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50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84" y="2118"/>
                    <a:pt x="1484" y="2020"/>
                  </a:cubicBezTo>
                  <a:cubicBezTo>
                    <a:pt x="1484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555145" y="1538334"/>
              <a:ext cx="136878" cy="202723"/>
            </a:xfrm>
            <a:custGeom>
              <a:avLst/>
              <a:gdLst/>
              <a:ahLst/>
              <a:cxnLst/>
              <a:rect l="l" t="t" r="r" b="b"/>
              <a:pathLst>
                <a:path w="1478" h="2189" extrusionOk="0">
                  <a:moveTo>
                    <a:pt x="726" y="0"/>
                  </a:moveTo>
                  <a:cubicBezTo>
                    <a:pt x="551" y="0"/>
                    <a:pt x="364" y="58"/>
                    <a:pt x="221" y="194"/>
                  </a:cubicBezTo>
                  <a:lnTo>
                    <a:pt x="124" y="279"/>
                  </a:lnTo>
                  <a:cubicBezTo>
                    <a:pt x="53" y="343"/>
                    <a:pt x="53" y="453"/>
                    <a:pt x="117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2" y="382"/>
                    <a:pt x="629" y="343"/>
                    <a:pt x="726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095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2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43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77" y="2118"/>
                    <a:pt x="1477" y="2020"/>
                  </a:cubicBezTo>
                  <a:cubicBezTo>
                    <a:pt x="1477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804361" y="1684657"/>
              <a:ext cx="165587" cy="154196"/>
            </a:xfrm>
            <a:custGeom>
              <a:avLst/>
              <a:gdLst/>
              <a:ahLst/>
              <a:cxnLst/>
              <a:rect l="l" t="t" r="r" b="b"/>
              <a:pathLst>
                <a:path w="1788" h="1665" extrusionOk="0">
                  <a:moveTo>
                    <a:pt x="1496" y="207"/>
                  </a:moveTo>
                  <a:cubicBezTo>
                    <a:pt x="1541" y="207"/>
                    <a:pt x="1574" y="246"/>
                    <a:pt x="1574" y="292"/>
                  </a:cubicBezTo>
                  <a:lnTo>
                    <a:pt x="1574" y="1373"/>
                  </a:lnTo>
                  <a:cubicBezTo>
                    <a:pt x="1574" y="1418"/>
                    <a:pt x="1541" y="1451"/>
                    <a:pt x="1496" y="1451"/>
                  </a:cubicBezTo>
                  <a:lnTo>
                    <a:pt x="298" y="1451"/>
                  </a:lnTo>
                  <a:cubicBezTo>
                    <a:pt x="253" y="1451"/>
                    <a:pt x="214" y="1418"/>
                    <a:pt x="214" y="1373"/>
                  </a:cubicBezTo>
                  <a:lnTo>
                    <a:pt x="214" y="292"/>
                  </a:lnTo>
                  <a:cubicBezTo>
                    <a:pt x="214" y="246"/>
                    <a:pt x="253" y="207"/>
                    <a:pt x="298" y="207"/>
                  </a:cubicBezTo>
                  <a:close/>
                  <a:moveTo>
                    <a:pt x="298" y="0"/>
                  </a:moveTo>
                  <a:cubicBezTo>
                    <a:pt x="136" y="0"/>
                    <a:pt x="0" y="130"/>
                    <a:pt x="0" y="292"/>
                  </a:cubicBezTo>
                  <a:lnTo>
                    <a:pt x="0" y="1373"/>
                  </a:lnTo>
                  <a:cubicBezTo>
                    <a:pt x="0" y="1535"/>
                    <a:pt x="136" y="1664"/>
                    <a:pt x="298" y="1664"/>
                  </a:cubicBezTo>
                  <a:lnTo>
                    <a:pt x="1496" y="1664"/>
                  </a:lnTo>
                  <a:cubicBezTo>
                    <a:pt x="1658" y="1664"/>
                    <a:pt x="1788" y="1535"/>
                    <a:pt x="1788" y="1373"/>
                  </a:cubicBezTo>
                  <a:lnTo>
                    <a:pt x="1788" y="292"/>
                  </a:lnTo>
                  <a:cubicBezTo>
                    <a:pt x="1788" y="130"/>
                    <a:pt x="16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882338" y="1637241"/>
              <a:ext cx="86405" cy="144657"/>
            </a:xfrm>
            <a:custGeom>
              <a:avLst/>
              <a:gdLst/>
              <a:ahLst/>
              <a:cxnLst/>
              <a:rect l="l" t="t" r="r" b="b"/>
              <a:pathLst>
                <a:path w="933" h="1562" extrusionOk="0">
                  <a:moveTo>
                    <a:pt x="933" y="1"/>
                  </a:moveTo>
                  <a:lnTo>
                    <a:pt x="32" y="1548"/>
                  </a:lnTo>
                  <a:cubicBezTo>
                    <a:pt x="32" y="1539"/>
                    <a:pt x="22" y="1533"/>
                    <a:pt x="14" y="1533"/>
                  </a:cubicBezTo>
                  <a:cubicBezTo>
                    <a:pt x="11" y="1533"/>
                    <a:pt x="8" y="1534"/>
                    <a:pt x="7" y="1535"/>
                  </a:cubicBezTo>
                  <a:cubicBezTo>
                    <a:pt x="0" y="1548"/>
                    <a:pt x="7" y="1561"/>
                    <a:pt x="20" y="1561"/>
                  </a:cubicBezTo>
                  <a:cubicBezTo>
                    <a:pt x="26" y="1561"/>
                    <a:pt x="32" y="1548"/>
                    <a:pt x="39" y="1542"/>
                  </a:cubicBezTo>
                  <a:cubicBezTo>
                    <a:pt x="415" y="914"/>
                    <a:pt x="576" y="648"/>
                    <a:pt x="933" y="1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3858907" y="1743371"/>
              <a:ext cx="19263" cy="36674"/>
            </a:xfrm>
            <a:custGeom>
              <a:avLst/>
              <a:gdLst/>
              <a:ahLst/>
              <a:cxnLst/>
              <a:rect l="l" t="t" r="r" b="b"/>
              <a:pathLst>
                <a:path w="208" h="396" extrusionOk="0">
                  <a:moveTo>
                    <a:pt x="1" y="1"/>
                  </a:moveTo>
                  <a:lnTo>
                    <a:pt x="208" y="396"/>
                  </a:lnTo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21"/>
            <p:cNvGrpSpPr/>
            <p:nvPr/>
          </p:nvGrpSpPr>
          <p:grpSpPr>
            <a:xfrm>
              <a:off x="3840478" y="1622979"/>
              <a:ext cx="147065" cy="173551"/>
              <a:chOff x="3840478" y="1622979"/>
              <a:chExt cx="147065" cy="173551"/>
            </a:xfrm>
          </p:grpSpPr>
          <p:sp>
            <p:nvSpPr>
              <p:cNvPr id="1071" name="Google Shape;1071;p21"/>
              <p:cNvSpPr/>
              <p:nvPr/>
            </p:nvSpPr>
            <p:spPr>
              <a:xfrm>
                <a:off x="3867891" y="1622979"/>
                <a:ext cx="119652" cy="173551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874" extrusionOk="0">
                    <a:moveTo>
                      <a:pt x="1072" y="0"/>
                    </a:moveTo>
                    <a:cubicBezTo>
                      <a:pt x="1023" y="0"/>
                      <a:pt x="976" y="23"/>
                      <a:pt x="946" y="77"/>
                    </a:cubicBezTo>
                    <a:cubicBezTo>
                      <a:pt x="804" y="336"/>
                      <a:pt x="661" y="595"/>
                      <a:pt x="512" y="854"/>
                    </a:cubicBezTo>
                    <a:cubicBezTo>
                      <a:pt x="448" y="964"/>
                      <a:pt x="383" y="1074"/>
                      <a:pt x="318" y="1184"/>
                    </a:cubicBezTo>
                    <a:cubicBezTo>
                      <a:pt x="254" y="1285"/>
                      <a:pt x="195" y="1433"/>
                      <a:pt x="115" y="1541"/>
                    </a:cubicBezTo>
                    <a:lnTo>
                      <a:pt x="115" y="1541"/>
                    </a:lnTo>
                    <a:cubicBezTo>
                      <a:pt x="45" y="1555"/>
                      <a:pt x="7" y="1625"/>
                      <a:pt x="1" y="1689"/>
                    </a:cubicBezTo>
                    <a:cubicBezTo>
                      <a:pt x="1" y="1696"/>
                      <a:pt x="1" y="1702"/>
                      <a:pt x="1" y="1709"/>
                    </a:cubicBezTo>
                    <a:cubicBezTo>
                      <a:pt x="1" y="1761"/>
                      <a:pt x="33" y="1819"/>
                      <a:pt x="78" y="1845"/>
                    </a:cubicBezTo>
                    <a:cubicBezTo>
                      <a:pt x="85" y="1845"/>
                      <a:pt x="91" y="1851"/>
                      <a:pt x="91" y="1851"/>
                    </a:cubicBezTo>
                    <a:cubicBezTo>
                      <a:pt x="117" y="1867"/>
                      <a:pt x="144" y="1874"/>
                      <a:pt x="172" y="1874"/>
                    </a:cubicBezTo>
                    <a:cubicBezTo>
                      <a:pt x="213" y="1874"/>
                      <a:pt x="254" y="1857"/>
                      <a:pt x="286" y="1825"/>
                    </a:cubicBezTo>
                    <a:cubicBezTo>
                      <a:pt x="480" y="1650"/>
                      <a:pt x="609" y="1314"/>
                      <a:pt x="745" y="1087"/>
                    </a:cubicBezTo>
                    <a:cubicBezTo>
                      <a:pt x="907" y="809"/>
                      <a:pt x="1063" y="524"/>
                      <a:pt x="1225" y="239"/>
                    </a:cubicBezTo>
                    <a:cubicBezTo>
                      <a:pt x="1292" y="113"/>
                      <a:pt x="1179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840478" y="1728554"/>
                <a:ext cx="56492" cy="6667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720" extrusionOk="0">
                    <a:moveTo>
                      <a:pt x="216" y="0"/>
                    </a:moveTo>
                    <a:cubicBezTo>
                      <a:pt x="112" y="0"/>
                      <a:pt x="1" y="113"/>
                      <a:pt x="64" y="238"/>
                    </a:cubicBezTo>
                    <a:lnTo>
                      <a:pt x="271" y="640"/>
                    </a:lnTo>
                    <a:cubicBezTo>
                      <a:pt x="301" y="696"/>
                      <a:pt x="348" y="719"/>
                      <a:pt x="395" y="719"/>
                    </a:cubicBezTo>
                    <a:cubicBezTo>
                      <a:pt x="501" y="719"/>
                      <a:pt x="610" y="603"/>
                      <a:pt x="543" y="478"/>
                    </a:cubicBezTo>
                    <a:lnTo>
                      <a:pt x="336" y="77"/>
                    </a:lnTo>
                    <a:cubicBezTo>
                      <a:pt x="308" y="23"/>
                      <a:pt x="262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21"/>
            <p:cNvSpPr/>
            <p:nvPr/>
          </p:nvSpPr>
          <p:spPr>
            <a:xfrm>
              <a:off x="5611263" y="3728456"/>
              <a:ext cx="228654" cy="212355"/>
            </a:xfrm>
            <a:custGeom>
              <a:avLst/>
              <a:gdLst/>
              <a:ahLst/>
              <a:cxnLst/>
              <a:rect l="l" t="t" r="r" b="b"/>
              <a:pathLst>
                <a:path w="2469" h="2293" extrusionOk="0">
                  <a:moveTo>
                    <a:pt x="2170" y="214"/>
                  </a:moveTo>
                  <a:cubicBezTo>
                    <a:pt x="2215" y="214"/>
                    <a:pt x="2254" y="253"/>
                    <a:pt x="2254" y="298"/>
                  </a:cubicBezTo>
                  <a:lnTo>
                    <a:pt x="2254" y="2001"/>
                  </a:lnTo>
                  <a:cubicBezTo>
                    <a:pt x="2254" y="2047"/>
                    <a:pt x="2215" y="2086"/>
                    <a:pt x="2170" y="2086"/>
                  </a:cubicBezTo>
                  <a:lnTo>
                    <a:pt x="299" y="2086"/>
                  </a:lnTo>
                  <a:cubicBezTo>
                    <a:pt x="247" y="2086"/>
                    <a:pt x="214" y="2047"/>
                    <a:pt x="214" y="2001"/>
                  </a:cubicBezTo>
                  <a:lnTo>
                    <a:pt x="214" y="298"/>
                  </a:lnTo>
                  <a:cubicBezTo>
                    <a:pt x="214" y="253"/>
                    <a:pt x="253" y="214"/>
                    <a:pt x="299" y="214"/>
                  </a:cubicBezTo>
                  <a:close/>
                  <a:moveTo>
                    <a:pt x="299" y="0"/>
                  </a:moveTo>
                  <a:cubicBezTo>
                    <a:pt x="137" y="0"/>
                    <a:pt x="1" y="136"/>
                    <a:pt x="1" y="298"/>
                  </a:cubicBezTo>
                  <a:lnTo>
                    <a:pt x="1" y="2001"/>
                  </a:lnTo>
                  <a:cubicBezTo>
                    <a:pt x="1" y="2163"/>
                    <a:pt x="137" y="2293"/>
                    <a:pt x="299" y="2293"/>
                  </a:cubicBezTo>
                  <a:lnTo>
                    <a:pt x="2170" y="2293"/>
                  </a:lnTo>
                  <a:cubicBezTo>
                    <a:pt x="2332" y="2293"/>
                    <a:pt x="2468" y="2163"/>
                    <a:pt x="2462" y="2001"/>
                  </a:cubicBezTo>
                  <a:lnTo>
                    <a:pt x="2462" y="298"/>
                  </a:lnTo>
                  <a:cubicBezTo>
                    <a:pt x="2462" y="136"/>
                    <a:pt x="2332" y="0"/>
                    <a:pt x="2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718134" y="3657702"/>
              <a:ext cx="123542" cy="205872"/>
            </a:xfrm>
            <a:custGeom>
              <a:avLst/>
              <a:gdLst/>
              <a:ahLst/>
              <a:cxnLst/>
              <a:rect l="l" t="t" r="r" b="b"/>
              <a:pathLst>
                <a:path w="1334" h="2223" extrusionOk="0">
                  <a:moveTo>
                    <a:pt x="1333" y="0"/>
                  </a:moveTo>
                  <a:lnTo>
                    <a:pt x="51" y="2202"/>
                  </a:lnTo>
                  <a:cubicBezTo>
                    <a:pt x="51" y="2190"/>
                    <a:pt x="40" y="2182"/>
                    <a:pt x="29" y="2182"/>
                  </a:cubicBezTo>
                  <a:cubicBezTo>
                    <a:pt x="23" y="2182"/>
                    <a:pt x="17" y="2185"/>
                    <a:pt x="12" y="2189"/>
                  </a:cubicBezTo>
                  <a:cubicBezTo>
                    <a:pt x="1" y="2201"/>
                    <a:pt x="10" y="2223"/>
                    <a:pt x="26" y="2223"/>
                  </a:cubicBezTo>
                  <a:cubicBezTo>
                    <a:pt x="28" y="2223"/>
                    <a:pt x="30" y="2222"/>
                    <a:pt x="32" y="2222"/>
                  </a:cubicBezTo>
                  <a:cubicBezTo>
                    <a:pt x="45" y="2222"/>
                    <a:pt x="51" y="2209"/>
                    <a:pt x="58" y="2202"/>
                  </a:cubicBezTo>
                  <a:cubicBezTo>
                    <a:pt x="602" y="1295"/>
                    <a:pt x="828" y="926"/>
                    <a:pt x="1333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685073" y="3808841"/>
              <a:ext cx="27690" cy="52880"/>
            </a:xfrm>
            <a:custGeom>
              <a:avLst/>
              <a:gdLst/>
              <a:ahLst/>
              <a:cxnLst/>
              <a:rect l="l" t="t" r="r" b="b"/>
              <a:pathLst>
                <a:path w="299" h="571" extrusionOk="0">
                  <a:moveTo>
                    <a:pt x="0" y="0"/>
                  </a:moveTo>
                  <a:lnTo>
                    <a:pt x="298" y="570"/>
                  </a:lnTo>
                  <a:cubicBezTo>
                    <a:pt x="201" y="376"/>
                    <a:pt x="104" y="188"/>
                    <a:pt x="0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" name="Google Shape;1076;p21"/>
            <p:cNvGrpSpPr/>
            <p:nvPr/>
          </p:nvGrpSpPr>
          <p:grpSpPr>
            <a:xfrm>
              <a:off x="5666643" y="3642514"/>
              <a:ext cx="193832" cy="235692"/>
              <a:chOff x="5666643" y="3642514"/>
              <a:chExt cx="193832" cy="235692"/>
            </a:xfrm>
          </p:grpSpPr>
          <p:sp>
            <p:nvSpPr>
              <p:cNvPr id="1077" name="Google Shape;1077;p21"/>
              <p:cNvSpPr/>
              <p:nvPr/>
            </p:nvSpPr>
            <p:spPr>
              <a:xfrm>
                <a:off x="5704243" y="3642514"/>
                <a:ext cx="156233" cy="23569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2545" extrusionOk="0">
                    <a:moveTo>
                      <a:pt x="1472" y="1"/>
                    </a:moveTo>
                    <a:cubicBezTo>
                      <a:pt x="1424" y="1"/>
                      <a:pt x="1378" y="24"/>
                      <a:pt x="1347" y="80"/>
                    </a:cubicBezTo>
                    <a:cubicBezTo>
                      <a:pt x="1140" y="449"/>
                      <a:pt x="933" y="825"/>
                      <a:pt x="719" y="1188"/>
                    </a:cubicBezTo>
                    <a:cubicBezTo>
                      <a:pt x="629" y="1343"/>
                      <a:pt x="538" y="1505"/>
                      <a:pt x="447" y="1660"/>
                    </a:cubicBezTo>
                    <a:cubicBezTo>
                      <a:pt x="349" y="1814"/>
                      <a:pt x="259" y="2041"/>
                      <a:pt x="136" y="2198"/>
                    </a:cubicBezTo>
                    <a:lnTo>
                      <a:pt x="117" y="2198"/>
                    </a:lnTo>
                    <a:cubicBezTo>
                      <a:pt x="52" y="2217"/>
                      <a:pt x="7" y="2288"/>
                      <a:pt x="1" y="2353"/>
                    </a:cubicBezTo>
                    <a:cubicBezTo>
                      <a:pt x="1" y="2360"/>
                      <a:pt x="1" y="2366"/>
                      <a:pt x="1" y="2373"/>
                    </a:cubicBezTo>
                    <a:cubicBezTo>
                      <a:pt x="1" y="2431"/>
                      <a:pt x="33" y="2483"/>
                      <a:pt x="78" y="2515"/>
                    </a:cubicBezTo>
                    <a:cubicBezTo>
                      <a:pt x="85" y="2515"/>
                      <a:pt x="91" y="2522"/>
                      <a:pt x="98" y="2522"/>
                    </a:cubicBezTo>
                    <a:cubicBezTo>
                      <a:pt x="123" y="2537"/>
                      <a:pt x="151" y="2544"/>
                      <a:pt x="178" y="2544"/>
                    </a:cubicBezTo>
                    <a:cubicBezTo>
                      <a:pt x="220" y="2544"/>
                      <a:pt x="261" y="2527"/>
                      <a:pt x="292" y="2496"/>
                    </a:cubicBezTo>
                    <a:cubicBezTo>
                      <a:pt x="564" y="2250"/>
                      <a:pt x="752" y="1770"/>
                      <a:pt x="933" y="1453"/>
                    </a:cubicBezTo>
                    <a:cubicBezTo>
                      <a:pt x="1173" y="1052"/>
                      <a:pt x="1399" y="644"/>
                      <a:pt x="1619" y="242"/>
                    </a:cubicBezTo>
                    <a:cubicBezTo>
                      <a:pt x="1687" y="117"/>
                      <a:pt x="1578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5666643" y="3793653"/>
                <a:ext cx="64920" cy="8260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92" extrusionOk="0">
                    <a:moveTo>
                      <a:pt x="217" y="1"/>
                    </a:moveTo>
                    <a:cubicBezTo>
                      <a:pt x="111" y="1"/>
                      <a:pt x="1" y="117"/>
                      <a:pt x="63" y="242"/>
                    </a:cubicBezTo>
                    <a:cubicBezTo>
                      <a:pt x="160" y="430"/>
                      <a:pt x="264" y="624"/>
                      <a:pt x="361" y="812"/>
                    </a:cubicBezTo>
                    <a:cubicBezTo>
                      <a:pt x="389" y="868"/>
                      <a:pt x="435" y="891"/>
                      <a:pt x="483" y="891"/>
                    </a:cubicBezTo>
                    <a:cubicBezTo>
                      <a:pt x="588" y="891"/>
                      <a:pt x="700" y="775"/>
                      <a:pt x="633" y="650"/>
                    </a:cubicBezTo>
                    <a:cubicBezTo>
                      <a:pt x="536" y="462"/>
                      <a:pt x="439" y="274"/>
                      <a:pt x="342" y="80"/>
                    </a:cubicBezTo>
                    <a:cubicBezTo>
                      <a:pt x="312" y="24"/>
                      <a:pt x="265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21"/>
            <p:cNvSpPr/>
            <p:nvPr/>
          </p:nvSpPr>
          <p:spPr>
            <a:xfrm>
              <a:off x="4067001" y="3447756"/>
              <a:ext cx="742547" cy="243564"/>
            </a:xfrm>
            <a:custGeom>
              <a:avLst/>
              <a:gdLst/>
              <a:ahLst/>
              <a:cxnLst/>
              <a:rect l="l" t="t" r="r" b="b"/>
              <a:pathLst>
                <a:path w="8018" h="2630" extrusionOk="0">
                  <a:moveTo>
                    <a:pt x="7892" y="1"/>
                  </a:moveTo>
                  <a:cubicBezTo>
                    <a:pt x="7873" y="1"/>
                    <a:pt x="7854" y="5"/>
                    <a:pt x="7836" y="14"/>
                  </a:cubicBezTo>
                  <a:lnTo>
                    <a:pt x="4061" y="2410"/>
                  </a:lnTo>
                  <a:lnTo>
                    <a:pt x="143" y="1445"/>
                  </a:lnTo>
                  <a:cubicBezTo>
                    <a:pt x="135" y="1443"/>
                    <a:pt x="128" y="1442"/>
                    <a:pt x="120" y="1442"/>
                  </a:cubicBezTo>
                  <a:cubicBezTo>
                    <a:pt x="75" y="1442"/>
                    <a:pt x="31" y="1473"/>
                    <a:pt x="20" y="1523"/>
                  </a:cubicBezTo>
                  <a:cubicBezTo>
                    <a:pt x="1" y="1581"/>
                    <a:pt x="39" y="1633"/>
                    <a:pt x="98" y="1652"/>
                  </a:cubicBezTo>
                  <a:lnTo>
                    <a:pt x="4054" y="2624"/>
                  </a:lnTo>
                  <a:cubicBezTo>
                    <a:pt x="4061" y="2630"/>
                    <a:pt x="4074" y="2630"/>
                    <a:pt x="4080" y="2630"/>
                  </a:cubicBezTo>
                  <a:cubicBezTo>
                    <a:pt x="4100" y="2630"/>
                    <a:pt x="4119" y="2624"/>
                    <a:pt x="4139" y="2611"/>
                  </a:cubicBezTo>
                  <a:lnTo>
                    <a:pt x="7953" y="195"/>
                  </a:lnTo>
                  <a:cubicBezTo>
                    <a:pt x="7998" y="163"/>
                    <a:pt x="8018" y="98"/>
                    <a:pt x="7985" y="46"/>
                  </a:cubicBezTo>
                  <a:cubicBezTo>
                    <a:pt x="7964" y="16"/>
                    <a:pt x="7929" y="1"/>
                    <a:pt x="7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006434" y="3517676"/>
              <a:ext cx="142805" cy="144379"/>
            </a:xfrm>
            <a:custGeom>
              <a:avLst/>
              <a:gdLst/>
              <a:ahLst/>
              <a:cxnLst/>
              <a:rect l="l" t="t" r="r" b="b"/>
              <a:pathLst>
                <a:path w="1542" h="1559" extrusionOk="0">
                  <a:moveTo>
                    <a:pt x="773" y="1"/>
                  </a:moveTo>
                  <a:cubicBezTo>
                    <a:pt x="753" y="1"/>
                    <a:pt x="733" y="2"/>
                    <a:pt x="713" y="3"/>
                  </a:cubicBezTo>
                  <a:cubicBezTo>
                    <a:pt x="286" y="36"/>
                    <a:pt x="1" y="373"/>
                    <a:pt x="1" y="794"/>
                  </a:cubicBezTo>
                  <a:cubicBezTo>
                    <a:pt x="1" y="1221"/>
                    <a:pt x="298" y="1486"/>
                    <a:pt x="719" y="1551"/>
                  </a:cubicBezTo>
                  <a:cubicBezTo>
                    <a:pt x="752" y="1556"/>
                    <a:pt x="784" y="1558"/>
                    <a:pt x="816" y="1558"/>
                  </a:cubicBezTo>
                  <a:cubicBezTo>
                    <a:pt x="1219" y="1558"/>
                    <a:pt x="1542" y="1190"/>
                    <a:pt x="1542" y="794"/>
                  </a:cubicBezTo>
                  <a:cubicBezTo>
                    <a:pt x="1542" y="391"/>
                    <a:pt x="1199" y="1"/>
                    <a:pt x="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373445" y="3609452"/>
              <a:ext cx="142805" cy="143823"/>
            </a:xfrm>
            <a:custGeom>
              <a:avLst/>
              <a:gdLst/>
              <a:ahLst/>
              <a:cxnLst/>
              <a:rect l="l" t="t" r="r" b="b"/>
              <a:pathLst>
                <a:path w="1542" h="1553" extrusionOk="0">
                  <a:moveTo>
                    <a:pt x="767" y="1"/>
                  </a:moveTo>
                  <a:cubicBezTo>
                    <a:pt x="747" y="1"/>
                    <a:pt x="727" y="2"/>
                    <a:pt x="707" y="3"/>
                  </a:cubicBezTo>
                  <a:cubicBezTo>
                    <a:pt x="286" y="29"/>
                    <a:pt x="1" y="366"/>
                    <a:pt x="1" y="793"/>
                  </a:cubicBezTo>
                  <a:cubicBezTo>
                    <a:pt x="1" y="1221"/>
                    <a:pt x="292" y="1486"/>
                    <a:pt x="713" y="1545"/>
                  </a:cubicBezTo>
                  <a:cubicBezTo>
                    <a:pt x="749" y="1550"/>
                    <a:pt x="784" y="1553"/>
                    <a:pt x="818" y="1553"/>
                  </a:cubicBezTo>
                  <a:cubicBezTo>
                    <a:pt x="1218" y="1553"/>
                    <a:pt x="1542" y="1187"/>
                    <a:pt x="1542" y="793"/>
                  </a:cubicBezTo>
                  <a:cubicBezTo>
                    <a:pt x="1542" y="385"/>
                    <a:pt x="1194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4696097" y="3397284"/>
              <a:ext cx="142249" cy="144286"/>
            </a:xfrm>
            <a:custGeom>
              <a:avLst/>
              <a:gdLst/>
              <a:ahLst/>
              <a:cxnLst/>
              <a:rect l="l" t="t" r="r" b="b"/>
              <a:pathLst>
                <a:path w="1536" h="1558" extrusionOk="0">
                  <a:moveTo>
                    <a:pt x="758" y="0"/>
                  </a:moveTo>
                  <a:cubicBezTo>
                    <a:pt x="741" y="0"/>
                    <a:pt x="724" y="1"/>
                    <a:pt x="707" y="2"/>
                  </a:cubicBezTo>
                  <a:cubicBezTo>
                    <a:pt x="279" y="34"/>
                    <a:pt x="1" y="371"/>
                    <a:pt x="1" y="798"/>
                  </a:cubicBezTo>
                  <a:cubicBezTo>
                    <a:pt x="1" y="1226"/>
                    <a:pt x="292" y="1491"/>
                    <a:pt x="713" y="1550"/>
                  </a:cubicBezTo>
                  <a:cubicBezTo>
                    <a:pt x="749" y="1555"/>
                    <a:pt x="783" y="1558"/>
                    <a:pt x="818" y="1558"/>
                  </a:cubicBezTo>
                  <a:cubicBezTo>
                    <a:pt x="1217" y="1558"/>
                    <a:pt x="1535" y="1192"/>
                    <a:pt x="1535" y="798"/>
                  </a:cubicBezTo>
                  <a:cubicBezTo>
                    <a:pt x="1535" y="387"/>
                    <a:pt x="1188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4044867" y="3546015"/>
              <a:ext cx="66587" cy="82423"/>
            </a:xfrm>
            <a:custGeom>
              <a:avLst/>
              <a:gdLst/>
              <a:ahLst/>
              <a:cxnLst/>
              <a:rect l="l" t="t" r="r" b="b"/>
              <a:pathLst>
                <a:path w="719" h="890" extrusionOk="0">
                  <a:moveTo>
                    <a:pt x="356" y="267"/>
                  </a:moveTo>
                  <a:lnTo>
                    <a:pt x="460" y="539"/>
                  </a:lnTo>
                  <a:lnTo>
                    <a:pt x="253" y="539"/>
                  </a:lnTo>
                  <a:lnTo>
                    <a:pt x="356" y="267"/>
                  </a:lnTo>
                  <a:close/>
                  <a:moveTo>
                    <a:pt x="368" y="1"/>
                  </a:moveTo>
                  <a:cubicBezTo>
                    <a:pt x="364" y="1"/>
                    <a:pt x="360" y="1"/>
                    <a:pt x="356" y="2"/>
                  </a:cubicBezTo>
                  <a:cubicBezTo>
                    <a:pt x="330" y="2"/>
                    <a:pt x="304" y="15"/>
                    <a:pt x="291" y="47"/>
                  </a:cubicBezTo>
                  <a:lnTo>
                    <a:pt x="13" y="792"/>
                  </a:lnTo>
                  <a:cubicBezTo>
                    <a:pt x="0" y="831"/>
                    <a:pt x="19" y="870"/>
                    <a:pt x="52" y="883"/>
                  </a:cubicBezTo>
                  <a:cubicBezTo>
                    <a:pt x="58" y="883"/>
                    <a:pt x="71" y="889"/>
                    <a:pt x="78" y="889"/>
                  </a:cubicBezTo>
                  <a:cubicBezTo>
                    <a:pt x="104" y="889"/>
                    <a:pt x="130" y="870"/>
                    <a:pt x="143" y="844"/>
                  </a:cubicBezTo>
                  <a:lnTo>
                    <a:pt x="207" y="675"/>
                  </a:lnTo>
                  <a:lnTo>
                    <a:pt x="512" y="675"/>
                  </a:lnTo>
                  <a:lnTo>
                    <a:pt x="576" y="844"/>
                  </a:lnTo>
                  <a:cubicBezTo>
                    <a:pt x="583" y="870"/>
                    <a:pt x="609" y="889"/>
                    <a:pt x="641" y="889"/>
                  </a:cubicBezTo>
                  <a:cubicBezTo>
                    <a:pt x="648" y="889"/>
                    <a:pt x="654" y="883"/>
                    <a:pt x="661" y="883"/>
                  </a:cubicBezTo>
                  <a:cubicBezTo>
                    <a:pt x="699" y="870"/>
                    <a:pt x="719" y="831"/>
                    <a:pt x="706" y="792"/>
                  </a:cubicBezTo>
                  <a:lnTo>
                    <a:pt x="427" y="47"/>
                  </a:lnTo>
                  <a:cubicBezTo>
                    <a:pt x="416" y="19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4418454" y="3640291"/>
              <a:ext cx="52880" cy="82238"/>
            </a:xfrm>
            <a:custGeom>
              <a:avLst/>
              <a:gdLst/>
              <a:ahLst/>
              <a:cxnLst/>
              <a:rect l="l" t="t" r="r" b="b"/>
              <a:pathLst>
                <a:path w="571" h="888" extrusionOk="0">
                  <a:moveTo>
                    <a:pt x="247" y="143"/>
                  </a:moveTo>
                  <a:cubicBezTo>
                    <a:pt x="305" y="143"/>
                    <a:pt x="350" y="182"/>
                    <a:pt x="350" y="240"/>
                  </a:cubicBezTo>
                  <a:cubicBezTo>
                    <a:pt x="350" y="298"/>
                    <a:pt x="305" y="344"/>
                    <a:pt x="247" y="344"/>
                  </a:cubicBezTo>
                  <a:lnTo>
                    <a:pt x="143" y="344"/>
                  </a:lnTo>
                  <a:lnTo>
                    <a:pt x="143" y="143"/>
                  </a:lnTo>
                  <a:close/>
                  <a:moveTo>
                    <a:pt x="298" y="486"/>
                  </a:moveTo>
                  <a:cubicBezTo>
                    <a:pt x="370" y="486"/>
                    <a:pt x="428" y="545"/>
                    <a:pt x="428" y="616"/>
                  </a:cubicBezTo>
                  <a:cubicBezTo>
                    <a:pt x="428" y="687"/>
                    <a:pt x="370" y="745"/>
                    <a:pt x="298" y="745"/>
                  </a:cubicBezTo>
                  <a:lnTo>
                    <a:pt x="143" y="745"/>
                  </a:lnTo>
                  <a:lnTo>
                    <a:pt x="143" y="486"/>
                  </a:lnTo>
                  <a:close/>
                  <a:moveTo>
                    <a:pt x="72" y="1"/>
                  </a:moveTo>
                  <a:cubicBezTo>
                    <a:pt x="33" y="1"/>
                    <a:pt x="0" y="33"/>
                    <a:pt x="0" y="72"/>
                  </a:cubicBezTo>
                  <a:lnTo>
                    <a:pt x="0" y="816"/>
                  </a:lnTo>
                  <a:cubicBezTo>
                    <a:pt x="0" y="855"/>
                    <a:pt x="33" y="888"/>
                    <a:pt x="72" y="888"/>
                  </a:cubicBezTo>
                  <a:cubicBezTo>
                    <a:pt x="72" y="888"/>
                    <a:pt x="72" y="881"/>
                    <a:pt x="72" y="881"/>
                  </a:cubicBezTo>
                  <a:cubicBezTo>
                    <a:pt x="72" y="881"/>
                    <a:pt x="72" y="888"/>
                    <a:pt x="78" y="888"/>
                  </a:cubicBezTo>
                  <a:lnTo>
                    <a:pt x="298" y="888"/>
                  </a:lnTo>
                  <a:cubicBezTo>
                    <a:pt x="447" y="888"/>
                    <a:pt x="570" y="765"/>
                    <a:pt x="570" y="616"/>
                  </a:cubicBezTo>
                  <a:cubicBezTo>
                    <a:pt x="570" y="519"/>
                    <a:pt x="519" y="434"/>
                    <a:pt x="441" y="383"/>
                  </a:cubicBezTo>
                  <a:cubicBezTo>
                    <a:pt x="473" y="344"/>
                    <a:pt x="493" y="292"/>
                    <a:pt x="493" y="240"/>
                  </a:cubicBezTo>
                  <a:cubicBezTo>
                    <a:pt x="493" y="111"/>
                    <a:pt x="38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4718323" y="3427012"/>
              <a:ext cx="90665" cy="85016"/>
            </a:xfrm>
            <a:custGeom>
              <a:avLst/>
              <a:gdLst/>
              <a:ahLst/>
              <a:cxnLst/>
              <a:rect l="l" t="t" r="r" b="b"/>
              <a:pathLst>
                <a:path w="979" h="918" extrusionOk="0">
                  <a:moveTo>
                    <a:pt x="547" y="1"/>
                  </a:moveTo>
                  <a:cubicBezTo>
                    <a:pt x="464" y="1"/>
                    <a:pt x="382" y="21"/>
                    <a:pt x="305" y="63"/>
                  </a:cubicBezTo>
                  <a:cubicBezTo>
                    <a:pt x="85" y="192"/>
                    <a:pt x="0" y="477"/>
                    <a:pt x="130" y="691"/>
                  </a:cubicBezTo>
                  <a:cubicBezTo>
                    <a:pt x="211" y="837"/>
                    <a:pt x="364" y="918"/>
                    <a:pt x="522" y="918"/>
                  </a:cubicBezTo>
                  <a:cubicBezTo>
                    <a:pt x="602" y="918"/>
                    <a:pt x="684" y="897"/>
                    <a:pt x="758" y="853"/>
                  </a:cubicBezTo>
                  <a:cubicBezTo>
                    <a:pt x="855" y="801"/>
                    <a:pt x="926" y="717"/>
                    <a:pt x="959" y="626"/>
                  </a:cubicBezTo>
                  <a:cubicBezTo>
                    <a:pt x="978" y="587"/>
                    <a:pt x="959" y="549"/>
                    <a:pt x="920" y="529"/>
                  </a:cubicBezTo>
                  <a:cubicBezTo>
                    <a:pt x="913" y="526"/>
                    <a:pt x="905" y="525"/>
                    <a:pt x="898" y="525"/>
                  </a:cubicBezTo>
                  <a:cubicBezTo>
                    <a:pt x="870" y="525"/>
                    <a:pt x="839" y="543"/>
                    <a:pt x="829" y="568"/>
                  </a:cubicBezTo>
                  <a:cubicBezTo>
                    <a:pt x="803" y="633"/>
                    <a:pt x="752" y="691"/>
                    <a:pt x="687" y="730"/>
                  </a:cubicBezTo>
                  <a:cubicBezTo>
                    <a:pt x="636" y="760"/>
                    <a:pt x="582" y="773"/>
                    <a:pt x="528" y="773"/>
                  </a:cubicBezTo>
                  <a:cubicBezTo>
                    <a:pt x="499" y="773"/>
                    <a:pt x="470" y="769"/>
                    <a:pt x="441" y="762"/>
                  </a:cubicBezTo>
                  <a:cubicBezTo>
                    <a:pt x="363" y="743"/>
                    <a:pt x="298" y="698"/>
                    <a:pt x="253" y="620"/>
                  </a:cubicBezTo>
                  <a:cubicBezTo>
                    <a:pt x="208" y="542"/>
                    <a:pt x="201" y="464"/>
                    <a:pt x="221" y="380"/>
                  </a:cubicBezTo>
                  <a:cubicBezTo>
                    <a:pt x="246" y="303"/>
                    <a:pt x="298" y="231"/>
                    <a:pt x="376" y="192"/>
                  </a:cubicBezTo>
                  <a:cubicBezTo>
                    <a:pt x="430" y="160"/>
                    <a:pt x="494" y="146"/>
                    <a:pt x="555" y="146"/>
                  </a:cubicBezTo>
                  <a:cubicBezTo>
                    <a:pt x="566" y="146"/>
                    <a:pt x="578" y="146"/>
                    <a:pt x="590" y="147"/>
                  </a:cubicBezTo>
                  <a:cubicBezTo>
                    <a:pt x="593" y="148"/>
                    <a:pt x="596" y="148"/>
                    <a:pt x="600" y="148"/>
                  </a:cubicBezTo>
                  <a:cubicBezTo>
                    <a:pt x="630" y="148"/>
                    <a:pt x="662" y="124"/>
                    <a:pt x="667" y="89"/>
                  </a:cubicBezTo>
                  <a:cubicBezTo>
                    <a:pt x="674" y="50"/>
                    <a:pt x="648" y="11"/>
                    <a:pt x="609" y="5"/>
                  </a:cubicBezTo>
                  <a:cubicBezTo>
                    <a:pt x="588" y="2"/>
                    <a:pt x="56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4415490" y="2003511"/>
              <a:ext cx="58252" cy="49546"/>
            </a:xfrm>
            <a:custGeom>
              <a:avLst/>
              <a:gdLst/>
              <a:ahLst/>
              <a:cxnLst/>
              <a:rect l="l" t="t" r="r" b="b"/>
              <a:pathLst>
                <a:path w="629" h="535" extrusionOk="0">
                  <a:moveTo>
                    <a:pt x="179" y="1"/>
                  </a:moveTo>
                  <a:cubicBezTo>
                    <a:pt x="112" y="1"/>
                    <a:pt x="42" y="60"/>
                    <a:pt x="26" y="119"/>
                  </a:cubicBezTo>
                  <a:cubicBezTo>
                    <a:pt x="0" y="209"/>
                    <a:pt x="58" y="281"/>
                    <a:pt x="136" y="313"/>
                  </a:cubicBezTo>
                  <a:cubicBezTo>
                    <a:pt x="132" y="312"/>
                    <a:pt x="130" y="311"/>
                    <a:pt x="129" y="311"/>
                  </a:cubicBezTo>
                  <a:cubicBezTo>
                    <a:pt x="124" y="311"/>
                    <a:pt x="137" y="320"/>
                    <a:pt x="143" y="320"/>
                  </a:cubicBezTo>
                  <a:cubicBezTo>
                    <a:pt x="155" y="326"/>
                    <a:pt x="168" y="332"/>
                    <a:pt x="181" y="339"/>
                  </a:cubicBezTo>
                  <a:cubicBezTo>
                    <a:pt x="188" y="345"/>
                    <a:pt x="194" y="352"/>
                    <a:pt x="207" y="358"/>
                  </a:cubicBezTo>
                  <a:cubicBezTo>
                    <a:pt x="207" y="358"/>
                    <a:pt x="222" y="369"/>
                    <a:pt x="224" y="369"/>
                  </a:cubicBezTo>
                  <a:cubicBezTo>
                    <a:pt x="224" y="369"/>
                    <a:pt x="223" y="368"/>
                    <a:pt x="220" y="365"/>
                  </a:cubicBezTo>
                  <a:lnTo>
                    <a:pt x="220" y="365"/>
                  </a:lnTo>
                  <a:cubicBezTo>
                    <a:pt x="240" y="384"/>
                    <a:pt x="253" y="397"/>
                    <a:pt x="272" y="410"/>
                  </a:cubicBezTo>
                  <a:cubicBezTo>
                    <a:pt x="291" y="436"/>
                    <a:pt x="298" y="449"/>
                    <a:pt x="304" y="456"/>
                  </a:cubicBezTo>
                  <a:cubicBezTo>
                    <a:pt x="340" y="504"/>
                    <a:pt x="393" y="535"/>
                    <a:pt x="449" y="535"/>
                  </a:cubicBezTo>
                  <a:cubicBezTo>
                    <a:pt x="474" y="535"/>
                    <a:pt x="500" y="528"/>
                    <a:pt x="525" y="514"/>
                  </a:cubicBezTo>
                  <a:cubicBezTo>
                    <a:pt x="596" y="475"/>
                    <a:pt x="628" y="371"/>
                    <a:pt x="576" y="300"/>
                  </a:cubicBezTo>
                  <a:cubicBezTo>
                    <a:pt x="486" y="164"/>
                    <a:pt x="369" y="73"/>
                    <a:pt x="220" y="9"/>
                  </a:cubicBezTo>
                  <a:cubicBezTo>
                    <a:pt x="207" y="3"/>
                    <a:pt x="19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458183" y="2066208"/>
              <a:ext cx="44360" cy="161697"/>
            </a:xfrm>
            <a:custGeom>
              <a:avLst/>
              <a:gdLst/>
              <a:ahLst/>
              <a:cxnLst/>
              <a:rect l="l" t="t" r="r" b="b"/>
              <a:pathLst>
                <a:path w="479" h="1746" extrusionOk="0">
                  <a:moveTo>
                    <a:pt x="191" y="0"/>
                  </a:moveTo>
                  <a:cubicBezTo>
                    <a:pt x="97" y="0"/>
                    <a:pt x="0" y="79"/>
                    <a:pt x="31" y="199"/>
                  </a:cubicBezTo>
                  <a:cubicBezTo>
                    <a:pt x="141" y="640"/>
                    <a:pt x="167" y="1093"/>
                    <a:pt x="90" y="1546"/>
                  </a:cubicBezTo>
                  <a:cubicBezTo>
                    <a:pt x="70" y="1667"/>
                    <a:pt x="172" y="1746"/>
                    <a:pt x="264" y="1746"/>
                  </a:cubicBezTo>
                  <a:cubicBezTo>
                    <a:pt x="325" y="1746"/>
                    <a:pt x="381" y="1711"/>
                    <a:pt x="394" y="1631"/>
                  </a:cubicBezTo>
                  <a:cubicBezTo>
                    <a:pt x="478" y="1119"/>
                    <a:pt x="459" y="614"/>
                    <a:pt x="336" y="115"/>
                  </a:cubicBezTo>
                  <a:cubicBezTo>
                    <a:pt x="315" y="35"/>
                    <a:pt x="25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906323" y="2271153"/>
              <a:ext cx="37877" cy="29450"/>
            </a:xfrm>
            <a:custGeom>
              <a:avLst/>
              <a:gdLst/>
              <a:ahLst/>
              <a:cxnLst/>
              <a:rect l="l" t="t" r="r" b="b"/>
              <a:pathLst>
                <a:path w="409" h="318" extrusionOk="0">
                  <a:moveTo>
                    <a:pt x="207" y="0"/>
                  </a:moveTo>
                  <a:cubicBezTo>
                    <a:pt x="0" y="0"/>
                    <a:pt x="0" y="318"/>
                    <a:pt x="207" y="318"/>
                  </a:cubicBezTo>
                  <a:cubicBezTo>
                    <a:pt x="408" y="318"/>
                    <a:pt x="4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687395" y="2707992"/>
              <a:ext cx="38433" cy="177533"/>
            </a:xfrm>
            <a:custGeom>
              <a:avLst/>
              <a:gdLst/>
              <a:ahLst/>
              <a:cxnLst/>
              <a:rect l="l" t="t" r="r" b="b"/>
              <a:pathLst>
                <a:path w="415" h="1917" extrusionOk="0">
                  <a:moveTo>
                    <a:pt x="300" y="0"/>
                  </a:moveTo>
                  <a:cubicBezTo>
                    <a:pt x="240" y="0"/>
                    <a:pt x="175" y="39"/>
                    <a:pt x="169" y="114"/>
                  </a:cubicBezTo>
                  <a:cubicBezTo>
                    <a:pt x="117" y="678"/>
                    <a:pt x="59" y="1241"/>
                    <a:pt x="7" y="1804"/>
                  </a:cubicBezTo>
                  <a:cubicBezTo>
                    <a:pt x="0" y="1879"/>
                    <a:pt x="56" y="1916"/>
                    <a:pt x="115" y="1916"/>
                  </a:cubicBezTo>
                  <a:cubicBezTo>
                    <a:pt x="174" y="1916"/>
                    <a:pt x="237" y="1879"/>
                    <a:pt x="247" y="1804"/>
                  </a:cubicBezTo>
                  <a:cubicBezTo>
                    <a:pt x="298" y="1241"/>
                    <a:pt x="350" y="678"/>
                    <a:pt x="408" y="114"/>
                  </a:cubicBezTo>
                  <a:cubicBezTo>
                    <a:pt x="415" y="37"/>
                    <a:pt x="359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925212" y="4496726"/>
              <a:ext cx="33988" cy="169384"/>
            </a:xfrm>
            <a:custGeom>
              <a:avLst/>
              <a:gdLst/>
              <a:ahLst/>
              <a:cxnLst/>
              <a:rect l="l" t="t" r="r" b="b"/>
              <a:pathLst>
                <a:path w="367" h="1829" extrusionOk="0">
                  <a:moveTo>
                    <a:pt x="117" y="0"/>
                  </a:moveTo>
                  <a:cubicBezTo>
                    <a:pt x="57" y="0"/>
                    <a:pt x="0" y="39"/>
                    <a:pt x="7" y="117"/>
                  </a:cubicBezTo>
                  <a:cubicBezTo>
                    <a:pt x="46" y="648"/>
                    <a:pt x="85" y="1179"/>
                    <a:pt x="124" y="1717"/>
                  </a:cubicBezTo>
                  <a:cubicBezTo>
                    <a:pt x="130" y="1791"/>
                    <a:pt x="192" y="1828"/>
                    <a:pt x="251" y="1828"/>
                  </a:cubicBezTo>
                  <a:cubicBezTo>
                    <a:pt x="310" y="1828"/>
                    <a:pt x="366" y="1791"/>
                    <a:pt x="363" y="1717"/>
                  </a:cubicBezTo>
                  <a:cubicBezTo>
                    <a:pt x="324" y="1186"/>
                    <a:pt x="285" y="648"/>
                    <a:pt x="247" y="117"/>
                  </a:cubicBezTo>
                  <a:cubicBezTo>
                    <a:pt x="240" y="39"/>
                    <a:pt x="177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344455" y="4474500"/>
              <a:ext cx="29450" cy="22319"/>
            </a:xfrm>
            <a:custGeom>
              <a:avLst/>
              <a:gdLst/>
              <a:ahLst/>
              <a:cxnLst/>
              <a:rect l="l" t="t" r="r" b="b"/>
              <a:pathLst>
                <a:path w="318" h="241" extrusionOk="0">
                  <a:moveTo>
                    <a:pt x="149" y="1"/>
                  </a:moveTo>
                  <a:cubicBezTo>
                    <a:pt x="0" y="1"/>
                    <a:pt x="0" y="240"/>
                    <a:pt x="149" y="240"/>
                  </a:cubicBezTo>
                  <a:lnTo>
                    <a:pt x="162" y="240"/>
                  </a:lnTo>
                  <a:cubicBezTo>
                    <a:pt x="317" y="240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5351308" y="4517749"/>
              <a:ext cx="25838" cy="166791"/>
            </a:xfrm>
            <a:custGeom>
              <a:avLst/>
              <a:gdLst/>
              <a:ahLst/>
              <a:cxnLst/>
              <a:rect l="l" t="t" r="r" b="b"/>
              <a:pathLst>
                <a:path w="279" h="1801" extrusionOk="0">
                  <a:moveTo>
                    <a:pt x="118" y="0"/>
                  </a:moveTo>
                  <a:cubicBezTo>
                    <a:pt x="59" y="0"/>
                    <a:pt x="1" y="39"/>
                    <a:pt x="4" y="117"/>
                  </a:cubicBezTo>
                  <a:cubicBezTo>
                    <a:pt x="10" y="635"/>
                    <a:pt x="23" y="1159"/>
                    <a:pt x="43" y="1684"/>
                  </a:cubicBezTo>
                  <a:cubicBezTo>
                    <a:pt x="46" y="1762"/>
                    <a:pt x="106" y="1800"/>
                    <a:pt x="164" y="1800"/>
                  </a:cubicBezTo>
                  <a:cubicBezTo>
                    <a:pt x="222" y="1800"/>
                    <a:pt x="279" y="1762"/>
                    <a:pt x="276" y="1684"/>
                  </a:cubicBezTo>
                  <a:cubicBezTo>
                    <a:pt x="256" y="1159"/>
                    <a:pt x="243" y="635"/>
                    <a:pt x="237" y="117"/>
                  </a:cubicBezTo>
                  <a:cubicBezTo>
                    <a:pt x="237" y="39"/>
                    <a:pt x="177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4261295" y="1550928"/>
              <a:ext cx="26486" cy="2676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143" y="0"/>
                  </a:moveTo>
                  <a:cubicBezTo>
                    <a:pt x="117" y="0"/>
                    <a:pt x="90" y="10"/>
                    <a:pt x="66" y="32"/>
                  </a:cubicBezTo>
                  <a:cubicBezTo>
                    <a:pt x="1" y="97"/>
                    <a:pt x="1" y="194"/>
                    <a:pt x="66" y="253"/>
                  </a:cubicBezTo>
                  <a:cubicBezTo>
                    <a:pt x="91" y="278"/>
                    <a:pt x="119" y="288"/>
                    <a:pt x="146" y="288"/>
                  </a:cubicBezTo>
                  <a:cubicBezTo>
                    <a:pt x="213" y="288"/>
                    <a:pt x="274" y="221"/>
                    <a:pt x="267" y="152"/>
                  </a:cubicBezTo>
                  <a:lnTo>
                    <a:pt x="267" y="152"/>
                  </a:lnTo>
                  <a:cubicBezTo>
                    <a:pt x="286" y="77"/>
                    <a:pt x="217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252961" y="1592881"/>
              <a:ext cx="61956" cy="176422"/>
            </a:xfrm>
            <a:custGeom>
              <a:avLst/>
              <a:gdLst/>
              <a:ahLst/>
              <a:cxnLst/>
              <a:rect l="l" t="t" r="r" b="b"/>
              <a:pathLst>
                <a:path w="669" h="1905" extrusionOk="0">
                  <a:moveTo>
                    <a:pt x="222" y="0"/>
                  </a:moveTo>
                  <a:cubicBezTo>
                    <a:pt x="162" y="0"/>
                    <a:pt x="101" y="39"/>
                    <a:pt x="97" y="117"/>
                  </a:cubicBezTo>
                  <a:cubicBezTo>
                    <a:pt x="71" y="622"/>
                    <a:pt x="0" y="1483"/>
                    <a:pt x="415" y="1872"/>
                  </a:cubicBezTo>
                  <a:cubicBezTo>
                    <a:pt x="439" y="1895"/>
                    <a:pt x="466" y="1904"/>
                    <a:pt x="492" y="1904"/>
                  </a:cubicBezTo>
                  <a:cubicBezTo>
                    <a:pt x="585" y="1904"/>
                    <a:pt x="669" y="1784"/>
                    <a:pt x="583" y="1703"/>
                  </a:cubicBezTo>
                  <a:cubicBezTo>
                    <a:pt x="369" y="1503"/>
                    <a:pt x="369" y="1172"/>
                    <a:pt x="343" y="900"/>
                  </a:cubicBezTo>
                  <a:cubicBezTo>
                    <a:pt x="324" y="641"/>
                    <a:pt x="324" y="376"/>
                    <a:pt x="337" y="117"/>
                  </a:cubicBezTo>
                  <a:cubicBezTo>
                    <a:pt x="340" y="39"/>
                    <a:pt x="282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790188" y="1724479"/>
              <a:ext cx="33340" cy="24727"/>
            </a:xfrm>
            <a:custGeom>
              <a:avLst/>
              <a:gdLst/>
              <a:ahLst/>
              <a:cxnLst/>
              <a:rect l="l" t="t" r="r" b="b"/>
              <a:pathLst>
                <a:path w="360" h="267" extrusionOk="0">
                  <a:moveTo>
                    <a:pt x="189" y="1"/>
                  </a:moveTo>
                  <a:cubicBezTo>
                    <a:pt x="162" y="1"/>
                    <a:pt x="135" y="11"/>
                    <a:pt x="112" y="36"/>
                  </a:cubicBezTo>
                  <a:lnTo>
                    <a:pt x="86" y="62"/>
                  </a:lnTo>
                  <a:cubicBezTo>
                    <a:pt x="1" y="147"/>
                    <a:pt x="81" y="267"/>
                    <a:pt x="173" y="267"/>
                  </a:cubicBezTo>
                  <a:cubicBezTo>
                    <a:pt x="200" y="267"/>
                    <a:pt x="229" y="256"/>
                    <a:pt x="254" y="231"/>
                  </a:cubicBezTo>
                  <a:lnTo>
                    <a:pt x="280" y="205"/>
                  </a:lnTo>
                  <a:cubicBezTo>
                    <a:pt x="360" y="120"/>
                    <a:pt x="278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6" name="Google Shape;1096;p21"/>
          <p:cNvCxnSpPr/>
          <p:nvPr/>
        </p:nvCxnSpPr>
        <p:spPr>
          <a:xfrm>
            <a:off x="5877625" y="2008136"/>
            <a:ext cx="94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97" name="Google Shape;1097;p21"/>
          <p:cNvCxnSpPr/>
          <p:nvPr/>
        </p:nvCxnSpPr>
        <p:spPr>
          <a:xfrm>
            <a:off x="2300906" y="2008136"/>
            <a:ext cx="117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8" name="Google Shape;1098;p21"/>
          <p:cNvCxnSpPr/>
          <p:nvPr/>
        </p:nvCxnSpPr>
        <p:spPr>
          <a:xfrm>
            <a:off x="2300906" y="3271014"/>
            <a:ext cx="1189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9" name="Google Shape;1099;p21"/>
          <p:cNvCxnSpPr/>
          <p:nvPr/>
        </p:nvCxnSpPr>
        <p:spPr>
          <a:xfrm>
            <a:off x="6366625" y="3271014"/>
            <a:ext cx="454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00" name="Google Shape;1100;p21"/>
          <p:cNvSpPr txBox="1"/>
          <p:nvPr/>
        </p:nvSpPr>
        <p:spPr>
          <a:xfrm>
            <a:off x="5579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Improve search course feature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21"/>
          <p:cNvSpPr txBox="1"/>
          <p:nvPr/>
        </p:nvSpPr>
        <p:spPr>
          <a:xfrm>
            <a:off x="557894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Search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21"/>
          <p:cNvSpPr txBox="1"/>
          <p:nvPr/>
        </p:nvSpPr>
        <p:spPr>
          <a:xfrm>
            <a:off x="5579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Support author role 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21"/>
          <p:cNvSpPr txBox="1"/>
          <p:nvPr/>
        </p:nvSpPr>
        <p:spPr>
          <a:xfrm>
            <a:off x="557894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Author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4" name="Google Shape;1104;p21"/>
          <p:cNvSpPr txBox="1"/>
          <p:nvPr/>
        </p:nvSpPr>
        <p:spPr>
          <a:xfrm>
            <a:off x="557906" y="4157137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Integrate quizzes to evaluate the result when learning course</a:t>
            </a:r>
          </a:p>
        </p:txBody>
      </p:sp>
      <p:sp>
        <p:nvSpPr>
          <p:cNvPr id="1105" name="Google Shape;1105;p21"/>
          <p:cNvSpPr txBox="1"/>
          <p:nvPr/>
        </p:nvSpPr>
        <p:spPr>
          <a:xfrm>
            <a:off x="557894" y="3897537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6" name="Google Shape;1106;p21"/>
          <p:cNvSpPr txBox="1"/>
          <p:nvPr/>
        </p:nvSpPr>
        <p:spPr>
          <a:xfrm>
            <a:off x="68431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user review and rating </a:t>
            </a:r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1"/>
          <p:cNvSpPr txBox="1"/>
          <p:nvPr/>
        </p:nvSpPr>
        <p:spPr>
          <a:xfrm>
            <a:off x="7114606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8" name="Google Shape;1108;p21"/>
          <p:cNvSpPr txBox="1"/>
          <p:nvPr/>
        </p:nvSpPr>
        <p:spPr>
          <a:xfrm>
            <a:off x="68431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AI recommendation</a:t>
            </a:r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21"/>
          <p:cNvSpPr txBox="1"/>
          <p:nvPr/>
        </p:nvSpPr>
        <p:spPr>
          <a:xfrm>
            <a:off x="7114606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12" name="Google Shape;1112;p21"/>
          <p:cNvCxnSpPr/>
          <p:nvPr/>
        </p:nvCxnSpPr>
        <p:spPr>
          <a:xfrm rot="10800000" flipH="1">
            <a:off x="2300906" y="4534591"/>
            <a:ext cx="15606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6547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3115" name="Google Shape;3115;p28"/>
          <p:cNvGrpSpPr/>
          <p:nvPr/>
        </p:nvGrpSpPr>
        <p:grpSpPr>
          <a:xfrm>
            <a:off x="3331233" y="1616200"/>
            <a:ext cx="2635036" cy="2914075"/>
            <a:chOff x="3331233" y="1801730"/>
            <a:chExt cx="2635036" cy="2914075"/>
          </a:xfrm>
        </p:grpSpPr>
        <p:sp>
          <p:nvSpPr>
            <p:cNvPr id="3116" name="Google Shape;3116;p28"/>
            <p:cNvSpPr/>
            <p:nvPr/>
          </p:nvSpPr>
          <p:spPr>
            <a:xfrm>
              <a:off x="3421013" y="2386092"/>
              <a:ext cx="2455712" cy="1475696"/>
            </a:xfrm>
            <a:custGeom>
              <a:avLst/>
              <a:gdLst/>
              <a:ahLst/>
              <a:cxnLst/>
              <a:rect l="l" t="t" r="r" b="b"/>
              <a:pathLst>
                <a:path w="10394" h="6246" extrusionOk="0">
                  <a:moveTo>
                    <a:pt x="180" y="0"/>
                  </a:moveTo>
                  <a:cubicBezTo>
                    <a:pt x="79" y="0"/>
                    <a:pt x="0" y="82"/>
                    <a:pt x="0" y="182"/>
                  </a:cubicBezTo>
                  <a:lnTo>
                    <a:pt x="0" y="6066"/>
                  </a:lnTo>
                  <a:cubicBezTo>
                    <a:pt x="0" y="6166"/>
                    <a:pt x="79" y="6246"/>
                    <a:pt x="180" y="6246"/>
                  </a:cubicBezTo>
                  <a:lnTo>
                    <a:pt x="10214" y="6246"/>
                  </a:lnTo>
                  <a:cubicBezTo>
                    <a:pt x="10313" y="6246"/>
                    <a:pt x="10394" y="6166"/>
                    <a:pt x="10394" y="6066"/>
                  </a:cubicBezTo>
                  <a:lnTo>
                    <a:pt x="10394" y="182"/>
                  </a:lnTo>
                  <a:cubicBezTo>
                    <a:pt x="10394" y="82"/>
                    <a:pt x="10313" y="0"/>
                    <a:pt x="102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8"/>
            <p:cNvSpPr/>
            <p:nvPr/>
          </p:nvSpPr>
          <p:spPr>
            <a:xfrm>
              <a:off x="3331233" y="3861551"/>
              <a:ext cx="2635036" cy="173180"/>
            </a:xfrm>
            <a:custGeom>
              <a:avLst/>
              <a:gdLst/>
              <a:ahLst/>
              <a:cxnLst/>
              <a:rect l="l" t="t" r="r" b="b"/>
              <a:pathLst>
                <a:path w="11153" h="733" extrusionOk="0">
                  <a:moveTo>
                    <a:pt x="117" y="1"/>
                  </a:moveTo>
                  <a:cubicBezTo>
                    <a:pt x="52" y="1"/>
                    <a:pt x="1" y="52"/>
                    <a:pt x="1" y="116"/>
                  </a:cubicBezTo>
                  <a:cubicBezTo>
                    <a:pt x="1" y="457"/>
                    <a:pt x="277" y="733"/>
                    <a:pt x="620" y="733"/>
                  </a:cubicBezTo>
                  <a:lnTo>
                    <a:pt x="10534" y="733"/>
                  </a:lnTo>
                  <a:cubicBezTo>
                    <a:pt x="10877" y="733"/>
                    <a:pt x="11151" y="457"/>
                    <a:pt x="11153" y="116"/>
                  </a:cubicBezTo>
                  <a:cubicBezTo>
                    <a:pt x="11153" y="52"/>
                    <a:pt x="11102" y="1"/>
                    <a:pt x="1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8"/>
            <p:cNvSpPr/>
            <p:nvPr/>
          </p:nvSpPr>
          <p:spPr>
            <a:xfrm>
              <a:off x="3487166" y="2453900"/>
              <a:ext cx="2323405" cy="1340081"/>
            </a:xfrm>
            <a:custGeom>
              <a:avLst/>
              <a:gdLst/>
              <a:ahLst/>
              <a:cxnLst/>
              <a:rect l="l" t="t" r="r" b="b"/>
              <a:pathLst>
                <a:path w="9834" h="5672" extrusionOk="0">
                  <a:moveTo>
                    <a:pt x="88" y="0"/>
                  </a:moveTo>
                  <a:cubicBezTo>
                    <a:pt x="39" y="0"/>
                    <a:pt x="1" y="41"/>
                    <a:pt x="1" y="88"/>
                  </a:cubicBezTo>
                  <a:lnTo>
                    <a:pt x="1" y="5584"/>
                  </a:lnTo>
                  <a:cubicBezTo>
                    <a:pt x="1" y="5633"/>
                    <a:pt x="39" y="5672"/>
                    <a:pt x="88" y="5672"/>
                  </a:cubicBezTo>
                  <a:lnTo>
                    <a:pt x="9746" y="5672"/>
                  </a:lnTo>
                  <a:cubicBezTo>
                    <a:pt x="9795" y="5672"/>
                    <a:pt x="9833" y="5633"/>
                    <a:pt x="9833" y="5584"/>
                  </a:cubicBezTo>
                  <a:lnTo>
                    <a:pt x="9833" y="88"/>
                  </a:lnTo>
                  <a:cubicBezTo>
                    <a:pt x="9833" y="41"/>
                    <a:pt x="9795" y="0"/>
                    <a:pt x="9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8"/>
            <p:cNvSpPr/>
            <p:nvPr/>
          </p:nvSpPr>
          <p:spPr>
            <a:xfrm>
              <a:off x="5029044" y="3537303"/>
              <a:ext cx="428134" cy="801915"/>
            </a:xfrm>
            <a:custGeom>
              <a:avLst/>
              <a:gdLst/>
              <a:ahLst/>
              <a:cxnLst/>
              <a:rect l="l" t="t" r="r" b="b"/>
              <a:pathLst>
                <a:path w="13375" h="25052" extrusionOk="0">
                  <a:moveTo>
                    <a:pt x="3714" y="0"/>
                  </a:moveTo>
                  <a:cubicBezTo>
                    <a:pt x="3142" y="0"/>
                    <a:pt x="2599" y="85"/>
                    <a:pt x="2189" y="249"/>
                  </a:cubicBezTo>
                  <a:cubicBezTo>
                    <a:pt x="913" y="765"/>
                    <a:pt x="1" y="2559"/>
                    <a:pt x="517" y="3835"/>
                  </a:cubicBezTo>
                  <a:lnTo>
                    <a:pt x="10274" y="25051"/>
                  </a:lnTo>
                  <a:lnTo>
                    <a:pt x="13375" y="24839"/>
                  </a:lnTo>
                  <a:cubicBezTo>
                    <a:pt x="9606" y="10340"/>
                    <a:pt x="9606" y="10370"/>
                    <a:pt x="6840" y="1465"/>
                  </a:cubicBezTo>
                  <a:cubicBezTo>
                    <a:pt x="6542" y="464"/>
                    <a:pt x="5050" y="0"/>
                    <a:pt x="3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8"/>
            <p:cNvSpPr/>
            <p:nvPr/>
          </p:nvSpPr>
          <p:spPr>
            <a:xfrm>
              <a:off x="5322905" y="4245802"/>
              <a:ext cx="206304" cy="470003"/>
            </a:xfrm>
            <a:custGeom>
              <a:avLst/>
              <a:gdLst/>
              <a:ahLst/>
              <a:cxnLst/>
              <a:rect l="l" t="t" r="r" b="b"/>
              <a:pathLst>
                <a:path w="6445" h="14683" extrusionOk="0">
                  <a:moveTo>
                    <a:pt x="3161" y="1"/>
                  </a:moveTo>
                  <a:lnTo>
                    <a:pt x="821" y="1004"/>
                  </a:lnTo>
                  <a:cubicBezTo>
                    <a:pt x="821" y="1004"/>
                    <a:pt x="0" y="3891"/>
                    <a:pt x="1368" y="6505"/>
                  </a:cubicBezTo>
                  <a:lnTo>
                    <a:pt x="1094" y="9393"/>
                  </a:lnTo>
                  <a:cubicBezTo>
                    <a:pt x="1034" y="9818"/>
                    <a:pt x="1338" y="10244"/>
                    <a:pt x="1763" y="10335"/>
                  </a:cubicBezTo>
                  <a:cubicBezTo>
                    <a:pt x="1821" y="10346"/>
                    <a:pt x="1880" y="10351"/>
                    <a:pt x="1937" y="10351"/>
                  </a:cubicBezTo>
                  <a:cubicBezTo>
                    <a:pt x="2361" y="10351"/>
                    <a:pt x="2750" y="10068"/>
                    <a:pt x="2857" y="9666"/>
                  </a:cubicBezTo>
                  <a:lnTo>
                    <a:pt x="3313" y="7964"/>
                  </a:lnTo>
                  <a:lnTo>
                    <a:pt x="3496" y="8542"/>
                  </a:lnTo>
                  <a:cubicBezTo>
                    <a:pt x="3739" y="9454"/>
                    <a:pt x="3678" y="10457"/>
                    <a:pt x="3313" y="11338"/>
                  </a:cubicBezTo>
                  <a:lnTo>
                    <a:pt x="2250" y="13891"/>
                  </a:lnTo>
                  <a:cubicBezTo>
                    <a:pt x="2128" y="14195"/>
                    <a:pt x="1794" y="14134"/>
                    <a:pt x="1976" y="14378"/>
                  </a:cubicBezTo>
                  <a:cubicBezTo>
                    <a:pt x="2153" y="14581"/>
                    <a:pt x="2396" y="14682"/>
                    <a:pt x="2638" y="14682"/>
                  </a:cubicBezTo>
                  <a:cubicBezTo>
                    <a:pt x="2938" y="14682"/>
                    <a:pt x="3236" y="14528"/>
                    <a:pt x="3405" y="14226"/>
                  </a:cubicBezTo>
                  <a:lnTo>
                    <a:pt x="5593" y="11429"/>
                  </a:lnTo>
                  <a:cubicBezTo>
                    <a:pt x="6292" y="10213"/>
                    <a:pt x="6444" y="8754"/>
                    <a:pt x="5988" y="7447"/>
                  </a:cubicBezTo>
                  <a:lnTo>
                    <a:pt x="3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8"/>
            <p:cNvSpPr/>
            <p:nvPr/>
          </p:nvSpPr>
          <p:spPr>
            <a:xfrm>
              <a:off x="4983333" y="2722110"/>
              <a:ext cx="482615" cy="1556742"/>
            </a:xfrm>
            <a:custGeom>
              <a:avLst/>
              <a:gdLst/>
              <a:ahLst/>
              <a:cxnLst/>
              <a:rect l="l" t="t" r="r" b="b"/>
              <a:pathLst>
                <a:path w="15077" h="48633" extrusionOk="0">
                  <a:moveTo>
                    <a:pt x="547" y="0"/>
                  </a:moveTo>
                  <a:lnTo>
                    <a:pt x="0" y="17599"/>
                  </a:lnTo>
                  <a:lnTo>
                    <a:pt x="1945" y="16535"/>
                  </a:lnTo>
                  <a:lnTo>
                    <a:pt x="3344" y="34864"/>
                  </a:lnTo>
                  <a:lnTo>
                    <a:pt x="9271" y="48633"/>
                  </a:lnTo>
                  <a:lnTo>
                    <a:pt x="15076" y="46232"/>
                  </a:lnTo>
                  <a:lnTo>
                    <a:pt x="9028" y="26596"/>
                  </a:lnTo>
                  <a:lnTo>
                    <a:pt x="8207" y="13101"/>
                  </a:lnTo>
                  <a:cubicBezTo>
                    <a:pt x="6991" y="2766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8"/>
            <p:cNvSpPr/>
            <p:nvPr/>
          </p:nvSpPr>
          <p:spPr>
            <a:xfrm>
              <a:off x="4293464" y="2639394"/>
              <a:ext cx="831908" cy="1170510"/>
            </a:xfrm>
            <a:custGeom>
              <a:avLst/>
              <a:gdLst/>
              <a:ahLst/>
              <a:cxnLst/>
              <a:rect l="l" t="t" r="r" b="b"/>
              <a:pathLst>
                <a:path w="25989" h="36567" extrusionOk="0">
                  <a:moveTo>
                    <a:pt x="13253" y="0"/>
                  </a:moveTo>
                  <a:lnTo>
                    <a:pt x="11916" y="122"/>
                  </a:lnTo>
                  <a:cubicBezTo>
                    <a:pt x="9180" y="335"/>
                    <a:pt x="6475" y="943"/>
                    <a:pt x="3922" y="1946"/>
                  </a:cubicBezTo>
                  <a:cubicBezTo>
                    <a:pt x="3192" y="2219"/>
                    <a:pt x="2463" y="2523"/>
                    <a:pt x="1824" y="2858"/>
                  </a:cubicBezTo>
                  <a:cubicBezTo>
                    <a:pt x="1" y="3830"/>
                    <a:pt x="548" y="5897"/>
                    <a:pt x="760" y="7994"/>
                  </a:cubicBezTo>
                  <a:lnTo>
                    <a:pt x="1855" y="36566"/>
                  </a:lnTo>
                  <a:lnTo>
                    <a:pt x="24165" y="36019"/>
                  </a:lnTo>
                  <a:cubicBezTo>
                    <a:pt x="25199" y="35989"/>
                    <a:pt x="25989" y="35138"/>
                    <a:pt x="25928" y="34135"/>
                  </a:cubicBezTo>
                  <a:lnTo>
                    <a:pt x="25047" y="11216"/>
                  </a:lnTo>
                  <a:cubicBezTo>
                    <a:pt x="24955" y="7204"/>
                    <a:pt x="24256" y="3283"/>
                    <a:pt x="21551" y="2341"/>
                  </a:cubicBezTo>
                  <a:cubicBezTo>
                    <a:pt x="18542" y="1277"/>
                    <a:pt x="14864" y="92"/>
                    <a:pt x="1325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8"/>
            <p:cNvSpPr/>
            <p:nvPr/>
          </p:nvSpPr>
          <p:spPr>
            <a:xfrm>
              <a:off x="4518213" y="2639394"/>
              <a:ext cx="422308" cy="420355"/>
            </a:xfrm>
            <a:custGeom>
              <a:avLst/>
              <a:gdLst/>
              <a:ahLst/>
              <a:cxnLst/>
              <a:rect l="l" t="t" r="r" b="b"/>
              <a:pathLst>
                <a:path w="13193" h="13132" extrusionOk="0">
                  <a:moveTo>
                    <a:pt x="6232" y="0"/>
                  </a:moveTo>
                  <a:cubicBezTo>
                    <a:pt x="6232" y="0"/>
                    <a:pt x="2554" y="152"/>
                    <a:pt x="1" y="943"/>
                  </a:cubicBezTo>
                  <a:lnTo>
                    <a:pt x="9272" y="13131"/>
                  </a:lnTo>
                  <a:lnTo>
                    <a:pt x="13193" y="1885"/>
                  </a:lnTo>
                  <a:cubicBezTo>
                    <a:pt x="13193" y="1885"/>
                    <a:pt x="8937" y="213"/>
                    <a:pt x="6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8"/>
            <p:cNvSpPr/>
            <p:nvPr/>
          </p:nvSpPr>
          <p:spPr>
            <a:xfrm>
              <a:off x="4714760" y="2706521"/>
              <a:ext cx="127496" cy="127496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855" y="1"/>
                  </a:moveTo>
                  <a:lnTo>
                    <a:pt x="1" y="2341"/>
                  </a:lnTo>
                  <a:lnTo>
                    <a:pt x="2220" y="3983"/>
                  </a:lnTo>
                  <a:lnTo>
                    <a:pt x="3983" y="2098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8"/>
            <p:cNvSpPr/>
            <p:nvPr/>
          </p:nvSpPr>
          <p:spPr>
            <a:xfrm>
              <a:off x="4735215" y="2801882"/>
              <a:ext cx="107041" cy="257873"/>
            </a:xfrm>
            <a:custGeom>
              <a:avLst/>
              <a:gdLst/>
              <a:ahLst/>
              <a:cxnLst/>
              <a:rect l="l" t="t" r="r" b="b"/>
              <a:pathLst>
                <a:path w="3344" h="8056" extrusionOk="0">
                  <a:moveTo>
                    <a:pt x="1125" y="0"/>
                  </a:moveTo>
                  <a:lnTo>
                    <a:pt x="0" y="4773"/>
                  </a:lnTo>
                  <a:lnTo>
                    <a:pt x="2493" y="8055"/>
                  </a:lnTo>
                  <a:lnTo>
                    <a:pt x="3344" y="556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8"/>
            <p:cNvSpPr/>
            <p:nvPr/>
          </p:nvSpPr>
          <p:spPr>
            <a:xfrm>
              <a:off x="4594111" y="2765517"/>
              <a:ext cx="123623" cy="50032"/>
            </a:xfrm>
            <a:custGeom>
              <a:avLst/>
              <a:gdLst/>
              <a:ahLst/>
              <a:cxnLst/>
              <a:rect l="l" t="t" r="r" b="b"/>
              <a:pathLst>
                <a:path w="3862" h="1563" extrusionOk="0">
                  <a:moveTo>
                    <a:pt x="164" y="0"/>
                  </a:moveTo>
                  <a:cubicBezTo>
                    <a:pt x="111" y="0"/>
                    <a:pt x="54" y="35"/>
                    <a:pt x="31" y="103"/>
                  </a:cubicBezTo>
                  <a:cubicBezTo>
                    <a:pt x="1" y="164"/>
                    <a:pt x="31" y="255"/>
                    <a:pt x="122" y="285"/>
                  </a:cubicBezTo>
                  <a:lnTo>
                    <a:pt x="3132" y="1562"/>
                  </a:lnTo>
                  <a:lnTo>
                    <a:pt x="3162" y="1562"/>
                  </a:lnTo>
                  <a:cubicBezTo>
                    <a:pt x="3223" y="1562"/>
                    <a:pt x="3253" y="1532"/>
                    <a:pt x="3284" y="1501"/>
                  </a:cubicBezTo>
                  <a:lnTo>
                    <a:pt x="3800" y="711"/>
                  </a:lnTo>
                  <a:cubicBezTo>
                    <a:pt x="3861" y="650"/>
                    <a:pt x="3831" y="559"/>
                    <a:pt x="3770" y="529"/>
                  </a:cubicBezTo>
                  <a:cubicBezTo>
                    <a:pt x="3747" y="505"/>
                    <a:pt x="3719" y="495"/>
                    <a:pt x="3690" y="495"/>
                  </a:cubicBezTo>
                  <a:cubicBezTo>
                    <a:pt x="3644" y="495"/>
                    <a:pt x="3595" y="521"/>
                    <a:pt x="3557" y="559"/>
                  </a:cubicBezTo>
                  <a:lnTo>
                    <a:pt x="3132" y="1228"/>
                  </a:lnTo>
                  <a:lnTo>
                    <a:pt x="214" y="12"/>
                  </a:lnTo>
                  <a:cubicBezTo>
                    <a:pt x="198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8"/>
            <p:cNvSpPr/>
            <p:nvPr/>
          </p:nvSpPr>
          <p:spPr>
            <a:xfrm>
              <a:off x="4837362" y="2751208"/>
              <a:ext cx="82746" cy="47791"/>
            </a:xfrm>
            <a:custGeom>
              <a:avLst/>
              <a:gdLst/>
              <a:ahLst/>
              <a:cxnLst/>
              <a:rect l="l" t="t" r="r" b="b"/>
              <a:pathLst>
                <a:path w="2585" h="1493" extrusionOk="0">
                  <a:moveTo>
                    <a:pt x="2419" y="0"/>
                  </a:moveTo>
                  <a:cubicBezTo>
                    <a:pt x="2392" y="0"/>
                    <a:pt x="2364" y="10"/>
                    <a:pt x="2341" y="33"/>
                  </a:cubicBezTo>
                  <a:lnTo>
                    <a:pt x="852" y="1158"/>
                  </a:lnTo>
                  <a:lnTo>
                    <a:pt x="244" y="580"/>
                  </a:lnTo>
                  <a:cubicBezTo>
                    <a:pt x="231" y="568"/>
                    <a:pt x="208" y="560"/>
                    <a:pt x="181" y="560"/>
                  </a:cubicBezTo>
                  <a:cubicBezTo>
                    <a:pt x="143" y="560"/>
                    <a:pt x="97" y="575"/>
                    <a:pt x="62" y="611"/>
                  </a:cubicBezTo>
                  <a:cubicBezTo>
                    <a:pt x="1" y="672"/>
                    <a:pt x="1" y="763"/>
                    <a:pt x="62" y="793"/>
                  </a:cubicBezTo>
                  <a:lnTo>
                    <a:pt x="761" y="1462"/>
                  </a:lnTo>
                  <a:cubicBezTo>
                    <a:pt x="791" y="1462"/>
                    <a:pt x="821" y="1492"/>
                    <a:pt x="852" y="1492"/>
                  </a:cubicBezTo>
                  <a:cubicBezTo>
                    <a:pt x="882" y="1492"/>
                    <a:pt x="913" y="1492"/>
                    <a:pt x="943" y="1462"/>
                  </a:cubicBezTo>
                  <a:lnTo>
                    <a:pt x="2493" y="246"/>
                  </a:lnTo>
                  <a:cubicBezTo>
                    <a:pt x="2554" y="216"/>
                    <a:pt x="2584" y="125"/>
                    <a:pt x="2524" y="64"/>
                  </a:cubicBezTo>
                  <a:cubicBezTo>
                    <a:pt x="2505" y="26"/>
                    <a:pt x="2463" y="0"/>
                    <a:pt x="24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8"/>
            <p:cNvSpPr/>
            <p:nvPr/>
          </p:nvSpPr>
          <p:spPr>
            <a:xfrm>
              <a:off x="3687303" y="2717245"/>
              <a:ext cx="783253" cy="863022"/>
            </a:xfrm>
            <a:custGeom>
              <a:avLst/>
              <a:gdLst/>
              <a:ahLst/>
              <a:cxnLst/>
              <a:rect l="l" t="t" r="r" b="b"/>
              <a:pathLst>
                <a:path w="24469" h="26961" extrusionOk="0">
                  <a:moveTo>
                    <a:pt x="21581" y="0"/>
                  </a:moveTo>
                  <a:cubicBezTo>
                    <a:pt x="21581" y="0"/>
                    <a:pt x="14681" y="1095"/>
                    <a:pt x="0" y="21064"/>
                  </a:cubicBezTo>
                  <a:lnTo>
                    <a:pt x="7569" y="26961"/>
                  </a:lnTo>
                  <a:lnTo>
                    <a:pt x="19696" y="12918"/>
                  </a:lnTo>
                  <a:cubicBezTo>
                    <a:pt x="24469" y="6718"/>
                    <a:pt x="21581" y="0"/>
                    <a:pt x="215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8"/>
            <p:cNvSpPr/>
            <p:nvPr/>
          </p:nvSpPr>
          <p:spPr>
            <a:xfrm>
              <a:off x="4208826" y="2932263"/>
              <a:ext cx="552653" cy="318179"/>
            </a:xfrm>
            <a:custGeom>
              <a:avLst/>
              <a:gdLst/>
              <a:ahLst/>
              <a:cxnLst/>
              <a:rect l="l" t="t" r="r" b="b"/>
              <a:pathLst>
                <a:path w="17265" h="9940" extrusionOk="0">
                  <a:moveTo>
                    <a:pt x="882" y="0"/>
                  </a:moveTo>
                  <a:lnTo>
                    <a:pt x="0" y="3982"/>
                  </a:lnTo>
                  <a:lnTo>
                    <a:pt x="15897" y="9940"/>
                  </a:lnTo>
                  <a:lnTo>
                    <a:pt x="17265" y="595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8"/>
            <p:cNvSpPr/>
            <p:nvPr/>
          </p:nvSpPr>
          <p:spPr>
            <a:xfrm>
              <a:off x="4222431" y="2956591"/>
              <a:ext cx="512800" cy="237418"/>
            </a:xfrm>
            <a:custGeom>
              <a:avLst/>
              <a:gdLst/>
              <a:ahLst/>
              <a:cxnLst/>
              <a:rect l="l" t="t" r="r" b="b"/>
              <a:pathLst>
                <a:path w="16020" h="7417" extrusionOk="0">
                  <a:moveTo>
                    <a:pt x="548" y="0"/>
                  </a:moveTo>
                  <a:lnTo>
                    <a:pt x="1" y="2006"/>
                  </a:lnTo>
                  <a:lnTo>
                    <a:pt x="15411" y="7417"/>
                  </a:lnTo>
                  <a:lnTo>
                    <a:pt x="16019" y="5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8"/>
            <p:cNvSpPr/>
            <p:nvPr/>
          </p:nvSpPr>
          <p:spPr>
            <a:xfrm>
              <a:off x="3989903" y="2991611"/>
              <a:ext cx="785205" cy="911709"/>
            </a:xfrm>
            <a:custGeom>
              <a:avLst/>
              <a:gdLst/>
              <a:ahLst/>
              <a:cxnLst/>
              <a:rect l="l" t="t" r="r" b="b"/>
              <a:pathLst>
                <a:path w="24530" h="28482" extrusionOk="0">
                  <a:moveTo>
                    <a:pt x="7964" y="1"/>
                  </a:moveTo>
                  <a:lnTo>
                    <a:pt x="0" y="22828"/>
                  </a:lnTo>
                  <a:lnTo>
                    <a:pt x="16383" y="28481"/>
                  </a:lnTo>
                  <a:lnTo>
                    <a:pt x="24529" y="5897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8"/>
            <p:cNvSpPr/>
            <p:nvPr/>
          </p:nvSpPr>
          <p:spPr>
            <a:xfrm>
              <a:off x="3981132" y="2932263"/>
              <a:ext cx="263698" cy="790071"/>
            </a:xfrm>
            <a:custGeom>
              <a:avLst/>
              <a:gdLst/>
              <a:ahLst/>
              <a:cxnLst/>
              <a:rect l="l" t="t" r="r" b="b"/>
              <a:pathLst>
                <a:path w="8238" h="24682" extrusionOk="0">
                  <a:moveTo>
                    <a:pt x="7995" y="0"/>
                  </a:moveTo>
                  <a:lnTo>
                    <a:pt x="1" y="22736"/>
                  </a:lnTo>
                  <a:lnTo>
                    <a:pt x="274" y="24682"/>
                  </a:lnTo>
                  <a:lnTo>
                    <a:pt x="8238" y="1855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8"/>
            <p:cNvSpPr/>
            <p:nvPr/>
          </p:nvSpPr>
          <p:spPr>
            <a:xfrm>
              <a:off x="4252585" y="3180380"/>
              <a:ext cx="362961" cy="206304"/>
            </a:xfrm>
            <a:custGeom>
              <a:avLst/>
              <a:gdLst/>
              <a:ahLst/>
              <a:cxnLst/>
              <a:rect l="l" t="t" r="r" b="b"/>
              <a:pathLst>
                <a:path w="11339" h="6445" extrusionOk="0">
                  <a:moveTo>
                    <a:pt x="943" y="0"/>
                  </a:moveTo>
                  <a:lnTo>
                    <a:pt x="1" y="2736"/>
                  </a:lnTo>
                  <a:lnTo>
                    <a:pt x="10396" y="6444"/>
                  </a:lnTo>
                  <a:lnTo>
                    <a:pt x="11339" y="36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8"/>
            <p:cNvSpPr/>
            <p:nvPr/>
          </p:nvSpPr>
          <p:spPr>
            <a:xfrm>
              <a:off x="4035615" y="3448920"/>
              <a:ext cx="413537" cy="284153"/>
            </a:xfrm>
            <a:custGeom>
              <a:avLst/>
              <a:gdLst/>
              <a:ahLst/>
              <a:cxnLst/>
              <a:rect l="l" t="t" r="r" b="b"/>
              <a:pathLst>
                <a:path w="12919" h="8877" extrusionOk="0">
                  <a:moveTo>
                    <a:pt x="882" y="1"/>
                  </a:moveTo>
                  <a:lnTo>
                    <a:pt x="1" y="6566"/>
                  </a:lnTo>
                  <a:lnTo>
                    <a:pt x="12311" y="8876"/>
                  </a:lnTo>
                  <a:lnTo>
                    <a:pt x="12919" y="43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8"/>
            <p:cNvSpPr/>
            <p:nvPr/>
          </p:nvSpPr>
          <p:spPr>
            <a:xfrm>
              <a:off x="4429670" y="3554300"/>
              <a:ext cx="272405" cy="246541"/>
            </a:xfrm>
            <a:custGeom>
              <a:avLst/>
              <a:gdLst/>
              <a:ahLst/>
              <a:cxnLst/>
              <a:rect l="l" t="t" r="r" b="b"/>
              <a:pathLst>
                <a:path w="8510" h="7702" extrusionOk="0">
                  <a:moveTo>
                    <a:pt x="6104" y="1"/>
                  </a:moveTo>
                  <a:cubicBezTo>
                    <a:pt x="3800" y="1"/>
                    <a:pt x="609" y="1086"/>
                    <a:pt x="609" y="1086"/>
                  </a:cubicBezTo>
                  <a:lnTo>
                    <a:pt x="1" y="5584"/>
                  </a:lnTo>
                  <a:cubicBezTo>
                    <a:pt x="2220" y="7107"/>
                    <a:pt x="3863" y="7702"/>
                    <a:pt x="5078" y="7702"/>
                  </a:cubicBezTo>
                  <a:cubicBezTo>
                    <a:pt x="8324" y="7702"/>
                    <a:pt x="8509" y="3460"/>
                    <a:pt x="8421" y="1359"/>
                  </a:cubicBezTo>
                  <a:cubicBezTo>
                    <a:pt x="8377" y="332"/>
                    <a:pt x="7376" y="1"/>
                    <a:pt x="6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8"/>
            <p:cNvSpPr/>
            <p:nvPr/>
          </p:nvSpPr>
          <p:spPr>
            <a:xfrm>
              <a:off x="4442347" y="3483460"/>
              <a:ext cx="187803" cy="116292"/>
            </a:xfrm>
            <a:custGeom>
              <a:avLst/>
              <a:gdLst/>
              <a:ahLst/>
              <a:cxnLst/>
              <a:rect l="l" t="t" r="r" b="b"/>
              <a:pathLst>
                <a:path w="5867" h="3633" extrusionOk="0">
                  <a:moveTo>
                    <a:pt x="4876" y="0"/>
                  </a:moveTo>
                  <a:cubicBezTo>
                    <a:pt x="4779" y="0"/>
                    <a:pt x="4683" y="15"/>
                    <a:pt x="4590" y="46"/>
                  </a:cubicBezTo>
                  <a:lnTo>
                    <a:pt x="3009" y="684"/>
                  </a:lnTo>
                  <a:cubicBezTo>
                    <a:pt x="2158" y="1019"/>
                    <a:pt x="1429" y="1596"/>
                    <a:pt x="912" y="2326"/>
                  </a:cubicBezTo>
                  <a:lnTo>
                    <a:pt x="0" y="3633"/>
                  </a:lnTo>
                  <a:lnTo>
                    <a:pt x="0" y="3633"/>
                  </a:lnTo>
                  <a:lnTo>
                    <a:pt x="3374" y="3420"/>
                  </a:lnTo>
                  <a:lnTo>
                    <a:pt x="5471" y="1536"/>
                  </a:lnTo>
                  <a:cubicBezTo>
                    <a:pt x="5806" y="1232"/>
                    <a:pt x="5866" y="745"/>
                    <a:pt x="5623" y="381"/>
                  </a:cubicBezTo>
                  <a:cubicBezTo>
                    <a:pt x="5442" y="131"/>
                    <a:pt x="5159" y="0"/>
                    <a:pt x="4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8"/>
            <p:cNvSpPr/>
            <p:nvPr/>
          </p:nvSpPr>
          <p:spPr>
            <a:xfrm>
              <a:off x="3634741" y="3334705"/>
              <a:ext cx="734629" cy="429478"/>
            </a:xfrm>
            <a:custGeom>
              <a:avLst/>
              <a:gdLst/>
              <a:ahLst/>
              <a:cxnLst/>
              <a:rect l="l" t="t" r="r" b="b"/>
              <a:pathLst>
                <a:path w="22950" h="13417" extrusionOk="0">
                  <a:moveTo>
                    <a:pt x="5406" y="1"/>
                  </a:moveTo>
                  <a:cubicBezTo>
                    <a:pt x="3644" y="1"/>
                    <a:pt x="1966" y="986"/>
                    <a:pt x="1186" y="2657"/>
                  </a:cubicBezTo>
                  <a:cubicBezTo>
                    <a:pt x="1" y="5240"/>
                    <a:pt x="1338" y="8249"/>
                    <a:pt x="4043" y="9070"/>
                  </a:cubicBezTo>
                  <a:lnTo>
                    <a:pt x="21490" y="13417"/>
                  </a:lnTo>
                  <a:lnTo>
                    <a:pt x="22949" y="5483"/>
                  </a:lnTo>
                  <a:lnTo>
                    <a:pt x="7326" y="407"/>
                  </a:lnTo>
                  <a:cubicBezTo>
                    <a:pt x="6701" y="131"/>
                    <a:pt x="6048" y="1"/>
                    <a:pt x="540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8"/>
            <p:cNvSpPr/>
            <p:nvPr/>
          </p:nvSpPr>
          <p:spPr>
            <a:xfrm>
              <a:off x="3924697" y="3363035"/>
              <a:ext cx="145966" cy="52849"/>
            </a:xfrm>
            <a:custGeom>
              <a:avLst/>
              <a:gdLst/>
              <a:ahLst/>
              <a:cxnLst/>
              <a:rect l="l" t="t" r="r" b="b"/>
              <a:pathLst>
                <a:path w="4560" h="1651" extrusionOk="0">
                  <a:moveTo>
                    <a:pt x="147" y="1"/>
                  </a:moveTo>
                  <a:cubicBezTo>
                    <a:pt x="91" y="1"/>
                    <a:pt x="25" y="50"/>
                    <a:pt x="1" y="100"/>
                  </a:cubicBezTo>
                  <a:cubicBezTo>
                    <a:pt x="1" y="161"/>
                    <a:pt x="31" y="252"/>
                    <a:pt x="92" y="282"/>
                  </a:cubicBezTo>
                  <a:lnTo>
                    <a:pt x="4347" y="1650"/>
                  </a:lnTo>
                  <a:lnTo>
                    <a:pt x="4378" y="1650"/>
                  </a:lnTo>
                  <a:cubicBezTo>
                    <a:pt x="4438" y="1650"/>
                    <a:pt x="4499" y="1620"/>
                    <a:pt x="4530" y="1559"/>
                  </a:cubicBezTo>
                  <a:cubicBezTo>
                    <a:pt x="4560" y="1498"/>
                    <a:pt x="4499" y="1407"/>
                    <a:pt x="4438" y="1377"/>
                  </a:cubicBezTo>
                  <a:lnTo>
                    <a:pt x="183" y="9"/>
                  </a:lnTo>
                  <a:cubicBezTo>
                    <a:pt x="172" y="3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8"/>
            <p:cNvSpPr/>
            <p:nvPr/>
          </p:nvSpPr>
          <p:spPr>
            <a:xfrm>
              <a:off x="4747860" y="1827243"/>
              <a:ext cx="323205" cy="237386"/>
            </a:xfrm>
            <a:custGeom>
              <a:avLst/>
              <a:gdLst/>
              <a:ahLst/>
              <a:cxnLst/>
              <a:rect l="l" t="t" r="r" b="b"/>
              <a:pathLst>
                <a:path w="10097" h="7416" extrusionOk="0">
                  <a:moveTo>
                    <a:pt x="4241" y="1"/>
                  </a:moveTo>
                  <a:cubicBezTo>
                    <a:pt x="2040" y="1"/>
                    <a:pt x="0" y="903"/>
                    <a:pt x="0" y="903"/>
                  </a:cubicBezTo>
                  <a:cubicBezTo>
                    <a:pt x="0" y="903"/>
                    <a:pt x="2614" y="7195"/>
                    <a:pt x="4560" y="7408"/>
                  </a:cubicBezTo>
                  <a:cubicBezTo>
                    <a:pt x="4611" y="7413"/>
                    <a:pt x="4663" y="7416"/>
                    <a:pt x="4716" y="7416"/>
                  </a:cubicBezTo>
                  <a:cubicBezTo>
                    <a:pt x="6692" y="7416"/>
                    <a:pt x="10097" y="3640"/>
                    <a:pt x="8025" y="1420"/>
                  </a:cubicBezTo>
                  <a:cubicBezTo>
                    <a:pt x="6988" y="337"/>
                    <a:pt x="5584" y="1"/>
                    <a:pt x="4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8"/>
            <p:cNvSpPr/>
            <p:nvPr/>
          </p:nvSpPr>
          <p:spPr>
            <a:xfrm>
              <a:off x="4888068" y="2167680"/>
              <a:ext cx="163379" cy="148142"/>
            </a:xfrm>
            <a:custGeom>
              <a:avLst/>
              <a:gdLst/>
              <a:ahLst/>
              <a:cxnLst/>
              <a:rect l="l" t="t" r="r" b="b"/>
              <a:pathLst>
                <a:path w="5104" h="4628" extrusionOk="0">
                  <a:moveTo>
                    <a:pt x="2461" y="0"/>
                  </a:moveTo>
                  <a:cubicBezTo>
                    <a:pt x="1645" y="0"/>
                    <a:pt x="1057" y="763"/>
                    <a:pt x="666" y="1545"/>
                  </a:cubicBezTo>
                  <a:cubicBezTo>
                    <a:pt x="301" y="2274"/>
                    <a:pt x="119" y="3034"/>
                    <a:pt x="28" y="3794"/>
                  </a:cubicBezTo>
                  <a:cubicBezTo>
                    <a:pt x="0" y="4236"/>
                    <a:pt x="449" y="4627"/>
                    <a:pt x="987" y="4627"/>
                  </a:cubicBezTo>
                  <a:cubicBezTo>
                    <a:pt x="1041" y="4627"/>
                    <a:pt x="1096" y="4623"/>
                    <a:pt x="1152" y="4615"/>
                  </a:cubicBezTo>
                  <a:cubicBezTo>
                    <a:pt x="3189" y="4341"/>
                    <a:pt x="5104" y="1058"/>
                    <a:pt x="3098" y="147"/>
                  </a:cubicBezTo>
                  <a:cubicBezTo>
                    <a:pt x="2871" y="45"/>
                    <a:pt x="2659" y="0"/>
                    <a:pt x="2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8"/>
            <p:cNvSpPr/>
            <p:nvPr/>
          </p:nvSpPr>
          <p:spPr>
            <a:xfrm>
              <a:off x="4459857" y="1836654"/>
              <a:ext cx="518626" cy="492410"/>
            </a:xfrm>
            <a:custGeom>
              <a:avLst/>
              <a:gdLst/>
              <a:ahLst/>
              <a:cxnLst/>
              <a:rect l="l" t="t" r="r" b="b"/>
              <a:pathLst>
                <a:path w="16202" h="15383" extrusionOk="0">
                  <a:moveTo>
                    <a:pt x="8358" y="0"/>
                  </a:moveTo>
                  <a:cubicBezTo>
                    <a:pt x="8318" y="0"/>
                    <a:pt x="8278" y="1"/>
                    <a:pt x="8237" y="1"/>
                  </a:cubicBezTo>
                  <a:cubicBezTo>
                    <a:pt x="3678" y="62"/>
                    <a:pt x="0" y="3557"/>
                    <a:pt x="61" y="7813"/>
                  </a:cubicBezTo>
                  <a:cubicBezTo>
                    <a:pt x="121" y="12030"/>
                    <a:pt x="3824" y="15382"/>
                    <a:pt x="8329" y="15382"/>
                  </a:cubicBezTo>
                  <a:cubicBezTo>
                    <a:pt x="8369" y="15382"/>
                    <a:pt x="8410" y="15382"/>
                    <a:pt x="8450" y="15381"/>
                  </a:cubicBezTo>
                  <a:cubicBezTo>
                    <a:pt x="13040" y="15320"/>
                    <a:pt x="16201" y="11825"/>
                    <a:pt x="16140" y="7600"/>
                  </a:cubicBezTo>
                  <a:cubicBezTo>
                    <a:pt x="16080" y="3382"/>
                    <a:pt x="12854" y="0"/>
                    <a:pt x="83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8"/>
            <p:cNvSpPr/>
            <p:nvPr/>
          </p:nvSpPr>
          <p:spPr>
            <a:xfrm>
              <a:off x="4626218" y="2280359"/>
              <a:ext cx="204384" cy="426181"/>
            </a:xfrm>
            <a:custGeom>
              <a:avLst/>
              <a:gdLst/>
              <a:ahLst/>
              <a:cxnLst/>
              <a:rect l="l" t="t" r="r" b="b"/>
              <a:pathLst>
                <a:path w="6385" h="13314" extrusionOk="0">
                  <a:moveTo>
                    <a:pt x="943" y="0"/>
                  </a:moveTo>
                  <a:lnTo>
                    <a:pt x="1" y="11490"/>
                  </a:lnTo>
                  <a:lnTo>
                    <a:pt x="4621" y="13314"/>
                  </a:lnTo>
                  <a:lnTo>
                    <a:pt x="6384" y="11976"/>
                  </a:lnTo>
                  <a:lnTo>
                    <a:pt x="5867" y="1247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8"/>
            <p:cNvSpPr/>
            <p:nvPr/>
          </p:nvSpPr>
          <p:spPr>
            <a:xfrm>
              <a:off x="4687519" y="2345533"/>
              <a:ext cx="136267" cy="183929"/>
            </a:xfrm>
            <a:custGeom>
              <a:avLst/>
              <a:gdLst/>
              <a:ahLst/>
              <a:cxnLst/>
              <a:rect l="l" t="t" r="r" b="b"/>
              <a:pathLst>
                <a:path w="4257" h="5746" extrusionOk="0">
                  <a:moveTo>
                    <a:pt x="3983" y="1"/>
                  </a:moveTo>
                  <a:lnTo>
                    <a:pt x="1" y="1703"/>
                  </a:lnTo>
                  <a:lnTo>
                    <a:pt x="4256" y="5746"/>
                  </a:lnTo>
                  <a:lnTo>
                    <a:pt x="4256" y="574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8"/>
            <p:cNvSpPr/>
            <p:nvPr/>
          </p:nvSpPr>
          <p:spPr>
            <a:xfrm>
              <a:off x="4469588" y="1880605"/>
              <a:ext cx="522499" cy="569874"/>
            </a:xfrm>
            <a:custGeom>
              <a:avLst/>
              <a:gdLst/>
              <a:ahLst/>
              <a:cxnLst/>
              <a:rect l="l" t="t" r="r" b="b"/>
              <a:pathLst>
                <a:path w="16323" h="17803" extrusionOk="0">
                  <a:moveTo>
                    <a:pt x="9384" y="0"/>
                  </a:moveTo>
                  <a:cubicBezTo>
                    <a:pt x="8464" y="0"/>
                    <a:pt x="7542" y="141"/>
                    <a:pt x="6657" y="391"/>
                  </a:cubicBezTo>
                  <a:cubicBezTo>
                    <a:pt x="0" y="2306"/>
                    <a:pt x="3070" y="9297"/>
                    <a:pt x="3070" y="9297"/>
                  </a:cubicBezTo>
                  <a:lnTo>
                    <a:pt x="4225" y="12428"/>
                  </a:lnTo>
                  <a:cubicBezTo>
                    <a:pt x="4499" y="13552"/>
                    <a:pt x="5441" y="15893"/>
                    <a:pt x="6383" y="16409"/>
                  </a:cubicBezTo>
                  <a:cubicBezTo>
                    <a:pt x="7973" y="17307"/>
                    <a:pt x="9206" y="17802"/>
                    <a:pt x="10430" y="17802"/>
                  </a:cubicBezTo>
                  <a:cubicBezTo>
                    <a:pt x="11194" y="17802"/>
                    <a:pt x="11955" y="17609"/>
                    <a:pt x="12797" y="17200"/>
                  </a:cubicBezTo>
                  <a:cubicBezTo>
                    <a:pt x="15684" y="15832"/>
                    <a:pt x="16323" y="11090"/>
                    <a:pt x="15745" y="5224"/>
                  </a:cubicBezTo>
                  <a:cubicBezTo>
                    <a:pt x="15380" y="1698"/>
                    <a:pt x="12888" y="543"/>
                    <a:pt x="10973" y="148"/>
                  </a:cubicBezTo>
                  <a:cubicBezTo>
                    <a:pt x="10449" y="47"/>
                    <a:pt x="9917" y="0"/>
                    <a:pt x="9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8"/>
            <p:cNvSpPr/>
            <p:nvPr/>
          </p:nvSpPr>
          <p:spPr>
            <a:xfrm>
              <a:off x="4863643" y="2179748"/>
              <a:ext cx="28233" cy="61715"/>
            </a:xfrm>
            <a:custGeom>
              <a:avLst/>
              <a:gdLst/>
              <a:ahLst/>
              <a:cxnLst/>
              <a:rect l="l" t="t" r="r" b="b"/>
              <a:pathLst>
                <a:path w="882" h="1928" extrusionOk="0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43"/>
                    <a:pt x="0" y="74"/>
                    <a:pt x="31" y="134"/>
                  </a:cubicBezTo>
                  <a:lnTo>
                    <a:pt x="700" y="1411"/>
                  </a:lnTo>
                  <a:lnTo>
                    <a:pt x="213" y="1776"/>
                  </a:lnTo>
                  <a:cubicBezTo>
                    <a:pt x="183" y="1806"/>
                    <a:pt x="183" y="1867"/>
                    <a:pt x="213" y="1897"/>
                  </a:cubicBezTo>
                  <a:cubicBezTo>
                    <a:pt x="213" y="1928"/>
                    <a:pt x="244" y="1928"/>
                    <a:pt x="274" y="1928"/>
                  </a:cubicBezTo>
                  <a:lnTo>
                    <a:pt x="335" y="1928"/>
                  </a:lnTo>
                  <a:lnTo>
                    <a:pt x="852" y="1502"/>
                  </a:lnTo>
                  <a:cubicBezTo>
                    <a:pt x="882" y="1472"/>
                    <a:pt x="882" y="1411"/>
                    <a:pt x="882" y="1381"/>
                  </a:cubicBezTo>
                  <a:lnTo>
                    <a:pt x="183" y="43"/>
                  </a:lnTo>
                  <a:cubicBezTo>
                    <a:pt x="161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8"/>
            <p:cNvSpPr/>
            <p:nvPr/>
          </p:nvSpPr>
          <p:spPr>
            <a:xfrm>
              <a:off x="4885059" y="1999942"/>
              <a:ext cx="99263" cy="64212"/>
            </a:xfrm>
            <a:custGeom>
              <a:avLst/>
              <a:gdLst/>
              <a:ahLst/>
              <a:cxnLst/>
              <a:rect l="l" t="t" r="r" b="b"/>
              <a:pathLst>
                <a:path w="3101" h="2006" extrusionOk="0">
                  <a:moveTo>
                    <a:pt x="1147" y="1"/>
                  </a:moveTo>
                  <a:cubicBezTo>
                    <a:pt x="385" y="1"/>
                    <a:pt x="243" y="614"/>
                    <a:pt x="243" y="614"/>
                  </a:cubicBezTo>
                  <a:cubicBezTo>
                    <a:pt x="243" y="614"/>
                    <a:pt x="0" y="1435"/>
                    <a:pt x="912" y="1618"/>
                  </a:cubicBezTo>
                  <a:cubicBezTo>
                    <a:pt x="1581" y="1709"/>
                    <a:pt x="2037" y="1769"/>
                    <a:pt x="2401" y="1952"/>
                  </a:cubicBezTo>
                  <a:cubicBezTo>
                    <a:pt x="2474" y="1988"/>
                    <a:pt x="2547" y="2005"/>
                    <a:pt x="2616" y="2005"/>
                  </a:cubicBezTo>
                  <a:cubicBezTo>
                    <a:pt x="2779" y="2005"/>
                    <a:pt x="2924" y="1910"/>
                    <a:pt x="3009" y="1739"/>
                  </a:cubicBezTo>
                  <a:cubicBezTo>
                    <a:pt x="3101" y="1557"/>
                    <a:pt x="3101" y="1314"/>
                    <a:pt x="3009" y="1131"/>
                  </a:cubicBezTo>
                  <a:cubicBezTo>
                    <a:pt x="2797" y="766"/>
                    <a:pt x="2341" y="189"/>
                    <a:pt x="1490" y="37"/>
                  </a:cubicBezTo>
                  <a:cubicBezTo>
                    <a:pt x="1363" y="12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8"/>
            <p:cNvSpPr/>
            <p:nvPr/>
          </p:nvSpPr>
          <p:spPr>
            <a:xfrm>
              <a:off x="4659317" y="1999910"/>
              <a:ext cx="155697" cy="76472"/>
            </a:xfrm>
            <a:custGeom>
              <a:avLst/>
              <a:gdLst/>
              <a:ahLst/>
              <a:cxnLst/>
              <a:rect l="l" t="t" r="r" b="b"/>
              <a:pathLst>
                <a:path w="4864" h="2389" extrusionOk="0">
                  <a:moveTo>
                    <a:pt x="3301" y="0"/>
                  </a:moveTo>
                  <a:cubicBezTo>
                    <a:pt x="3151" y="0"/>
                    <a:pt x="2983" y="12"/>
                    <a:pt x="2797" y="38"/>
                  </a:cubicBezTo>
                  <a:cubicBezTo>
                    <a:pt x="1642" y="220"/>
                    <a:pt x="456" y="1132"/>
                    <a:pt x="152" y="1527"/>
                  </a:cubicBezTo>
                  <a:cubicBezTo>
                    <a:pt x="0" y="1710"/>
                    <a:pt x="0" y="1953"/>
                    <a:pt x="122" y="2135"/>
                  </a:cubicBezTo>
                  <a:cubicBezTo>
                    <a:pt x="251" y="2308"/>
                    <a:pt x="457" y="2388"/>
                    <a:pt x="684" y="2388"/>
                  </a:cubicBezTo>
                  <a:cubicBezTo>
                    <a:pt x="778" y="2388"/>
                    <a:pt x="876" y="2375"/>
                    <a:pt x="973" y="2348"/>
                  </a:cubicBezTo>
                  <a:cubicBezTo>
                    <a:pt x="1490" y="2166"/>
                    <a:pt x="2645" y="1740"/>
                    <a:pt x="3617" y="1588"/>
                  </a:cubicBezTo>
                  <a:cubicBezTo>
                    <a:pt x="4864" y="1406"/>
                    <a:pt x="4560" y="585"/>
                    <a:pt x="4560" y="585"/>
                  </a:cubicBezTo>
                  <a:cubicBezTo>
                    <a:pt x="4560" y="585"/>
                    <a:pt x="4373" y="0"/>
                    <a:pt x="3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8"/>
            <p:cNvSpPr/>
            <p:nvPr/>
          </p:nvSpPr>
          <p:spPr>
            <a:xfrm>
              <a:off x="4694337" y="2118639"/>
              <a:ext cx="117765" cy="61043"/>
            </a:xfrm>
            <a:custGeom>
              <a:avLst/>
              <a:gdLst/>
              <a:ahLst/>
              <a:cxnLst/>
              <a:rect l="l" t="t" r="r" b="b"/>
              <a:pathLst>
                <a:path w="3679" h="1907" extrusionOk="0">
                  <a:moveTo>
                    <a:pt x="1987" y="1"/>
                  </a:moveTo>
                  <a:cubicBezTo>
                    <a:pt x="1480" y="1"/>
                    <a:pt x="830" y="173"/>
                    <a:pt x="1" y="645"/>
                  </a:cubicBezTo>
                  <a:cubicBezTo>
                    <a:pt x="1" y="645"/>
                    <a:pt x="671" y="1906"/>
                    <a:pt x="1955" y="1906"/>
                  </a:cubicBezTo>
                  <a:cubicBezTo>
                    <a:pt x="2442" y="1906"/>
                    <a:pt x="3018" y="1725"/>
                    <a:pt x="3678" y="1223"/>
                  </a:cubicBezTo>
                  <a:cubicBezTo>
                    <a:pt x="3678" y="1223"/>
                    <a:pt x="3341" y="1"/>
                    <a:pt x="198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8"/>
            <p:cNvSpPr/>
            <p:nvPr/>
          </p:nvSpPr>
          <p:spPr>
            <a:xfrm>
              <a:off x="4722571" y="2117487"/>
              <a:ext cx="72983" cy="69686"/>
            </a:xfrm>
            <a:custGeom>
              <a:avLst/>
              <a:gdLst/>
              <a:ahLst/>
              <a:cxnLst/>
              <a:rect l="l" t="t" r="r" b="b"/>
              <a:pathLst>
                <a:path w="2280" h="2177" extrusionOk="0">
                  <a:moveTo>
                    <a:pt x="1159" y="0"/>
                  </a:moveTo>
                  <a:cubicBezTo>
                    <a:pt x="1108" y="0"/>
                    <a:pt x="1056" y="4"/>
                    <a:pt x="1003" y="12"/>
                  </a:cubicBezTo>
                  <a:cubicBezTo>
                    <a:pt x="426" y="73"/>
                    <a:pt x="0" y="620"/>
                    <a:pt x="91" y="1228"/>
                  </a:cubicBezTo>
                  <a:cubicBezTo>
                    <a:pt x="177" y="1769"/>
                    <a:pt x="635" y="2176"/>
                    <a:pt x="1167" y="2176"/>
                  </a:cubicBezTo>
                  <a:cubicBezTo>
                    <a:pt x="1203" y="2176"/>
                    <a:pt x="1240" y="2174"/>
                    <a:pt x="1277" y="2170"/>
                  </a:cubicBezTo>
                  <a:cubicBezTo>
                    <a:pt x="1854" y="2079"/>
                    <a:pt x="2280" y="1532"/>
                    <a:pt x="2189" y="955"/>
                  </a:cubicBezTo>
                  <a:cubicBezTo>
                    <a:pt x="2106" y="402"/>
                    <a:pt x="167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8"/>
            <p:cNvSpPr/>
            <p:nvPr/>
          </p:nvSpPr>
          <p:spPr>
            <a:xfrm>
              <a:off x="4692385" y="2114958"/>
              <a:ext cx="122630" cy="44078"/>
            </a:xfrm>
            <a:custGeom>
              <a:avLst/>
              <a:gdLst/>
              <a:ahLst/>
              <a:cxnLst/>
              <a:rect l="l" t="t" r="r" b="b"/>
              <a:pathLst>
                <a:path w="3831" h="1377" extrusionOk="0">
                  <a:moveTo>
                    <a:pt x="2068" y="0"/>
                  </a:moveTo>
                  <a:cubicBezTo>
                    <a:pt x="1673" y="0"/>
                    <a:pt x="1338" y="91"/>
                    <a:pt x="973" y="183"/>
                  </a:cubicBezTo>
                  <a:cubicBezTo>
                    <a:pt x="639" y="304"/>
                    <a:pt x="305" y="487"/>
                    <a:pt x="31" y="699"/>
                  </a:cubicBezTo>
                  <a:cubicBezTo>
                    <a:pt x="1" y="730"/>
                    <a:pt x="1" y="760"/>
                    <a:pt x="31" y="790"/>
                  </a:cubicBezTo>
                  <a:cubicBezTo>
                    <a:pt x="31" y="806"/>
                    <a:pt x="46" y="813"/>
                    <a:pt x="65" y="813"/>
                  </a:cubicBezTo>
                  <a:cubicBezTo>
                    <a:pt x="84" y="813"/>
                    <a:pt x="107" y="806"/>
                    <a:pt x="122" y="790"/>
                  </a:cubicBezTo>
                  <a:cubicBezTo>
                    <a:pt x="396" y="608"/>
                    <a:pt x="700" y="456"/>
                    <a:pt x="1034" y="365"/>
                  </a:cubicBezTo>
                  <a:cubicBezTo>
                    <a:pt x="1311" y="264"/>
                    <a:pt x="1609" y="205"/>
                    <a:pt x="1893" y="205"/>
                  </a:cubicBezTo>
                  <a:cubicBezTo>
                    <a:pt x="1952" y="205"/>
                    <a:pt x="2010" y="208"/>
                    <a:pt x="2068" y="213"/>
                  </a:cubicBezTo>
                  <a:cubicBezTo>
                    <a:pt x="2402" y="213"/>
                    <a:pt x="2736" y="304"/>
                    <a:pt x="3010" y="487"/>
                  </a:cubicBezTo>
                  <a:cubicBezTo>
                    <a:pt x="3253" y="669"/>
                    <a:pt x="3466" y="973"/>
                    <a:pt x="3527" y="1246"/>
                  </a:cubicBezTo>
                  <a:lnTo>
                    <a:pt x="3527" y="1277"/>
                  </a:lnTo>
                  <a:cubicBezTo>
                    <a:pt x="3552" y="1326"/>
                    <a:pt x="3597" y="1376"/>
                    <a:pt x="3662" y="1376"/>
                  </a:cubicBezTo>
                  <a:cubicBezTo>
                    <a:pt x="3677" y="1376"/>
                    <a:pt x="3692" y="1374"/>
                    <a:pt x="3709" y="1368"/>
                  </a:cubicBezTo>
                  <a:cubicBezTo>
                    <a:pt x="3770" y="1368"/>
                    <a:pt x="3831" y="1277"/>
                    <a:pt x="3800" y="1216"/>
                  </a:cubicBezTo>
                  <a:cubicBezTo>
                    <a:pt x="3709" y="790"/>
                    <a:pt x="3436" y="487"/>
                    <a:pt x="3132" y="304"/>
                  </a:cubicBezTo>
                  <a:cubicBezTo>
                    <a:pt x="2797" y="91"/>
                    <a:pt x="2432" y="31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8"/>
            <p:cNvSpPr/>
            <p:nvPr/>
          </p:nvSpPr>
          <p:spPr>
            <a:xfrm>
              <a:off x="4888932" y="2117679"/>
              <a:ext cx="82746" cy="57970"/>
            </a:xfrm>
            <a:custGeom>
              <a:avLst/>
              <a:gdLst/>
              <a:ahLst/>
              <a:cxnLst/>
              <a:rect l="l" t="t" r="r" b="b"/>
              <a:pathLst>
                <a:path w="2585" h="1811" extrusionOk="0">
                  <a:moveTo>
                    <a:pt x="1444" y="1"/>
                  </a:moveTo>
                  <a:cubicBezTo>
                    <a:pt x="490" y="1"/>
                    <a:pt x="1" y="1283"/>
                    <a:pt x="1" y="1283"/>
                  </a:cubicBezTo>
                  <a:cubicBezTo>
                    <a:pt x="500" y="1667"/>
                    <a:pt x="911" y="1810"/>
                    <a:pt x="1248" y="1810"/>
                  </a:cubicBezTo>
                  <a:cubicBezTo>
                    <a:pt x="2245" y="1810"/>
                    <a:pt x="2584" y="554"/>
                    <a:pt x="2584" y="554"/>
                  </a:cubicBezTo>
                  <a:cubicBezTo>
                    <a:pt x="2151" y="151"/>
                    <a:pt x="1770" y="1"/>
                    <a:pt x="14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8"/>
            <p:cNvSpPr/>
            <p:nvPr/>
          </p:nvSpPr>
          <p:spPr>
            <a:xfrm>
              <a:off x="4905482" y="2115726"/>
              <a:ext cx="56466" cy="64628"/>
            </a:xfrm>
            <a:custGeom>
              <a:avLst/>
              <a:gdLst/>
              <a:ahLst/>
              <a:cxnLst/>
              <a:rect l="l" t="t" r="r" b="b"/>
              <a:pathLst>
                <a:path w="1764" h="2019" extrusionOk="0">
                  <a:moveTo>
                    <a:pt x="942" y="0"/>
                  </a:moveTo>
                  <a:cubicBezTo>
                    <a:pt x="526" y="0"/>
                    <a:pt x="177" y="378"/>
                    <a:pt x="92" y="888"/>
                  </a:cubicBezTo>
                  <a:cubicBezTo>
                    <a:pt x="0" y="1435"/>
                    <a:pt x="274" y="1952"/>
                    <a:pt x="730" y="2013"/>
                  </a:cubicBezTo>
                  <a:cubicBezTo>
                    <a:pt x="759" y="2017"/>
                    <a:pt x="788" y="2019"/>
                    <a:pt x="817" y="2019"/>
                  </a:cubicBezTo>
                  <a:cubicBezTo>
                    <a:pt x="1212" y="2019"/>
                    <a:pt x="1587" y="1641"/>
                    <a:pt x="1672" y="1131"/>
                  </a:cubicBezTo>
                  <a:cubicBezTo>
                    <a:pt x="1763" y="584"/>
                    <a:pt x="1459" y="67"/>
                    <a:pt x="1034" y="7"/>
                  </a:cubicBezTo>
                  <a:cubicBezTo>
                    <a:pt x="1003" y="2"/>
                    <a:pt x="972" y="0"/>
                    <a:pt x="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8"/>
            <p:cNvSpPr/>
            <p:nvPr/>
          </p:nvSpPr>
          <p:spPr>
            <a:xfrm>
              <a:off x="4886979" y="2115534"/>
              <a:ext cx="86651" cy="44590"/>
            </a:xfrm>
            <a:custGeom>
              <a:avLst/>
              <a:gdLst/>
              <a:ahLst/>
              <a:cxnLst/>
              <a:rect l="l" t="t" r="r" b="b"/>
              <a:pathLst>
                <a:path w="2707" h="1393" extrusionOk="0">
                  <a:moveTo>
                    <a:pt x="1687" y="0"/>
                  </a:moveTo>
                  <a:cubicBezTo>
                    <a:pt x="1602" y="0"/>
                    <a:pt x="1516" y="22"/>
                    <a:pt x="1430" y="43"/>
                  </a:cubicBezTo>
                  <a:lnTo>
                    <a:pt x="1460" y="13"/>
                  </a:lnTo>
                  <a:lnTo>
                    <a:pt x="1460" y="13"/>
                  </a:lnTo>
                  <a:cubicBezTo>
                    <a:pt x="1278" y="43"/>
                    <a:pt x="1126" y="104"/>
                    <a:pt x="974" y="165"/>
                  </a:cubicBezTo>
                  <a:cubicBezTo>
                    <a:pt x="852" y="225"/>
                    <a:pt x="700" y="317"/>
                    <a:pt x="578" y="438"/>
                  </a:cubicBezTo>
                  <a:cubicBezTo>
                    <a:pt x="457" y="529"/>
                    <a:pt x="366" y="651"/>
                    <a:pt x="244" y="803"/>
                  </a:cubicBezTo>
                  <a:cubicBezTo>
                    <a:pt x="153" y="924"/>
                    <a:pt x="92" y="1046"/>
                    <a:pt x="31" y="1228"/>
                  </a:cubicBezTo>
                  <a:cubicBezTo>
                    <a:pt x="1" y="1289"/>
                    <a:pt x="31" y="1350"/>
                    <a:pt x="92" y="1380"/>
                  </a:cubicBezTo>
                  <a:cubicBezTo>
                    <a:pt x="108" y="1389"/>
                    <a:pt x="125" y="1392"/>
                    <a:pt x="140" y="1392"/>
                  </a:cubicBezTo>
                  <a:cubicBezTo>
                    <a:pt x="183" y="1392"/>
                    <a:pt x="222" y="1364"/>
                    <a:pt x="244" y="1320"/>
                  </a:cubicBezTo>
                  <a:lnTo>
                    <a:pt x="244" y="1289"/>
                  </a:lnTo>
                  <a:cubicBezTo>
                    <a:pt x="335" y="1046"/>
                    <a:pt x="518" y="772"/>
                    <a:pt x="730" y="590"/>
                  </a:cubicBezTo>
                  <a:cubicBezTo>
                    <a:pt x="822" y="469"/>
                    <a:pt x="943" y="408"/>
                    <a:pt x="1065" y="347"/>
                  </a:cubicBezTo>
                  <a:cubicBezTo>
                    <a:pt x="1186" y="256"/>
                    <a:pt x="1338" y="225"/>
                    <a:pt x="1460" y="195"/>
                  </a:cubicBezTo>
                  <a:lnTo>
                    <a:pt x="1490" y="195"/>
                  </a:lnTo>
                  <a:cubicBezTo>
                    <a:pt x="1560" y="172"/>
                    <a:pt x="1639" y="162"/>
                    <a:pt x="1719" y="162"/>
                  </a:cubicBezTo>
                  <a:cubicBezTo>
                    <a:pt x="1850" y="162"/>
                    <a:pt x="1986" y="188"/>
                    <a:pt x="2098" y="225"/>
                  </a:cubicBezTo>
                  <a:cubicBezTo>
                    <a:pt x="2311" y="317"/>
                    <a:pt x="2463" y="469"/>
                    <a:pt x="2615" y="651"/>
                  </a:cubicBezTo>
                  <a:cubicBezTo>
                    <a:pt x="2615" y="666"/>
                    <a:pt x="2623" y="674"/>
                    <a:pt x="2634" y="674"/>
                  </a:cubicBezTo>
                  <a:cubicBezTo>
                    <a:pt x="2645" y="674"/>
                    <a:pt x="2661" y="666"/>
                    <a:pt x="2676" y="651"/>
                  </a:cubicBezTo>
                  <a:cubicBezTo>
                    <a:pt x="2706" y="651"/>
                    <a:pt x="2706" y="621"/>
                    <a:pt x="2706" y="590"/>
                  </a:cubicBezTo>
                  <a:cubicBezTo>
                    <a:pt x="2554" y="377"/>
                    <a:pt x="2372" y="225"/>
                    <a:pt x="2159" y="104"/>
                  </a:cubicBezTo>
                  <a:cubicBezTo>
                    <a:pt x="2037" y="73"/>
                    <a:pt x="1916" y="43"/>
                    <a:pt x="1794" y="13"/>
                  </a:cubicBezTo>
                  <a:cubicBezTo>
                    <a:pt x="1759" y="4"/>
                    <a:pt x="1723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8"/>
            <p:cNvSpPr/>
            <p:nvPr/>
          </p:nvSpPr>
          <p:spPr>
            <a:xfrm>
              <a:off x="4712840" y="2241945"/>
              <a:ext cx="172246" cy="94494"/>
            </a:xfrm>
            <a:custGeom>
              <a:avLst/>
              <a:gdLst/>
              <a:ahLst/>
              <a:cxnLst/>
              <a:rect l="l" t="t" r="r" b="b"/>
              <a:pathLst>
                <a:path w="5381" h="2952" extrusionOk="0">
                  <a:moveTo>
                    <a:pt x="4146" y="0"/>
                  </a:moveTo>
                  <a:cubicBezTo>
                    <a:pt x="3722" y="0"/>
                    <a:pt x="3168" y="147"/>
                    <a:pt x="2614" y="745"/>
                  </a:cubicBezTo>
                  <a:cubicBezTo>
                    <a:pt x="1858" y="1541"/>
                    <a:pt x="1140" y="1789"/>
                    <a:pt x="624" y="1789"/>
                  </a:cubicBezTo>
                  <a:cubicBezTo>
                    <a:pt x="353" y="1789"/>
                    <a:pt x="136" y="1720"/>
                    <a:pt x="0" y="1626"/>
                  </a:cubicBezTo>
                  <a:lnTo>
                    <a:pt x="0" y="1626"/>
                  </a:lnTo>
                  <a:cubicBezTo>
                    <a:pt x="0" y="1626"/>
                    <a:pt x="1025" y="2952"/>
                    <a:pt x="2575" y="2952"/>
                  </a:cubicBezTo>
                  <a:cubicBezTo>
                    <a:pt x="3227" y="2952"/>
                    <a:pt x="3972" y="2717"/>
                    <a:pt x="4772" y="2052"/>
                  </a:cubicBezTo>
                  <a:cubicBezTo>
                    <a:pt x="4772" y="2052"/>
                    <a:pt x="5380" y="1292"/>
                    <a:pt x="5107" y="532"/>
                  </a:cubicBezTo>
                  <a:cubicBezTo>
                    <a:pt x="5015" y="289"/>
                    <a:pt x="4803" y="106"/>
                    <a:pt x="4559" y="45"/>
                  </a:cubicBezTo>
                  <a:cubicBezTo>
                    <a:pt x="4444" y="21"/>
                    <a:pt x="4304" y="0"/>
                    <a:pt x="41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8"/>
            <p:cNvSpPr/>
            <p:nvPr/>
          </p:nvSpPr>
          <p:spPr>
            <a:xfrm>
              <a:off x="4860987" y="2241305"/>
              <a:ext cx="144749" cy="86523"/>
            </a:xfrm>
            <a:custGeom>
              <a:avLst/>
              <a:gdLst/>
              <a:ahLst/>
              <a:cxnLst/>
              <a:rect l="l" t="t" r="r" b="b"/>
              <a:pathLst>
                <a:path w="4522" h="2703" extrusionOk="0">
                  <a:moveTo>
                    <a:pt x="1167" y="0"/>
                  </a:moveTo>
                  <a:cubicBezTo>
                    <a:pt x="540" y="0"/>
                    <a:pt x="0" y="525"/>
                    <a:pt x="144" y="1160"/>
                  </a:cubicBezTo>
                  <a:cubicBezTo>
                    <a:pt x="235" y="1585"/>
                    <a:pt x="479" y="1889"/>
                    <a:pt x="479" y="1889"/>
                  </a:cubicBezTo>
                  <a:cubicBezTo>
                    <a:pt x="1205" y="2490"/>
                    <a:pt x="1855" y="2702"/>
                    <a:pt x="2410" y="2702"/>
                  </a:cubicBezTo>
                  <a:cubicBezTo>
                    <a:pt x="3736" y="2702"/>
                    <a:pt x="4521" y="1494"/>
                    <a:pt x="4521" y="1494"/>
                  </a:cubicBezTo>
                  <a:lnTo>
                    <a:pt x="4521" y="1494"/>
                  </a:lnTo>
                  <a:cubicBezTo>
                    <a:pt x="4393" y="1580"/>
                    <a:pt x="4230" y="1647"/>
                    <a:pt x="4027" y="1647"/>
                  </a:cubicBezTo>
                  <a:cubicBezTo>
                    <a:pt x="3654" y="1647"/>
                    <a:pt x="3143" y="1421"/>
                    <a:pt x="2454" y="673"/>
                  </a:cubicBezTo>
                  <a:cubicBezTo>
                    <a:pt x="2029" y="248"/>
                    <a:pt x="1603" y="65"/>
                    <a:pt x="1269" y="5"/>
                  </a:cubicBezTo>
                  <a:cubicBezTo>
                    <a:pt x="1235" y="2"/>
                    <a:pt x="1201" y="0"/>
                    <a:pt x="1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8"/>
            <p:cNvSpPr/>
            <p:nvPr/>
          </p:nvSpPr>
          <p:spPr>
            <a:xfrm>
              <a:off x="4642768" y="2079618"/>
              <a:ext cx="201439" cy="142380"/>
            </a:xfrm>
            <a:custGeom>
              <a:avLst/>
              <a:gdLst/>
              <a:ahLst/>
              <a:cxnLst/>
              <a:rect l="l" t="t" r="r" b="b"/>
              <a:pathLst>
                <a:path w="6293" h="4448" extrusionOk="0">
                  <a:moveTo>
                    <a:pt x="3648" y="375"/>
                  </a:moveTo>
                  <a:cubicBezTo>
                    <a:pt x="4438" y="375"/>
                    <a:pt x="5138" y="405"/>
                    <a:pt x="5259" y="405"/>
                  </a:cubicBezTo>
                  <a:cubicBezTo>
                    <a:pt x="5624" y="496"/>
                    <a:pt x="5867" y="891"/>
                    <a:pt x="5837" y="1287"/>
                  </a:cubicBezTo>
                  <a:cubicBezTo>
                    <a:pt x="5806" y="1894"/>
                    <a:pt x="5715" y="2776"/>
                    <a:pt x="5350" y="3536"/>
                  </a:cubicBezTo>
                  <a:cubicBezTo>
                    <a:pt x="5198" y="3840"/>
                    <a:pt x="4864" y="4053"/>
                    <a:pt x="4530" y="4083"/>
                  </a:cubicBezTo>
                  <a:lnTo>
                    <a:pt x="1551" y="4053"/>
                  </a:lnTo>
                  <a:cubicBezTo>
                    <a:pt x="1034" y="4022"/>
                    <a:pt x="609" y="3657"/>
                    <a:pt x="517" y="3141"/>
                  </a:cubicBezTo>
                  <a:cubicBezTo>
                    <a:pt x="396" y="2533"/>
                    <a:pt x="396" y="1925"/>
                    <a:pt x="457" y="1378"/>
                  </a:cubicBezTo>
                  <a:cubicBezTo>
                    <a:pt x="517" y="922"/>
                    <a:pt x="852" y="557"/>
                    <a:pt x="1277" y="496"/>
                  </a:cubicBezTo>
                  <a:cubicBezTo>
                    <a:pt x="1764" y="405"/>
                    <a:pt x="2767" y="375"/>
                    <a:pt x="3648" y="375"/>
                  </a:cubicBezTo>
                  <a:close/>
                  <a:moveTo>
                    <a:pt x="4083" y="0"/>
                  </a:moveTo>
                  <a:cubicBezTo>
                    <a:pt x="3106" y="0"/>
                    <a:pt x="1800" y="22"/>
                    <a:pt x="1216" y="132"/>
                  </a:cubicBezTo>
                  <a:cubicBezTo>
                    <a:pt x="609" y="223"/>
                    <a:pt x="153" y="709"/>
                    <a:pt x="92" y="1347"/>
                  </a:cubicBezTo>
                  <a:cubicBezTo>
                    <a:pt x="1" y="1925"/>
                    <a:pt x="31" y="2563"/>
                    <a:pt x="153" y="3202"/>
                  </a:cubicBezTo>
                  <a:cubicBezTo>
                    <a:pt x="274" y="3870"/>
                    <a:pt x="852" y="4387"/>
                    <a:pt x="1520" y="4448"/>
                  </a:cubicBezTo>
                  <a:lnTo>
                    <a:pt x="4530" y="4448"/>
                  </a:lnTo>
                  <a:cubicBezTo>
                    <a:pt x="5016" y="4417"/>
                    <a:pt x="5472" y="4144"/>
                    <a:pt x="5685" y="3688"/>
                  </a:cubicBezTo>
                  <a:cubicBezTo>
                    <a:pt x="6110" y="2867"/>
                    <a:pt x="6171" y="1955"/>
                    <a:pt x="6232" y="1317"/>
                  </a:cubicBezTo>
                  <a:cubicBezTo>
                    <a:pt x="6293" y="709"/>
                    <a:pt x="5897" y="162"/>
                    <a:pt x="5320" y="40"/>
                  </a:cubicBezTo>
                  <a:cubicBezTo>
                    <a:pt x="5320" y="40"/>
                    <a:pt x="5289" y="10"/>
                    <a:pt x="5289" y="10"/>
                  </a:cubicBezTo>
                  <a:cubicBezTo>
                    <a:pt x="5241" y="10"/>
                    <a:pt x="4735" y="0"/>
                    <a:pt x="4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8"/>
            <p:cNvSpPr/>
            <p:nvPr/>
          </p:nvSpPr>
          <p:spPr>
            <a:xfrm>
              <a:off x="4627210" y="2081858"/>
              <a:ext cx="69110" cy="41869"/>
            </a:xfrm>
            <a:custGeom>
              <a:avLst/>
              <a:gdLst/>
              <a:ahLst/>
              <a:cxnLst/>
              <a:rect l="l" t="t" r="r" b="b"/>
              <a:pathLst>
                <a:path w="2159" h="1308" extrusionOk="0">
                  <a:moveTo>
                    <a:pt x="2158" y="1"/>
                  </a:moveTo>
                  <a:lnTo>
                    <a:pt x="213" y="92"/>
                  </a:lnTo>
                  <a:cubicBezTo>
                    <a:pt x="91" y="122"/>
                    <a:pt x="0" y="214"/>
                    <a:pt x="0" y="305"/>
                  </a:cubicBezTo>
                  <a:lnTo>
                    <a:pt x="0" y="669"/>
                  </a:lnTo>
                  <a:cubicBezTo>
                    <a:pt x="31" y="730"/>
                    <a:pt x="31" y="821"/>
                    <a:pt x="91" y="852"/>
                  </a:cubicBezTo>
                  <a:lnTo>
                    <a:pt x="760" y="1308"/>
                  </a:lnTo>
                  <a:cubicBezTo>
                    <a:pt x="760" y="1308"/>
                    <a:pt x="1095" y="122"/>
                    <a:pt x="2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8"/>
            <p:cNvSpPr/>
            <p:nvPr/>
          </p:nvSpPr>
          <p:spPr>
            <a:xfrm>
              <a:off x="4873375" y="2078881"/>
              <a:ext cx="167380" cy="143117"/>
            </a:xfrm>
            <a:custGeom>
              <a:avLst/>
              <a:gdLst/>
              <a:ahLst/>
              <a:cxnLst/>
              <a:rect l="l" t="t" r="r" b="b"/>
              <a:pathLst>
                <a:path w="5229" h="4471" extrusionOk="0">
                  <a:moveTo>
                    <a:pt x="1520" y="398"/>
                  </a:moveTo>
                  <a:cubicBezTo>
                    <a:pt x="2189" y="398"/>
                    <a:pt x="3283" y="398"/>
                    <a:pt x="3921" y="519"/>
                  </a:cubicBezTo>
                  <a:cubicBezTo>
                    <a:pt x="4347" y="580"/>
                    <a:pt x="4681" y="945"/>
                    <a:pt x="4742" y="1401"/>
                  </a:cubicBezTo>
                  <a:cubicBezTo>
                    <a:pt x="4833" y="1948"/>
                    <a:pt x="4803" y="2556"/>
                    <a:pt x="4681" y="3164"/>
                  </a:cubicBezTo>
                  <a:cubicBezTo>
                    <a:pt x="4590" y="3650"/>
                    <a:pt x="4165" y="4045"/>
                    <a:pt x="3678" y="4076"/>
                  </a:cubicBezTo>
                  <a:lnTo>
                    <a:pt x="1733" y="4106"/>
                  </a:lnTo>
                  <a:cubicBezTo>
                    <a:pt x="1368" y="4076"/>
                    <a:pt x="1034" y="3863"/>
                    <a:pt x="882" y="3559"/>
                  </a:cubicBezTo>
                  <a:cubicBezTo>
                    <a:pt x="548" y="2890"/>
                    <a:pt x="487" y="2069"/>
                    <a:pt x="456" y="1462"/>
                  </a:cubicBezTo>
                  <a:lnTo>
                    <a:pt x="426" y="1249"/>
                  </a:lnTo>
                  <a:cubicBezTo>
                    <a:pt x="396" y="1006"/>
                    <a:pt x="487" y="732"/>
                    <a:pt x="608" y="580"/>
                  </a:cubicBezTo>
                  <a:cubicBezTo>
                    <a:pt x="700" y="459"/>
                    <a:pt x="852" y="398"/>
                    <a:pt x="1003" y="398"/>
                  </a:cubicBezTo>
                  <a:close/>
                  <a:moveTo>
                    <a:pt x="1345" y="1"/>
                  </a:moveTo>
                  <a:cubicBezTo>
                    <a:pt x="1135" y="1"/>
                    <a:pt x="996" y="3"/>
                    <a:pt x="973" y="3"/>
                  </a:cubicBezTo>
                  <a:cubicBezTo>
                    <a:pt x="700" y="33"/>
                    <a:pt x="487" y="124"/>
                    <a:pt x="304" y="337"/>
                  </a:cubicBezTo>
                  <a:cubicBezTo>
                    <a:pt x="122" y="580"/>
                    <a:pt x="0" y="914"/>
                    <a:pt x="31" y="1310"/>
                  </a:cubicBezTo>
                  <a:lnTo>
                    <a:pt x="61" y="1492"/>
                  </a:lnTo>
                  <a:cubicBezTo>
                    <a:pt x="92" y="2130"/>
                    <a:pt x="152" y="2981"/>
                    <a:pt x="548" y="3711"/>
                  </a:cubicBezTo>
                  <a:cubicBezTo>
                    <a:pt x="760" y="4167"/>
                    <a:pt x="1216" y="4440"/>
                    <a:pt x="1703" y="4471"/>
                  </a:cubicBezTo>
                  <a:lnTo>
                    <a:pt x="3709" y="4471"/>
                  </a:lnTo>
                  <a:cubicBezTo>
                    <a:pt x="4377" y="4410"/>
                    <a:pt x="4925" y="3893"/>
                    <a:pt x="5077" y="3225"/>
                  </a:cubicBezTo>
                  <a:cubicBezTo>
                    <a:pt x="5198" y="2586"/>
                    <a:pt x="5228" y="1948"/>
                    <a:pt x="5137" y="1370"/>
                  </a:cubicBezTo>
                  <a:cubicBezTo>
                    <a:pt x="5046" y="732"/>
                    <a:pt x="4590" y="246"/>
                    <a:pt x="3982" y="155"/>
                  </a:cubicBezTo>
                  <a:cubicBezTo>
                    <a:pt x="3253" y="18"/>
                    <a:pt x="1976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8"/>
            <p:cNvSpPr/>
            <p:nvPr/>
          </p:nvSpPr>
          <p:spPr>
            <a:xfrm>
              <a:off x="4986246" y="2081858"/>
              <a:ext cx="70070" cy="41869"/>
            </a:xfrm>
            <a:custGeom>
              <a:avLst/>
              <a:gdLst/>
              <a:ahLst/>
              <a:cxnLst/>
              <a:rect l="l" t="t" r="r" b="b"/>
              <a:pathLst>
                <a:path w="2189" h="1308" extrusionOk="0">
                  <a:moveTo>
                    <a:pt x="0" y="1"/>
                  </a:moveTo>
                  <a:lnTo>
                    <a:pt x="0" y="1"/>
                  </a:lnTo>
                  <a:cubicBezTo>
                    <a:pt x="1064" y="122"/>
                    <a:pt x="1429" y="1308"/>
                    <a:pt x="1429" y="1308"/>
                  </a:cubicBezTo>
                  <a:lnTo>
                    <a:pt x="2067" y="852"/>
                  </a:lnTo>
                  <a:cubicBezTo>
                    <a:pt x="2128" y="821"/>
                    <a:pt x="2158" y="730"/>
                    <a:pt x="2158" y="669"/>
                  </a:cubicBezTo>
                  <a:lnTo>
                    <a:pt x="2158" y="305"/>
                  </a:lnTo>
                  <a:cubicBezTo>
                    <a:pt x="2189" y="214"/>
                    <a:pt x="2098" y="122"/>
                    <a:pt x="197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8"/>
            <p:cNvSpPr/>
            <p:nvPr/>
          </p:nvSpPr>
          <p:spPr>
            <a:xfrm>
              <a:off x="4827631" y="2136501"/>
              <a:ext cx="60371" cy="21287"/>
            </a:xfrm>
            <a:custGeom>
              <a:avLst/>
              <a:gdLst/>
              <a:ahLst/>
              <a:cxnLst/>
              <a:rect l="l" t="t" r="r" b="b"/>
              <a:pathLst>
                <a:path w="1886" h="665" extrusionOk="0">
                  <a:moveTo>
                    <a:pt x="1071" y="1"/>
                  </a:moveTo>
                  <a:cubicBezTo>
                    <a:pt x="816" y="1"/>
                    <a:pt x="498" y="75"/>
                    <a:pt x="122" y="300"/>
                  </a:cubicBezTo>
                  <a:cubicBezTo>
                    <a:pt x="31" y="361"/>
                    <a:pt x="1" y="482"/>
                    <a:pt x="62" y="573"/>
                  </a:cubicBezTo>
                  <a:cubicBezTo>
                    <a:pt x="92" y="634"/>
                    <a:pt x="153" y="665"/>
                    <a:pt x="214" y="665"/>
                  </a:cubicBezTo>
                  <a:cubicBezTo>
                    <a:pt x="244" y="665"/>
                    <a:pt x="274" y="634"/>
                    <a:pt x="305" y="634"/>
                  </a:cubicBezTo>
                  <a:cubicBezTo>
                    <a:pt x="628" y="443"/>
                    <a:pt x="885" y="383"/>
                    <a:pt x="1078" y="383"/>
                  </a:cubicBezTo>
                  <a:cubicBezTo>
                    <a:pt x="1375" y="383"/>
                    <a:pt x="1521" y="525"/>
                    <a:pt x="1521" y="543"/>
                  </a:cubicBezTo>
                  <a:cubicBezTo>
                    <a:pt x="1566" y="573"/>
                    <a:pt x="1619" y="589"/>
                    <a:pt x="1669" y="589"/>
                  </a:cubicBezTo>
                  <a:cubicBezTo>
                    <a:pt x="1718" y="589"/>
                    <a:pt x="1764" y="573"/>
                    <a:pt x="1794" y="543"/>
                  </a:cubicBezTo>
                  <a:cubicBezTo>
                    <a:pt x="1885" y="452"/>
                    <a:pt x="1885" y="330"/>
                    <a:pt x="1794" y="269"/>
                  </a:cubicBezTo>
                  <a:cubicBezTo>
                    <a:pt x="1794" y="250"/>
                    <a:pt x="1539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8"/>
            <p:cNvSpPr/>
            <p:nvPr/>
          </p:nvSpPr>
          <p:spPr>
            <a:xfrm>
              <a:off x="4563956" y="2101097"/>
              <a:ext cx="94397" cy="91709"/>
            </a:xfrm>
            <a:custGeom>
              <a:avLst/>
              <a:gdLst/>
              <a:ahLst/>
              <a:cxnLst/>
              <a:rect l="l" t="t" r="r" b="b"/>
              <a:pathLst>
                <a:path w="2949" h="2865" extrusionOk="0">
                  <a:moveTo>
                    <a:pt x="2740" y="0"/>
                  </a:moveTo>
                  <a:cubicBezTo>
                    <a:pt x="2691" y="0"/>
                    <a:pt x="2645" y="23"/>
                    <a:pt x="2615" y="68"/>
                  </a:cubicBezTo>
                  <a:lnTo>
                    <a:pt x="92" y="2531"/>
                  </a:lnTo>
                  <a:cubicBezTo>
                    <a:pt x="1" y="2591"/>
                    <a:pt x="1" y="2713"/>
                    <a:pt x="92" y="2804"/>
                  </a:cubicBezTo>
                  <a:cubicBezTo>
                    <a:pt x="122" y="2834"/>
                    <a:pt x="153" y="2865"/>
                    <a:pt x="213" y="2865"/>
                  </a:cubicBezTo>
                  <a:cubicBezTo>
                    <a:pt x="274" y="2865"/>
                    <a:pt x="305" y="2834"/>
                    <a:pt x="335" y="2804"/>
                  </a:cubicBezTo>
                  <a:lnTo>
                    <a:pt x="2858" y="342"/>
                  </a:lnTo>
                  <a:cubicBezTo>
                    <a:pt x="2949" y="251"/>
                    <a:pt x="2949" y="129"/>
                    <a:pt x="2888" y="68"/>
                  </a:cubicBezTo>
                  <a:cubicBezTo>
                    <a:pt x="2843" y="23"/>
                    <a:pt x="2789" y="0"/>
                    <a:pt x="2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8"/>
            <p:cNvSpPr/>
            <p:nvPr/>
          </p:nvSpPr>
          <p:spPr>
            <a:xfrm>
              <a:off x="4448173" y="2176387"/>
              <a:ext cx="185882" cy="148750"/>
            </a:xfrm>
            <a:custGeom>
              <a:avLst/>
              <a:gdLst/>
              <a:ahLst/>
              <a:cxnLst/>
              <a:rect l="l" t="t" r="r" b="b"/>
              <a:pathLst>
                <a:path w="5807" h="4647" extrusionOk="0">
                  <a:moveTo>
                    <a:pt x="2811" y="0"/>
                  </a:moveTo>
                  <a:cubicBezTo>
                    <a:pt x="2546" y="0"/>
                    <a:pt x="2267" y="81"/>
                    <a:pt x="1976" y="270"/>
                  </a:cubicBezTo>
                  <a:cubicBezTo>
                    <a:pt x="1" y="1516"/>
                    <a:pt x="2493" y="4647"/>
                    <a:pt x="4651" y="4647"/>
                  </a:cubicBezTo>
                  <a:cubicBezTo>
                    <a:pt x="5289" y="4647"/>
                    <a:pt x="5806" y="4130"/>
                    <a:pt x="5684" y="3644"/>
                  </a:cubicBezTo>
                  <a:cubicBezTo>
                    <a:pt x="5502" y="2823"/>
                    <a:pt x="5168" y="2063"/>
                    <a:pt x="4712" y="1364"/>
                  </a:cubicBezTo>
                  <a:cubicBezTo>
                    <a:pt x="4216" y="665"/>
                    <a:pt x="3570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8"/>
            <p:cNvSpPr/>
            <p:nvPr/>
          </p:nvSpPr>
          <p:spPr>
            <a:xfrm>
              <a:off x="4526023" y="2229269"/>
              <a:ext cx="81754" cy="46254"/>
            </a:xfrm>
            <a:custGeom>
              <a:avLst/>
              <a:gdLst/>
              <a:ahLst/>
              <a:cxnLst/>
              <a:rect l="l" t="t" r="r" b="b"/>
              <a:pathLst>
                <a:path w="2554" h="1445" extrusionOk="0">
                  <a:moveTo>
                    <a:pt x="667" y="0"/>
                  </a:moveTo>
                  <a:cubicBezTo>
                    <a:pt x="479" y="0"/>
                    <a:pt x="276" y="33"/>
                    <a:pt x="61" y="107"/>
                  </a:cubicBezTo>
                  <a:cubicBezTo>
                    <a:pt x="0" y="137"/>
                    <a:pt x="0" y="168"/>
                    <a:pt x="0" y="229"/>
                  </a:cubicBezTo>
                  <a:cubicBezTo>
                    <a:pt x="31" y="259"/>
                    <a:pt x="61" y="289"/>
                    <a:pt x="122" y="289"/>
                  </a:cubicBezTo>
                  <a:cubicBezTo>
                    <a:pt x="325" y="216"/>
                    <a:pt x="516" y="184"/>
                    <a:pt x="693" y="184"/>
                  </a:cubicBezTo>
                  <a:cubicBezTo>
                    <a:pt x="1760" y="184"/>
                    <a:pt x="2345" y="1332"/>
                    <a:pt x="2371" y="1384"/>
                  </a:cubicBezTo>
                  <a:cubicBezTo>
                    <a:pt x="2401" y="1414"/>
                    <a:pt x="2432" y="1444"/>
                    <a:pt x="2462" y="1444"/>
                  </a:cubicBezTo>
                  <a:cubicBezTo>
                    <a:pt x="2462" y="1444"/>
                    <a:pt x="2493" y="1444"/>
                    <a:pt x="2493" y="1414"/>
                  </a:cubicBezTo>
                  <a:cubicBezTo>
                    <a:pt x="2523" y="1414"/>
                    <a:pt x="2553" y="1353"/>
                    <a:pt x="2523" y="1323"/>
                  </a:cubicBezTo>
                  <a:cubicBezTo>
                    <a:pt x="2523" y="1297"/>
                    <a:pt x="1865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8"/>
            <p:cNvSpPr/>
            <p:nvPr/>
          </p:nvSpPr>
          <p:spPr>
            <a:xfrm>
              <a:off x="4511426" y="1856565"/>
              <a:ext cx="309441" cy="183801"/>
            </a:xfrm>
            <a:custGeom>
              <a:avLst/>
              <a:gdLst/>
              <a:ahLst/>
              <a:cxnLst/>
              <a:rect l="l" t="t" r="r" b="b"/>
              <a:pathLst>
                <a:path w="9667" h="5742" extrusionOk="0">
                  <a:moveTo>
                    <a:pt x="7220" y="1"/>
                  </a:moveTo>
                  <a:cubicBezTo>
                    <a:pt x="6547" y="1"/>
                    <a:pt x="5703" y="112"/>
                    <a:pt x="4651" y="413"/>
                  </a:cubicBezTo>
                  <a:cubicBezTo>
                    <a:pt x="608" y="1568"/>
                    <a:pt x="0" y="5489"/>
                    <a:pt x="0" y="5489"/>
                  </a:cubicBezTo>
                  <a:cubicBezTo>
                    <a:pt x="560" y="5658"/>
                    <a:pt x="1139" y="5741"/>
                    <a:pt x="1715" y="5741"/>
                  </a:cubicBezTo>
                  <a:cubicBezTo>
                    <a:pt x="3924" y="5741"/>
                    <a:pt x="6087" y="4527"/>
                    <a:pt x="6930" y="2358"/>
                  </a:cubicBezTo>
                  <a:cubicBezTo>
                    <a:pt x="7402" y="1060"/>
                    <a:pt x="8409" y="831"/>
                    <a:pt x="9061" y="831"/>
                  </a:cubicBezTo>
                  <a:cubicBezTo>
                    <a:pt x="9416" y="831"/>
                    <a:pt x="9666" y="899"/>
                    <a:pt x="9666" y="899"/>
                  </a:cubicBezTo>
                  <a:cubicBezTo>
                    <a:pt x="9666" y="899"/>
                    <a:pt x="9134" y="1"/>
                    <a:pt x="72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4451086" y="1801730"/>
              <a:ext cx="372692" cy="228327"/>
            </a:xfrm>
            <a:custGeom>
              <a:avLst/>
              <a:gdLst/>
              <a:ahLst/>
              <a:cxnLst/>
              <a:rect l="l" t="t" r="r" b="b"/>
              <a:pathLst>
                <a:path w="11643" h="7133" extrusionOk="0">
                  <a:moveTo>
                    <a:pt x="8019" y="1"/>
                  </a:moveTo>
                  <a:cubicBezTo>
                    <a:pt x="7720" y="1"/>
                    <a:pt x="7399" y="19"/>
                    <a:pt x="7052" y="59"/>
                  </a:cubicBezTo>
                  <a:cubicBezTo>
                    <a:pt x="2645" y="545"/>
                    <a:pt x="1" y="4314"/>
                    <a:pt x="730" y="6533"/>
                  </a:cubicBezTo>
                  <a:cubicBezTo>
                    <a:pt x="863" y="6970"/>
                    <a:pt x="1196" y="7133"/>
                    <a:pt x="1618" y="7133"/>
                  </a:cubicBezTo>
                  <a:cubicBezTo>
                    <a:pt x="2839" y="7133"/>
                    <a:pt x="4803" y="5773"/>
                    <a:pt x="4803" y="5773"/>
                  </a:cubicBezTo>
                  <a:lnTo>
                    <a:pt x="11642" y="1700"/>
                  </a:lnTo>
                  <a:cubicBezTo>
                    <a:pt x="11642" y="1700"/>
                    <a:pt x="10918" y="1"/>
                    <a:pt x="80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571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5526;p41">
            <a:extLst>
              <a:ext uri="{FF2B5EF4-FFF2-40B4-BE49-F238E27FC236}">
                <a16:creationId xmlns:a16="http://schemas.microsoft.com/office/drawing/2014/main" id="{A83EC5C2-99DE-4402-8DC2-AB12E2071201}"/>
              </a:ext>
            </a:extLst>
          </p:cNvPr>
          <p:cNvGrpSpPr/>
          <p:nvPr/>
        </p:nvGrpSpPr>
        <p:grpSpPr>
          <a:xfrm>
            <a:off x="1401766" y="0"/>
            <a:ext cx="5409366" cy="4941869"/>
            <a:chOff x="1813175" y="1449977"/>
            <a:chExt cx="3075276" cy="2858005"/>
          </a:xfrm>
        </p:grpSpPr>
        <p:sp>
          <p:nvSpPr>
            <p:cNvPr id="198" name="Google Shape;5527;p41">
              <a:extLst>
                <a:ext uri="{FF2B5EF4-FFF2-40B4-BE49-F238E27FC236}">
                  <a16:creationId xmlns:a16="http://schemas.microsoft.com/office/drawing/2014/main" id="{2523F3C4-5F87-4F00-8468-58986DD3BCF1}"/>
                </a:ext>
              </a:extLst>
            </p:cNvPr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528;p41">
              <a:extLst>
                <a:ext uri="{FF2B5EF4-FFF2-40B4-BE49-F238E27FC236}">
                  <a16:creationId xmlns:a16="http://schemas.microsoft.com/office/drawing/2014/main" id="{E23CAFD0-C516-4DC8-9D72-973668F4928A}"/>
                </a:ext>
              </a:extLst>
            </p:cNvPr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529;p41">
              <a:extLst>
                <a:ext uri="{FF2B5EF4-FFF2-40B4-BE49-F238E27FC236}">
                  <a16:creationId xmlns:a16="http://schemas.microsoft.com/office/drawing/2014/main" id="{4CA5F8C0-8F73-4054-B2A8-12FAF5AC039F}"/>
                </a:ext>
              </a:extLst>
            </p:cNvPr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530;p41">
              <a:extLst>
                <a:ext uri="{FF2B5EF4-FFF2-40B4-BE49-F238E27FC236}">
                  <a16:creationId xmlns:a16="http://schemas.microsoft.com/office/drawing/2014/main" id="{12B8381F-FB8C-4547-A6D4-47FA43D7A47A}"/>
                </a:ext>
              </a:extLst>
            </p:cNvPr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531;p41">
              <a:extLst>
                <a:ext uri="{FF2B5EF4-FFF2-40B4-BE49-F238E27FC236}">
                  <a16:creationId xmlns:a16="http://schemas.microsoft.com/office/drawing/2014/main" id="{C08CD4EC-9CC2-4D36-A4B6-C8D8AE634BBA}"/>
                </a:ext>
              </a:extLst>
            </p:cNvPr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532;p41">
              <a:extLst>
                <a:ext uri="{FF2B5EF4-FFF2-40B4-BE49-F238E27FC236}">
                  <a16:creationId xmlns:a16="http://schemas.microsoft.com/office/drawing/2014/main" id="{DBC72435-B25B-447E-9E00-B9CBDF7409CF}"/>
                </a:ext>
              </a:extLst>
            </p:cNvPr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533;p41">
              <a:extLst>
                <a:ext uri="{FF2B5EF4-FFF2-40B4-BE49-F238E27FC236}">
                  <a16:creationId xmlns:a16="http://schemas.microsoft.com/office/drawing/2014/main" id="{AF50BD61-C07F-47AC-8E1A-896822E79241}"/>
                </a:ext>
              </a:extLst>
            </p:cNvPr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34;p41">
              <a:extLst>
                <a:ext uri="{FF2B5EF4-FFF2-40B4-BE49-F238E27FC236}">
                  <a16:creationId xmlns:a16="http://schemas.microsoft.com/office/drawing/2014/main" id="{0D08D2B9-A5D8-458D-9909-C7C6AA657934}"/>
                </a:ext>
              </a:extLst>
            </p:cNvPr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535;p41">
              <a:extLst>
                <a:ext uri="{FF2B5EF4-FFF2-40B4-BE49-F238E27FC236}">
                  <a16:creationId xmlns:a16="http://schemas.microsoft.com/office/drawing/2014/main" id="{77CD44DD-F324-4330-8057-6F7FC9D950CB}"/>
                </a:ext>
              </a:extLst>
            </p:cNvPr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536;p41">
              <a:extLst>
                <a:ext uri="{FF2B5EF4-FFF2-40B4-BE49-F238E27FC236}">
                  <a16:creationId xmlns:a16="http://schemas.microsoft.com/office/drawing/2014/main" id="{2D2477EE-39ED-417A-8CD5-C4ABCFD055F4}"/>
                </a:ext>
              </a:extLst>
            </p:cNvPr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537;p41">
              <a:extLst>
                <a:ext uri="{FF2B5EF4-FFF2-40B4-BE49-F238E27FC236}">
                  <a16:creationId xmlns:a16="http://schemas.microsoft.com/office/drawing/2014/main" id="{2F78C1EE-78F2-4D20-9179-999DDED36DB3}"/>
                </a:ext>
              </a:extLst>
            </p:cNvPr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538;p41">
              <a:extLst>
                <a:ext uri="{FF2B5EF4-FFF2-40B4-BE49-F238E27FC236}">
                  <a16:creationId xmlns:a16="http://schemas.microsoft.com/office/drawing/2014/main" id="{9579EC80-5B66-4467-8961-EAA43145C713}"/>
                </a:ext>
              </a:extLst>
            </p:cNvPr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539;p41">
              <a:extLst>
                <a:ext uri="{FF2B5EF4-FFF2-40B4-BE49-F238E27FC236}">
                  <a16:creationId xmlns:a16="http://schemas.microsoft.com/office/drawing/2014/main" id="{85CBB034-3408-44CF-8A6E-24DFEA0D9798}"/>
                </a:ext>
              </a:extLst>
            </p:cNvPr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540;p41">
              <a:extLst>
                <a:ext uri="{FF2B5EF4-FFF2-40B4-BE49-F238E27FC236}">
                  <a16:creationId xmlns:a16="http://schemas.microsoft.com/office/drawing/2014/main" id="{99746978-E71F-4D05-B029-C180EE31A6BE}"/>
                </a:ext>
              </a:extLst>
            </p:cNvPr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541;p41">
              <a:extLst>
                <a:ext uri="{FF2B5EF4-FFF2-40B4-BE49-F238E27FC236}">
                  <a16:creationId xmlns:a16="http://schemas.microsoft.com/office/drawing/2014/main" id="{BBD1E73F-1DE7-4C4B-98DD-8568FED4C1EB}"/>
                </a:ext>
              </a:extLst>
            </p:cNvPr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542;p41">
              <a:extLst>
                <a:ext uri="{FF2B5EF4-FFF2-40B4-BE49-F238E27FC236}">
                  <a16:creationId xmlns:a16="http://schemas.microsoft.com/office/drawing/2014/main" id="{650BE3FF-F9F3-4973-8174-32B48CB65E0D}"/>
                </a:ext>
              </a:extLst>
            </p:cNvPr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543;p41">
              <a:extLst>
                <a:ext uri="{FF2B5EF4-FFF2-40B4-BE49-F238E27FC236}">
                  <a16:creationId xmlns:a16="http://schemas.microsoft.com/office/drawing/2014/main" id="{CCEE76C8-9A43-4DA6-9E01-7D055E363778}"/>
                </a:ext>
              </a:extLst>
            </p:cNvPr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544;p41">
              <a:extLst>
                <a:ext uri="{FF2B5EF4-FFF2-40B4-BE49-F238E27FC236}">
                  <a16:creationId xmlns:a16="http://schemas.microsoft.com/office/drawing/2014/main" id="{BE49F26F-AA4C-47EC-927D-79BE9BDA5439}"/>
                </a:ext>
              </a:extLst>
            </p:cNvPr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545;p41">
              <a:extLst>
                <a:ext uri="{FF2B5EF4-FFF2-40B4-BE49-F238E27FC236}">
                  <a16:creationId xmlns:a16="http://schemas.microsoft.com/office/drawing/2014/main" id="{186B3606-5734-4595-AB48-E93EBEE3B185}"/>
                </a:ext>
              </a:extLst>
            </p:cNvPr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546;p41">
              <a:extLst>
                <a:ext uri="{FF2B5EF4-FFF2-40B4-BE49-F238E27FC236}">
                  <a16:creationId xmlns:a16="http://schemas.microsoft.com/office/drawing/2014/main" id="{F1F659BB-5B67-43C6-81E7-AFDAC795B36F}"/>
                </a:ext>
              </a:extLst>
            </p:cNvPr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547;p41">
              <a:extLst>
                <a:ext uri="{FF2B5EF4-FFF2-40B4-BE49-F238E27FC236}">
                  <a16:creationId xmlns:a16="http://schemas.microsoft.com/office/drawing/2014/main" id="{48F85254-C854-4FEA-A1CE-C1C8DC885596}"/>
                </a:ext>
              </a:extLst>
            </p:cNvPr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548;p41">
              <a:extLst>
                <a:ext uri="{FF2B5EF4-FFF2-40B4-BE49-F238E27FC236}">
                  <a16:creationId xmlns:a16="http://schemas.microsoft.com/office/drawing/2014/main" id="{004D3D05-DEF4-4734-9D26-9700C6A0A9CB}"/>
                </a:ext>
              </a:extLst>
            </p:cNvPr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549;p41">
              <a:extLst>
                <a:ext uri="{FF2B5EF4-FFF2-40B4-BE49-F238E27FC236}">
                  <a16:creationId xmlns:a16="http://schemas.microsoft.com/office/drawing/2014/main" id="{486DF4C5-7427-4D10-BA8A-E4DC6787F75A}"/>
                </a:ext>
              </a:extLst>
            </p:cNvPr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550;p41">
              <a:extLst>
                <a:ext uri="{FF2B5EF4-FFF2-40B4-BE49-F238E27FC236}">
                  <a16:creationId xmlns:a16="http://schemas.microsoft.com/office/drawing/2014/main" id="{7EAF8876-7FC6-4628-8F32-3E488BE15C4B}"/>
                </a:ext>
              </a:extLst>
            </p:cNvPr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551;p41">
              <a:extLst>
                <a:ext uri="{FF2B5EF4-FFF2-40B4-BE49-F238E27FC236}">
                  <a16:creationId xmlns:a16="http://schemas.microsoft.com/office/drawing/2014/main" id="{8D1062EA-8CE4-427A-8492-AD0009ACD63F}"/>
                </a:ext>
              </a:extLst>
            </p:cNvPr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52;p41">
              <a:extLst>
                <a:ext uri="{FF2B5EF4-FFF2-40B4-BE49-F238E27FC236}">
                  <a16:creationId xmlns:a16="http://schemas.microsoft.com/office/drawing/2014/main" id="{E6EF4CCA-A946-46ED-BFE5-E4FE3C59F943}"/>
                </a:ext>
              </a:extLst>
            </p:cNvPr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53;p41">
              <a:extLst>
                <a:ext uri="{FF2B5EF4-FFF2-40B4-BE49-F238E27FC236}">
                  <a16:creationId xmlns:a16="http://schemas.microsoft.com/office/drawing/2014/main" id="{8CCDBFC0-14E4-4B52-BCC8-B826124632E9}"/>
                </a:ext>
              </a:extLst>
            </p:cNvPr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554;p41">
              <a:extLst>
                <a:ext uri="{FF2B5EF4-FFF2-40B4-BE49-F238E27FC236}">
                  <a16:creationId xmlns:a16="http://schemas.microsoft.com/office/drawing/2014/main" id="{420693E6-7BEE-42EB-871C-E95CAADE4609}"/>
                </a:ext>
              </a:extLst>
            </p:cNvPr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555;p41">
              <a:extLst>
                <a:ext uri="{FF2B5EF4-FFF2-40B4-BE49-F238E27FC236}">
                  <a16:creationId xmlns:a16="http://schemas.microsoft.com/office/drawing/2014/main" id="{103E87BF-B12A-40BE-AA7E-60D76D52CB88}"/>
                </a:ext>
              </a:extLst>
            </p:cNvPr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556;p41">
              <a:extLst>
                <a:ext uri="{FF2B5EF4-FFF2-40B4-BE49-F238E27FC236}">
                  <a16:creationId xmlns:a16="http://schemas.microsoft.com/office/drawing/2014/main" id="{CEFA7DE1-127E-4424-8D60-C62C6DF8C401}"/>
                </a:ext>
              </a:extLst>
            </p:cNvPr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557;p41">
              <a:extLst>
                <a:ext uri="{FF2B5EF4-FFF2-40B4-BE49-F238E27FC236}">
                  <a16:creationId xmlns:a16="http://schemas.microsoft.com/office/drawing/2014/main" id="{B3CDF7C2-5A54-4C6B-85F8-914057C4B8A9}"/>
                </a:ext>
              </a:extLst>
            </p:cNvPr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558;p41">
              <a:extLst>
                <a:ext uri="{FF2B5EF4-FFF2-40B4-BE49-F238E27FC236}">
                  <a16:creationId xmlns:a16="http://schemas.microsoft.com/office/drawing/2014/main" id="{A3F659EB-21DB-4826-A44E-B5F1360D5823}"/>
                </a:ext>
              </a:extLst>
            </p:cNvPr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559;p41">
              <a:extLst>
                <a:ext uri="{FF2B5EF4-FFF2-40B4-BE49-F238E27FC236}">
                  <a16:creationId xmlns:a16="http://schemas.microsoft.com/office/drawing/2014/main" id="{D8461AFC-CA8D-4A47-A3AA-98DC006FF09F}"/>
                </a:ext>
              </a:extLst>
            </p:cNvPr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560;p41">
              <a:extLst>
                <a:ext uri="{FF2B5EF4-FFF2-40B4-BE49-F238E27FC236}">
                  <a16:creationId xmlns:a16="http://schemas.microsoft.com/office/drawing/2014/main" id="{35E57E84-4BF9-4640-A017-139D2FDDDECC}"/>
                </a:ext>
              </a:extLst>
            </p:cNvPr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561;p41">
              <a:extLst>
                <a:ext uri="{FF2B5EF4-FFF2-40B4-BE49-F238E27FC236}">
                  <a16:creationId xmlns:a16="http://schemas.microsoft.com/office/drawing/2014/main" id="{DB97B85B-1D82-4D85-9B9A-D63A7B71336C}"/>
                </a:ext>
              </a:extLst>
            </p:cNvPr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562;p41">
              <a:extLst>
                <a:ext uri="{FF2B5EF4-FFF2-40B4-BE49-F238E27FC236}">
                  <a16:creationId xmlns:a16="http://schemas.microsoft.com/office/drawing/2014/main" id="{0682EF44-71E2-4389-AFD1-C38745875519}"/>
                </a:ext>
              </a:extLst>
            </p:cNvPr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563;p41">
              <a:extLst>
                <a:ext uri="{FF2B5EF4-FFF2-40B4-BE49-F238E27FC236}">
                  <a16:creationId xmlns:a16="http://schemas.microsoft.com/office/drawing/2014/main" id="{6E529FC9-2EE6-4C3C-818C-08F9E11743A9}"/>
                </a:ext>
              </a:extLst>
            </p:cNvPr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564;p41">
              <a:extLst>
                <a:ext uri="{FF2B5EF4-FFF2-40B4-BE49-F238E27FC236}">
                  <a16:creationId xmlns:a16="http://schemas.microsoft.com/office/drawing/2014/main" id="{FA84AB84-C223-4AEC-B6A4-76A2217E4729}"/>
                </a:ext>
              </a:extLst>
            </p:cNvPr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565;p41">
              <a:extLst>
                <a:ext uri="{FF2B5EF4-FFF2-40B4-BE49-F238E27FC236}">
                  <a16:creationId xmlns:a16="http://schemas.microsoft.com/office/drawing/2014/main" id="{37ACC19E-B857-4EAB-89C5-FB1EC12B3222}"/>
                </a:ext>
              </a:extLst>
            </p:cNvPr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566;p41">
              <a:extLst>
                <a:ext uri="{FF2B5EF4-FFF2-40B4-BE49-F238E27FC236}">
                  <a16:creationId xmlns:a16="http://schemas.microsoft.com/office/drawing/2014/main" id="{CDAED938-FC33-44DE-92E9-086E984618FA}"/>
                </a:ext>
              </a:extLst>
            </p:cNvPr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567;p41">
              <a:extLst>
                <a:ext uri="{FF2B5EF4-FFF2-40B4-BE49-F238E27FC236}">
                  <a16:creationId xmlns:a16="http://schemas.microsoft.com/office/drawing/2014/main" id="{810F88FB-9D59-4D97-BB93-306E41B0975D}"/>
                </a:ext>
              </a:extLst>
            </p:cNvPr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568;p41">
              <a:extLst>
                <a:ext uri="{FF2B5EF4-FFF2-40B4-BE49-F238E27FC236}">
                  <a16:creationId xmlns:a16="http://schemas.microsoft.com/office/drawing/2014/main" id="{1AB4A391-0D2B-496A-8735-C65909981B74}"/>
                </a:ext>
              </a:extLst>
            </p:cNvPr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569;p41">
              <a:extLst>
                <a:ext uri="{FF2B5EF4-FFF2-40B4-BE49-F238E27FC236}">
                  <a16:creationId xmlns:a16="http://schemas.microsoft.com/office/drawing/2014/main" id="{343C57DD-2A13-4140-87A9-3969DC08BC88}"/>
                </a:ext>
              </a:extLst>
            </p:cNvPr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570;p41">
              <a:extLst>
                <a:ext uri="{FF2B5EF4-FFF2-40B4-BE49-F238E27FC236}">
                  <a16:creationId xmlns:a16="http://schemas.microsoft.com/office/drawing/2014/main" id="{FC9AF414-43B8-43DD-A706-BA903F07755A}"/>
                </a:ext>
              </a:extLst>
            </p:cNvPr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571;p41">
              <a:extLst>
                <a:ext uri="{FF2B5EF4-FFF2-40B4-BE49-F238E27FC236}">
                  <a16:creationId xmlns:a16="http://schemas.microsoft.com/office/drawing/2014/main" id="{5A5CFBDE-878D-4DDD-AA84-6F271F8F5616}"/>
                </a:ext>
              </a:extLst>
            </p:cNvPr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572;p41">
              <a:extLst>
                <a:ext uri="{FF2B5EF4-FFF2-40B4-BE49-F238E27FC236}">
                  <a16:creationId xmlns:a16="http://schemas.microsoft.com/office/drawing/2014/main" id="{DD81DA63-44E4-49F4-BA26-ED48EFAF4C6E}"/>
                </a:ext>
              </a:extLst>
            </p:cNvPr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573;p41">
              <a:extLst>
                <a:ext uri="{FF2B5EF4-FFF2-40B4-BE49-F238E27FC236}">
                  <a16:creationId xmlns:a16="http://schemas.microsoft.com/office/drawing/2014/main" id="{E4049CDE-69E6-417C-B057-5F98962A1A93}"/>
                </a:ext>
              </a:extLst>
            </p:cNvPr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574;p41">
              <a:extLst>
                <a:ext uri="{FF2B5EF4-FFF2-40B4-BE49-F238E27FC236}">
                  <a16:creationId xmlns:a16="http://schemas.microsoft.com/office/drawing/2014/main" id="{C72B2B31-5344-4CAD-9BD7-2C088C9E9915}"/>
                </a:ext>
              </a:extLst>
            </p:cNvPr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575;p41">
              <a:extLst>
                <a:ext uri="{FF2B5EF4-FFF2-40B4-BE49-F238E27FC236}">
                  <a16:creationId xmlns:a16="http://schemas.microsoft.com/office/drawing/2014/main" id="{668472D4-D98E-4EF4-ACD2-0B7FF27D0E07}"/>
                </a:ext>
              </a:extLst>
            </p:cNvPr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76;p41">
              <a:extLst>
                <a:ext uri="{FF2B5EF4-FFF2-40B4-BE49-F238E27FC236}">
                  <a16:creationId xmlns:a16="http://schemas.microsoft.com/office/drawing/2014/main" id="{B3E4CACF-3DA1-4C23-96AA-1D3D2035C523}"/>
                </a:ext>
              </a:extLst>
            </p:cNvPr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77;p41">
              <a:extLst>
                <a:ext uri="{FF2B5EF4-FFF2-40B4-BE49-F238E27FC236}">
                  <a16:creationId xmlns:a16="http://schemas.microsoft.com/office/drawing/2014/main" id="{DAE996A3-326F-40BF-BA97-9C1B7B145C8C}"/>
                </a:ext>
              </a:extLst>
            </p:cNvPr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578;p41">
              <a:extLst>
                <a:ext uri="{FF2B5EF4-FFF2-40B4-BE49-F238E27FC236}">
                  <a16:creationId xmlns:a16="http://schemas.microsoft.com/office/drawing/2014/main" id="{DE438691-F072-4457-B774-51AEB5A233A9}"/>
                </a:ext>
              </a:extLst>
            </p:cNvPr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579;p41">
              <a:extLst>
                <a:ext uri="{FF2B5EF4-FFF2-40B4-BE49-F238E27FC236}">
                  <a16:creationId xmlns:a16="http://schemas.microsoft.com/office/drawing/2014/main" id="{9B2C5F2C-06F1-45FC-897D-46DD83638B88}"/>
                </a:ext>
              </a:extLst>
            </p:cNvPr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80;p41">
              <a:extLst>
                <a:ext uri="{FF2B5EF4-FFF2-40B4-BE49-F238E27FC236}">
                  <a16:creationId xmlns:a16="http://schemas.microsoft.com/office/drawing/2014/main" id="{43272AF4-2894-418F-96D4-2A3E8C92D785}"/>
                </a:ext>
              </a:extLst>
            </p:cNvPr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581;p41">
              <a:extLst>
                <a:ext uri="{FF2B5EF4-FFF2-40B4-BE49-F238E27FC236}">
                  <a16:creationId xmlns:a16="http://schemas.microsoft.com/office/drawing/2014/main" id="{0B3FA91F-70C7-42A1-BF23-6E9AC83F7022}"/>
                </a:ext>
              </a:extLst>
            </p:cNvPr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582;p41">
              <a:extLst>
                <a:ext uri="{FF2B5EF4-FFF2-40B4-BE49-F238E27FC236}">
                  <a16:creationId xmlns:a16="http://schemas.microsoft.com/office/drawing/2014/main" id="{A09A6117-1F0C-4448-870F-6EB44E0BF099}"/>
                </a:ext>
              </a:extLst>
            </p:cNvPr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583;p41">
              <a:extLst>
                <a:ext uri="{FF2B5EF4-FFF2-40B4-BE49-F238E27FC236}">
                  <a16:creationId xmlns:a16="http://schemas.microsoft.com/office/drawing/2014/main" id="{05097C1A-0FE4-4E5C-B1CF-C75CA2D62CCA}"/>
                </a:ext>
              </a:extLst>
            </p:cNvPr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584;p41">
              <a:extLst>
                <a:ext uri="{FF2B5EF4-FFF2-40B4-BE49-F238E27FC236}">
                  <a16:creationId xmlns:a16="http://schemas.microsoft.com/office/drawing/2014/main" id="{D5ED8519-960B-426B-9A39-6E0D1D96DCB9}"/>
                </a:ext>
              </a:extLst>
            </p:cNvPr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585;p41">
              <a:extLst>
                <a:ext uri="{FF2B5EF4-FFF2-40B4-BE49-F238E27FC236}">
                  <a16:creationId xmlns:a16="http://schemas.microsoft.com/office/drawing/2014/main" id="{DB6E7C2D-6573-4981-A1D5-818AC4AF1E87}"/>
                </a:ext>
              </a:extLst>
            </p:cNvPr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586;p41">
              <a:extLst>
                <a:ext uri="{FF2B5EF4-FFF2-40B4-BE49-F238E27FC236}">
                  <a16:creationId xmlns:a16="http://schemas.microsoft.com/office/drawing/2014/main" id="{D02C518A-B1CA-4C19-B922-6374EA8F875C}"/>
                </a:ext>
              </a:extLst>
            </p:cNvPr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587;p41">
              <a:extLst>
                <a:ext uri="{FF2B5EF4-FFF2-40B4-BE49-F238E27FC236}">
                  <a16:creationId xmlns:a16="http://schemas.microsoft.com/office/drawing/2014/main" id="{9476D0B2-029E-4345-A3FA-524C6D08EFDA}"/>
                </a:ext>
              </a:extLst>
            </p:cNvPr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588;p41">
              <a:extLst>
                <a:ext uri="{FF2B5EF4-FFF2-40B4-BE49-F238E27FC236}">
                  <a16:creationId xmlns:a16="http://schemas.microsoft.com/office/drawing/2014/main" id="{A36DF50F-C76A-476F-9F83-409BCB86BC00}"/>
                </a:ext>
              </a:extLst>
            </p:cNvPr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589;p41">
              <a:extLst>
                <a:ext uri="{FF2B5EF4-FFF2-40B4-BE49-F238E27FC236}">
                  <a16:creationId xmlns:a16="http://schemas.microsoft.com/office/drawing/2014/main" id="{BED149E2-96AD-48F6-BF3D-A7ECCE7B3568}"/>
                </a:ext>
              </a:extLst>
            </p:cNvPr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590;p41">
              <a:extLst>
                <a:ext uri="{FF2B5EF4-FFF2-40B4-BE49-F238E27FC236}">
                  <a16:creationId xmlns:a16="http://schemas.microsoft.com/office/drawing/2014/main" id="{4609E667-0C6D-4E88-AC1B-92DE6E21A3F5}"/>
                </a:ext>
              </a:extLst>
            </p:cNvPr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591;p41">
              <a:extLst>
                <a:ext uri="{FF2B5EF4-FFF2-40B4-BE49-F238E27FC236}">
                  <a16:creationId xmlns:a16="http://schemas.microsoft.com/office/drawing/2014/main" id="{CD930405-A86C-4477-9F91-C7A52EA2E8D0}"/>
                </a:ext>
              </a:extLst>
            </p:cNvPr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592;p41">
              <a:extLst>
                <a:ext uri="{FF2B5EF4-FFF2-40B4-BE49-F238E27FC236}">
                  <a16:creationId xmlns:a16="http://schemas.microsoft.com/office/drawing/2014/main" id="{11D6B752-7985-4C60-AD73-2A3EA7EF6C7F}"/>
                </a:ext>
              </a:extLst>
            </p:cNvPr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593;p41">
              <a:extLst>
                <a:ext uri="{FF2B5EF4-FFF2-40B4-BE49-F238E27FC236}">
                  <a16:creationId xmlns:a16="http://schemas.microsoft.com/office/drawing/2014/main" id="{628EF992-482A-4AB4-8A87-D0893CA46A3D}"/>
                </a:ext>
              </a:extLst>
            </p:cNvPr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594;p41">
              <a:extLst>
                <a:ext uri="{FF2B5EF4-FFF2-40B4-BE49-F238E27FC236}">
                  <a16:creationId xmlns:a16="http://schemas.microsoft.com/office/drawing/2014/main" id="{BD71ACBE-AF09-4914-BE3F-6721BEB56CB4}"/>
                </a:ext>
              </a:extLst>
            </p:cNvPr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595;p41">
              <a:extLst>
                <a:ext uri="{FF2B5EF4-FFF2-40B4-BE49-F238E27FC236}">
                  <a16:creationId xmlns:a16="http://schemas.microsoft.com/office/drawing/2014/main" id="{5B7A93CB-2D17-4AF3-B6A0-CB53BE419431}"/>
                </a:ext>
              </a:extLst>
            </p:cNvPr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596;p41">
              <a:extLst>
                <a:ext uri="{FF2B5EF4-FFF2-40B4-BE49-F238E27FC236}">
                  <a16:creationId xmlns:a16="http://schemas.microsoft.com/office/drawing/2014/main" id="{66F81AF7-D97C-41C0-ABD0-75D9DF0E9128}"/>
                </a:ext>
              </a:extLst>
            </p:cNvPr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597;p41">
              <a:extLst>
                <a:ext uri="{FF2B5EF4-FFF2-40B4-BE49-F238E27FC236}">
                  <a16:creationId xmlns:a16="http://schemas.microsoft.com/office/drawing/2014/main" id="{C147FF8B-D110-4679-ABF1-7F57658BC030}"/>
                </a:ext>
              </a:extLst>
            </p:cNvPr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598;p41">
              <a:extLst>
                <a:ext uri="{FF2B5EF4-FFF2-40B4-BE49-F238E27FC236}">
                  <a16:creationId xmlns:a16="http://schemas.microsoft.com/office/drawing/2014/main" id="{353C8BFF-B468-4FBD-A404-A5A646777D93}"/>
                </a:ext>
              </a:extLst>
            </p:cNvPr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599;p41">
              <a:extLst>
                <a:ext uri="{FF2B5EF4-FFF2-40B4-BE49-F238E27FC236}">
                  <a16:creationId xmlns:a16="http://schemas.microsoft.com/office/drawing/2014/main" id="{DE420044-3437-4C73-80A4-4FDBC44CE592}"/>
                </a:ext>
              </a:extLst>
            </p:cNvPr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600;p41">
              <a:extLst>
                <a:ext uri="{FF2B5EF4-FFF2-40B4-BE49-F238E27FC236}">
                  <a16:creationId xmlns:a16="http://schemas.microsoft.com/office/drawing/2014/main" id="{58C2B6D0-B97E-42DA-969A-C54DA517C030}"/>
                </a:ext>
              </a:extLst>
            </p:cNvPr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601;p41">
              <a:extLst>
                <a:ext uri="{FF2B5EF4-FFF2-40B4-BE49-F238E27FC236}">
                  <a16:creationId xmlns:a16="http://schemas.microsoft.com/office/drawing/2014/main" id="{2A66A0B1-50DF-4864-AC1A-95F1E0BFE34F}"/>
                </a:ext>
              </a:extLst>
            </p:cNvPr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602;p41">
              <a:extLst>
                <a:ext uri="{FF2B5EF4-FFF2-40B4-BE49-F238E27FC236}">
                  <a16:creationId xmlns:a16="http://schemas.microsoft.com/office/drawing/2014/main" id="{E226F6FC-23AA-42C4-924A-35AE6D14FDF1}"/>
                </a:ext>
              </a:extLst>
            </p:cNvPr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603;p41">
              <a:extLst>
                <a:ext uri="{FF2B5EF4-FFF2-40B4-BE49-F238E27FC236}">
                  <a16:creationId xmlns:a16="http://schemas.microsoft.com/office/drawing/2014/main" id="{C9AD7824-6F35-41AE-B3C9-1935BF872F07}"/>
                </a:ext>
              </a:extLst>
            </p:cNvPr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604;p41">
              <a:extLst>
                <a:ext uri="{FF2B5EF4-FFF2-40B4-BE49-F238E27FC236}">
                  <a16:creationId xmlns:a16="http://schemas.microsoft.com/office/drawing/2014/main" id="{BA76C3DD-F132-43AD-8547-38FC861E1585}"/>
                </a:ext>
              </a:extLst>
            </p:cNvPr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605;p41">
              <a:extLst>
                <a:ext uri="{FF2B5EF4-FFF2-40B4-BE49-F238E27FC236}">
                  <a16:creationId xmlns:a16="http://schemas.microsoft.com/office/drawing/2014/main" id="{C014EE52-E467-4A01-B8BE-DCC4CBEF9714}"/>
                </a:ext>
              </a:extLst>
            </p:cNvPr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606;p41">
              <a:extLst>
                <a:ext uri="{FF2B5EF4-FFF2-40B4-BE49-F238E27FC236}">
                  <a16:creationId xmlns:a16="http://schemas.microsoft.com/office/drawing/2014/main" id="{936DB122-0A15-4B4D-A58D-C434B15FA108}"/>
                </a:ext>
              </a:extLst>
            </p:cNvPr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607;p41">
              <a:extLst>
                <a:ext uri="{FF2B5EF4-FFF2-40B4-BE49-F238E27FC236}">
                  <a16:creationId xmlns:a16="http://schemas.microsoft.com/office/drawing/2014/main" id="{2BB4D449-0377-4546-A9B4-190B0263950C}"/>
                </a:ext>
              </a:extLst>
            </p:cNvPr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608;p41">
              <a:extLst>
                <a:ext uri="{FF2B5EF4-FFF2-40B4-BE49-F238E27FC236}">
                  <a16:creationId xmlns:a16="http://schemas.microsoft.com/office/drawing/2014/main" id="{50494E9F-B7A3-4095-AA85-1EC9AF3CAA71}"/>
                </a:ext>
              </a:extLst>
            </p:cNvPr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609;p41">
              <a:extLst>
                <a:ext uri="{FF2B5EF4-FFF2-40B4-BE49-F238E27FC236}">
                  <a16:creationId xmlns:a16="http://schemas.microsoft.com/office/drawing/2014/main" id="{A3C1CC7C-9BDC-4BA2-BBE4-0161F8A07F62}"/>
                </a:ext>
              </a:extLst>
            </p:cNvPr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610;p41">
              <a:extLst>
                <a:ext uri="{FF2B5EF4-FFF2-40B4-BE49-F238E27FC236}">
                  <a16:creationId xmlns:a16="http://schemas.microsoft.com/office/drawing/2014/main" id="{F421E579-09B5-4440-82C7-372F930DB2B7}"/>
                </a:ext>
              </a:extLst>
            </p:cNvPr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611;p41">
              <a:extLst>
                <a:ext uri="{FF2B5EF4-FFF2-40B4-BE49-F238E27FC236}">
                  <a16:creationId xmlns:a16="http://schemas.microsoft.com/office/drawing/2014/main" id="{C48032CD-7E57-4CC8-B789-9898B5C2112A}"/>
                </a:ext>
              </a:extLst>
            </p:cNvPr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612;p41">
              <a:extLst>
                <a:ext uri="{FF2B5EF4-FFF2-40B4-BE49-F238E27FC236}">
                  <a16:creationId xmlns:a16="http://schemas.microsoft.com/office/drawing/2014/main" id="{BAAE307D-9958-48FF-A286-1DEAF9C827E4}"/>
                </a:ext>
              </a:extLst>
            </p:cNvPr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613;p41">
              <a:extLst>
                <a:ext uri="{FF2B5EF4-FFF2-40B4-BE49-F238E27FC236}">
                  <a16:creationId xmlns:a16="http://schemas.microsoft.com/office/drawing/2014/main" id="{2CE90C2E-3AF8-40A4-BC4D-48BB8B35FBD4}"/>
                </a:ext>
              </a:extLst>
            </p:cNvPr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614;p41">
              <a:extLst>
                <a:ext uri="{FF2B5EF4-FFF2-40B4-BE49-F238E27FC236}">
                  <a16:creationId xmlns:a16="http://schemas.microsoft.com/office/drawing/2014/main" id="{DE52449B-E5C4-4A81-8D4D-1A1979CCA466}"/>
                </a:ext>
              </a:extLst>
            </p:cNvPr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615;p41">
              <a:extLst>
                <a:ext uri="{FF2B5EF4-FFF2-40B4-BE49-F238E27FC236}">
                  <a16:creationId xmlns:a16="http://schemas.microsoft.com/office/drawing/2014/main" id="{9F91B408-DD70-4C1B-A9F6-D169C0B162E5}"/>
                </a:ext>
              </a:extLst>
            </p:cNvPr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616;p41">
              <a:extLst>
                <a:ext uri="{FF2B5EF4-FFF2-40B4-BE49-F238E27FC236}">
                  <a16:creationId xmlns:a16="http://schemas.microsoft.com/office/drawing/2014/main" id="{D9DF1E4F-8EF1-48CD-BCAF-AA77E0C09804}"/>
                </a:ext>
              </a:extLst>
            </p:cNvPr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617;p41">
              <a:extLst>
                <a:ext uri="{FF2B5EF4-FFF2-40B4-BE49-F238E27FC236}">
                  <a16:creationId xmlns:a16="http://schemas.microsoft.com/office/drawing/2014/main" id="{83236513-144B-4F0F-8CF6-E5592CB904F2}"/>
                </a:ext>
              </a:extLst>
            </p:cNvPr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618;p41">
              <a:extLst>
                <a:ext uri="{FF2B5EF4-FFF2-40B4-BE49-F238E27FC236}">
                  <a16:creationId xmlns:a16="http://schemas.microsoft.com/office/drawing/2014/main" id="{64FADDCD-2D84-43BF-918D-40606789F18C}"/>
                </a:ext>
              </a:extLst>
            </p:cNvPr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619;p41">
              <a:extLst>
                <a:ext uri="{FF2B5EF4-FFF2-40B4-BE49-F238E27FC236}">
                  <a16:creationId xmlns:a16="http://schemas.microsoft.com/office/drawing/2014/main" id="{FA7FFDB3-43D0-4923-BFAF-9FCF7282322E}"/>
                </a:ext>
              </a:extLst>
            </p:cNvPr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620;p41">
              <a:extLst>
                <a:ext uri="{FF2B5EF4-FFF2-40B4-BE49-F238E27FC236}">
                  <a16:creationId xmlns:a16="http://schemas.microsoft.com/office/drawing/2014/main" id="{015BA05A-3599-4B4F-91C6-3F1869459DBD}"/>
                </a:ext>
              </a:extLst>
            </p:cNvPr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621;p41">
              <a:extLst>
                <a:ext uri="{FF2B5EF4-FFF2-40B4-BE49-F238E27FC236}">
                  <a16:creationId xmlns:a16="http://schemas.microsoft.com/office/drawing/2014/main" id="{A7ED8A2A-E6C9-4D2A-9958-14B4FC904258}"/>
                </a:ext>
              </a:extLst>
            </p:cNvPr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622;p41">
              <a:extLst>
                <a:ext uri="{FF2B5EF4-FFF2-40B4-BE49-F238E27FC236}">
                  <a16:creationId xmlns:a16="http://schemas.microsoft.com/office/drawing/2014/main" id="{D4DAC78A-CA13-4960-8A2C-A63DF26E2FD7}"/>
                </a:ext>
              </a:extLst>
            </p:cNvPr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623;p41">
              <a:extLst>
                <a:ext uri="{FF2B5EF4-FFF2-40B4-BE49-F238E27FC236}">
                  <a16:creationId xmlns:a16="http://schemas.microsoft.com/office/drawing/2014/main" id="{3C609A19-9199-4470-936C-6130251BCC25}"/>
                </a:ext>
              </a:extLst>
            </p:cNvPr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624;p41">
              <a:extLst>
                <a:ext uri="{FF2B5EF4-FFF2-40B4-BE49-F238E27FC236}">
                  <a16:creationId xmlns:a16="http://schemas.microsoft.com/office/drawing/2014/main" id="{09493621-CE51-469A-A25D-3C0ACC66D60F}"/>
                </a:ext>
              </a:extLst>
            </p:cNvPr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625;p41">
              <a:extLst>
                <a:ext uri="{FF2B5EF4-FFF2-40B4-BE49-F238E27FC236}">
                  <a16:creationId xmlns:a16="http://schemas.microsoft.com/office/drawing/2014/main" id="{916DC2EB-DD71-432B-A358-D16999755F14}"/>
                </a:ext>
              </a:extLst>
            </p:cNvPr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626;p41">
              <a:extLst>
                <a:ext uri="{FF2B5EF4-FFF2-40B4-BE49-F238E27FC236}">
                  <a16:creationId xmlns:a16="http://schemas.microsoft.com/office/drawing/2014/main" id="{6EF157DE-E3C4-42E6-B4B0-BB2D9467DB5E}"/>
                </a:ext>
              </a:extLst>
            </p:cNvPr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627;p41">
              <a:extLst>
                <a:ext uri="{FF2B5EF4-FFF2-40B4-BE49-F238E27FC236}">
                  <a16:creationId xmlns:a16="http://schemas.microsoft.com/office/drawing/2014/main" id="{5E7F43AE-94C4-4FC2-A31E-151D8126855A}"/>
                </a:ext>
              </a:extLst>
            </p:cNvPr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628;p41">
              <a:extLst>
                <a:ext uri="{FF2B5EF4-FFF2-40B4-BE49-F238E27FC236}">
                  <a16:creationId xmlns:a16="http://schemas.microsoft.com/office/drawing/2014/main" id="{7D17DA7F-1822-41BD-9166-7731A7C5AFB3}"/>
                </a:ext>
              </a:extLst>
            </p:cNvPr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629;p41">
              <a:extLst>
                <a:ext uri="{FF2B5EF4-FFF2-40B4-BE49-F238E27FC236}">
                  <a16:creationId xmlns:a16="http://schemas.microsoft.com/office/drawing/2014/main" id="{BB3C5A79-CACE-4B05-8525-8329C83B8C20}"/>
                </a:ext>
              </a:extLst>
            </p:cNvPr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630;p41">
              <a:extLst>
                <a:ext uri="{FF2B5EF4-FFF2-40B4-BE49-F238E27FC236}">
                  <a16:creationId xmlns:a16="http://schemas.microsoft.com/office/drawing/2014/main" id="{0589BC35-FA08-4008-B415-3EAE73C30A48}"/>
                </a:ext>
              </a:extLst>
            </p:cNvPr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631;p41">
              <a:extLst>
                <a:ext uri="{FF2B5EF4-FFF2-40B4-BE49-F238E27FC236}">
                  <a16:creationId xmlns:a16="http://schemas.microsoft.com/office/drawing/2014/main" id="{36B7548B-D5FB-44D0-9E93-30C20DCA4356}"/>
                </a:ext>
              </a:extLst>
            </p:cNvPr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632;p41">
              <a:extLst>
                <a:ext uri="{FF2B5EF4-FFF2-40B4-BE49-F238E27FC236}">
                  <a16:creationId xmlns:a16="http://schemas.microsoft.com/office/drawing/2014/main" id="{3CA0A388-CFEB-404D-9C6F-66AFF8E9E57A}"/>
                </a:ext>
              </a:extLst>
            </p:cNvPr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633;p41">
              <a:extLst>
                <a:ext uri="{FF2B5EF4-FFF2-40B4-BE49-F238E27FC236}">
                  <a16:creationId xmlns:a16="http://schemas.microsoft.com/office/drawing/2014/main" id="{41A6FD2E-CC0E-4575-8F9E-46AB07EC3BBE}"/>
                </a:ext>
              </a:extLst>
            </p:cNvPr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634;p41">
              <a:extLst>
                <a:ext uri="{FF2B5EF4-FFF2-40B4-BE49-F238E27FC236}">
                  <a16:creationId xmlns:a16="http://schemas.microsoft.com/office/drawing/2014/main" id="{90166B3A-ADD0-43CD-811B-592F229CA6B5}"/>
                </a:ext>
              </a:extLst>
            </p:cNvPr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635;p41">
              <a:extLst>
                <a:ext uri="{FF2B5EF4-FFF2-40B4-BE49-F238E27FC236}">
                  <a16:creationId xmlns:a16="http://schemas.microsoft.com/office/drawing/2014/main" id="{A37C1CCF-5C19-40DB-8017-AE584366CE4E}"/>
                </a:ext>
              </a:extLst>
            </p:cNvPr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636;p41">
              <a:extLst>
                <a:ext uri="{FF2B5EF4-FFF2-40B4-BE49-F238E27FC236}">
                  <a16:creationId xmlns:a16="http://schemas.microsoft.com/office/drawing/2014/main" id="{C9E51346-B964-4722-8CA0-71CDB5B769DC}"/>
                </a:ext>
              </a:extLst>
            </p:cNvPr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637;p41">
              <a:extLst>
                <a:ext uri="{FF2B5EF4-FFF2-40B4-BE49-F238E27FC236}">
                  <a16:creationId xmlns:a16="http://schemas.microsoft.com/office/drawing/2014/main" id="{8C21EE05-C8C4-4B88-8AB8-DD6A91190425}"/>
                </a:ext>
              </a:extLst>
            </p:cNvPr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638;p41">
              <a:extLst>
                <a:ext uri="{FF2B5EF4-FFF2-40B4-BE49-F238E27FC236}">
                  <a16:creationId xmlns:a16="http://schemas.microsoft.com/office/drawing/2014/main" id="{F32BFD17-B58E-4A67-B2F5-BAD515684B59}"/>
                </a:ext>
              </a:extLst>
            </p:cNvPr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639;p41">
              <a:extLst>
                <a:ext uri="{FF2B5EF4-FFF2-40B4-BE49-F238E27FC236}">
                  <a16:creationId xmlns:a16="http://schemas.microsoft.com/office/drawing/2014/main" id="{3A2B90BE-BF65-49F1-85D4-7AF88E318445}"/>
                </a:ext>
              </a:extLst>
            </p:cNvPr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640;p41">
              <a:extLst>
                <a:ext uri="{FF2B5EF4-FFF2-40B4-BE49-F238E27FC236}">
                  <a16:creationId xmlns:a16="http://schemas.microsoft.com/office/drawing/2014/main" id="{10ACB42A-1B29-48D1-93B9-683BF857012E}"/>
                </a:ext>
              </a:extLst>
            </p:cNvPr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641;p41">
              <a:extLst>
                <a:ext uri="{FF2B5EF4-FFF2-40B4-BE49-F238E27FC236}">
                  <a16:creationId xmlns:a16="http://schemas.microsoft.com/office/drawing/2014/main" id="{8B51C0E6-7661-452D-A7D6-4FF182076AFC}"/>
                </a:ext>
              </a:extLst>
            </p:cNvPr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642;p41">
              <a:extLst>
                <a:ext uri="{FF2B5EF4-FFF2-40B4-BE49-F238E27FC236}">
                  <a16:creationId xmlns:a16="http://schemas.microsoft.com/office/drawing/2014/main" id="{7BD1335C-2E41-456D-8DB6-0737255D0EC9}"/>
                </a:ext>
              </a:extLst>
            </p:cNvPr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643;p41">
              <a:extLst>
                <a:ext uri="{FF2B5EF4-FFF2-40B4-BE49-F238E27FC236}">
                  <a16:creationId xmlns:a16="http://schemas.microsoft.com/office/drawing/2014/main" id="{8FEB7BCD-6A19-41BE-A0AC-81C168AD0215}"/>
                </a:ext>
              </a:extLst>
            </p:cNvPr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644;p41">
              <a:extLst>
                <a:ext uri="{FF2B5EF4-FFF2-40B4-BE49-F238E27FC236}">
                  <a16:creationId xmlns:a16="http://schemas.microsoft.com/office/drawing/2014/main" id="{1EEF4151-A6DB-4BC7-AC7D-CF8A1CDF1914}"/>
                </a:ext>
              </a:extLst>
            </p:cNvPr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645;p41">
              <a:extLst>
                <a:ext uri="{FF2B5EF4-FFF2-40B4-BE49-F238E27FC236}">
                  <a16:creationId xmlns:a16="http://schemas.microsoft.com/office/drawing/2014/main" id="{5017EFB5-7B66-4FCC-8C9C-1C5856B7017D}"/>
                </a:ext>
              </a:extLst>
            </p:cNvPr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646;p41">
              <a:extLst>
                <a:ext uri="{FF2B5EF4-FFF2-40B4-BE49-F238E27FC236}">
                  <a16:creationId xmlns:a16="http://schemas.microsoft.com/office/drawing/2014/main" id="{343D3EEA-7EBC-4A39-BC89-EFBCD5AD3AD3}"/>
                </a:ext>
              </a:extLst>
            </p:cNvPr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647;p41">
              <a:extLst>
                <a:ext uri="{FF2B5EF4-FFF2-40B4-BE49-F238E27FC236}">
                  <a16:creationId xmlns:a16="http://schemas.microsoft.com/office/drawing/2014/main" id="{E8FCEAEC-C6BD-473A-8F75-1121887BB687}"/>
                </a:ext>
              </a:extLst>
            </p:cNvPr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648;p41">
              <a:extLst>
                <a:ext uri="{FF2B5EF4-FFF2-40B4-BE49-F238E27FC236}">
                  <a16:creationId xmlns:a16="http://schemas.microsoft.com/office/drawing/2014/main" id="{80806F6A-D97C-4402-AA7A-14CC25C2853A}"/>
                </a:ext>
              </a:extLst>
            </p:cNvPr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649;p41">
              <a:extLst>
                <a:ext uri="{FF2B5EF4-FFF2-40B4-BE49-F238E27FC236}">
                  <a16:creationId xmlns:a16="http://schemas.microsoft.com/office/drawing/2014/main" id="{F8719391-18CF-453A-89D8-9C08839D255C}"/>
                </a:ext>
              </a:extLst>
            </p:cNvPr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650;p41">
              <a:extLst>
                <a:ext uri="{FF2B5EF4-FFF2-40B4-BE49-F238E27FC236}">
                  <a16:creationId xmlns:a16="http://schemas.microsoft.com/office/drawing/2014/main" id="{366BA13A-A949-4C11-BCFC-B21A08DA10FC}"/>
                </a:ext>
              </a:extLst>
            </p:cNvPr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651;p41">
              <a:extLst>
                <a:ext uri="{FF2B5EF4-FFF2-40B4-BE49-F238E27FC236}">
                  <a16:creationId xmlns:a16="http://schemas.microsoft.com/office/drawing/2014/main" id="{4162F7CD-2CB5-4440-85E8-05F735B46346}"/>
                </a:ext>
              </a:extLst>
            </p:cNvPr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652;p41">
              <a:extLst>
                <a:ext uri="{FF2B5EF4-FFF2-40B4-BE49-F238E27FC236}">
                  <a16:creationId xmlns:a16="http://schemas.microsoft.com/office/drawing/2014/main" id="{2B4A8B7F-C238-40D0-BF1D-F8AA4D851950}"/>
                </a:ext>
              </a:extLst>
            </p:cNvPr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653;p41">
              <a:extLst>
                <a:ext uri="{FF2B5EF4-FFF2-40B4-BE49-F238E27FC236}">
                  <a16:creationId xmlns:a16="http://schemas.microsoft.com/office/drawing/2014/main" id="{0C2A67DB-FDDE-4B63-9A72-2507A2C61DFB}"/>
                </a:ext>
              </a:extLst>
            </p:cNvPr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654;p41">
              <a:extLst>
                <a:ext uri="{FF2B5EF4-FFF2-40B4-BE49-F238E27FC236}">
                  <a16:creationId xmlns:a16="http://schemas.microsoft.com/office/drawing/2014/main" id="{DDD07D7E-87F5-4497-A292-1C9F720673AF}"/>
                </a:ext>
              </a:extLst>
            </p:cNvPr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655;p41">
              <a:extLst>
                <a:ext uri="{FF2B5EF4-FFF2-40B4-BE49-F238E27FC236}">
                  <a16:creationId xmlns:a16="http://schemas.microsoft.com/office/drawing/2014/main" id="{3C0BC077-781A-479A-B812-412D2ED2F2E3}"/>
                </a:ext>
              </a:extLst>
            </p:cNvPr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656;p41">
              <a:extLst>
                <a:ext uri="{FF2B5EF4-FFF2-40B4-BE49-F238E27FC236}">
                  <a16:creationId xmlns:a16="http://schemas.microsoft.com/office/drawing/2014/main" id="{ED133F5E-DEAC-4504-BFFE-BF880B64C816}"/>
                </a:ext>
              </a:extLst>
            </p:cNvPr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657;p41">
              <a:extLst>
                <a:ext uri="{FF2B5EF4-FFF2-40B4-BE49-F238E27FC236}">
                  <a16:creationId xmlns:a16="http://schemas.microsoft.com/office/drawing/2014/main" id="{8B116BB3-EDFA-4A7D-BE62-30BA86B85A7C}"/>
                </a:ext>
              </a:extLst>
            </p:cNvPr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658;p41">
              <a:extLst>
                <a:ext uri="{FF2B5EF4-FFF2-40B4-BE49-F238E27FC236}">
                  <a16:creationId xmlns:a16="http://schemas.microsoft.com/office/drawing/2014/main" id="{E28D618C-92C6-4298-9C48-598D9C31C4B4}"/>
                </a:ext>
              </a:extLst>
            </p:cNvPr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659;p41">
              <a:extLst>
                <a:ext uri="{FF2B5EF4-FFF2-40B4-BE49-F238E27FC236}">
                  <a16:creationId xmlns:a16="http://schemas.microsoft.com/office/drawing/2014/main" id="{67053741-BFAD-41AB-A64C-D2CD25BBF388}"/>
                </a:ext>
              </a:extLst>
            </p:cNvPr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660;p41">
              <a:extLst>
                <a:ext uri="{FF2B5EF4-FFF2-40B4-BE49-F238E27FC236}">
                  <a16:creationId xmlns:a16="http://schemas.microsoft.com/office/drawing/2014/main" id="{19C8F826-6787-4000-968E-61F32E24EB6C}"/>
                </a:ext>
              </a:extLst>
            </p:cNvPr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-153851" y="2680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24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9" name="Google Shape;6229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0" name="Google Shape;6230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1" name="Google Shape;623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7" name="Google Shape;6237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8" name="Google Shape;6238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4" name="Google Shape;6244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5" name="Google Shape;624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6246" name="Google Shape;624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6247" name="Google Shape;624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248" name="Google Shape;624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249" name="Google Shape;624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0" name="Google Shape;625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51" name="Google Shape;625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2" name="Google Shape;625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253" name="Google Shape;625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254" name="Google Shape;625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5" name="Google Shape;625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6" name="Google Shape;625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257" name="Google Shape;625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8" name="Google Shape;625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9" name="Google Shape;625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0" name="Google Shape;626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1" name="Google Shape;626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262" name="Google Shape;626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263" name="Google Shape;626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4" name="Google Shape;626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65" name="Google Shape;626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266" name="Google Shape;626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7" name="Google Shape;626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8" name="Google Shape;626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9" name="Google Shape;626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0" name="Google Shape;627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271" name="Google Shape;627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272" name="Google Shape;627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3" name="Google Shape;627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4" name="Google Shape;627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275" name="Google Shape;627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6" name="Google Shape;627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7" name="Google Shape;627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278" name="Google Shape;627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279" name="Google Shape;627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0" name="Google Shape;628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1" name="Google Shape;628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282" name="Google Shape;628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6"/>
          <p:cNvCxnSpPr/>
          <p:nvPr/>
        </p:nvCxnSpPr>
        <p:spPr>
          <a:xfrm rot="10800000" flipH="1">
            <a:off x="2820052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24" name="Google Shape;124;p16"/>
            <p:cNvSpPr/>
            <p:nvPr/>
          </p:nvSpPr>
          <p:spPr>
            <a:xfrm>
              <a:off x="3355736" y="1751976"/>
              <a:ext cx="853150" cy="853150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624160" y="2018136"/>
              <a:ext cx="331631" cy="325971"/>
            </a:xfrm>
            <a:custGeom>
              <a:avLst/>
              <a:gdLst/>
              <a:ahLst/>
              <a:cxnLst/>
              <a:rect l="l" t="t" r="r" b="b"/>
              <a:pathLst>
                <a:path w="3809" h="3744" extrusionOk="0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621374" y="2205328"/>
              <a:ext cx="350698" cy="307862"/>
            </a:xfrm>
            <a:custGeom>
              <a:avLst/>
              <a:gdLst/>
              <a:ahLst/>
              <a:cxnLst/>
              <a:rect l="l" t="t" r="r" b="b"/>
              <a:pathLst>
                <a:path w="4028" h="3536" extrusionOk="0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643314" y="1908172"/>
              <a:ext cx="296108" cy="317526"/>
            </a:xfrm>
            <a:custGeom>
              <a:avLst/>
              <a:gdLst/>
              <a:ahLst/>
              <a:cxnLst/>
              <a:rect l="l" t="t" r="r" b="b"/>
              <a:pathLst>
                <a:path w="3401" h="3647" extrusionOk="0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617978" y="1876915"/>
              <a:ext cx="422352" cy="238297"/>
            </a:xfrm>
            <a:custGeom>
              <a:avLst/>
              <a:gdLst/>
              <a:ahLst/>
              <a:cxnLst/>
              <a:rect l="l" t="t" r="r" b="b"/>
              <a:pathLst>
                <a:path w="4851" h="2737" extrusionOk="0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609533" y="2059754"/>
              <a:ext cx="364280" cy="79142"/>
            </a:xfrm>
            <a:custGeom>
              <a:avLst/>
              <a:gdLst/>
              <a:ahLst/>
              <a:cxnLst/>
              <a:rect l="l" t="t" r="r" b="b"/>
              <a:pathLst>
                <a:path w="4184" h="909" extrusionOk="0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754933" y="2183910"/>
              <a:ext cx="72264" cy="89155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135" name="Google Shape;135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06112" y="3438040"/>
            <a:ext cx="1743000" cy="1108572"/>
            <a:chOff x="710300" y="3171403"/>
            <a:chExt cx="1743000" cy="1108572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Conclude and show future work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10300" y="3171403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	 and future work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6111685" y="2500780"/>
            <a:ext cx="731526" cy="731485"/>
            <a:chOff x="4858928" y="1838781"/>
            <a:chExt cx="726296" cy="726906"/>
          </a:xfrm>
        </p:grpSpPr>
        <p:sp>
          <p:nvSpPr>
            <p:cNvPr id="145" name="Google Shape;145;p16"/>
            <p:cNvSpPr/>
            <p:nvPr/>
          </p:nvSpPr>
          <p:spPr>
            <a:xfrm>
              <a:off x="4858928" y="1838781"/>
              <a:ext cx="726296" cy="726906"/>
            </a:xfrm>
            <a:custGeom>
              <a:avLst/>
              <a:gdLst/>
              <a:ahLst/>
              <a:cxnLst/>
              <a:rect l="l" t="t" r="r" b="b"/>
              <a:pathLst>
                <a:path w="8342" h="8349" extrusionOk="0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7115" y="2225005"/>
              <a:ext cx="298894" cy="263981"/>
            </a:xfrm>
            <a:custGeom>
              <a:avLst/>
              <a:gdLst/>
              <a:ahLst/>
              <a:cxnLst/>
              <a:rect l="l" t="t" r="r" b="b"/>
              <a:pathLst>
                <a:path w="3433" h="3032" extrusionOk="0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95747" y="1971904"/>
              <a:ext cx="252663" cy="270163"/>
            </a:xfrm>
            <a:custGeom>
              <a:avLst/>
              <a:gdLst/>
              <a:ahLst/>
              <a:cxnLst/>
              <a:rect l="l" t="t" r="r" b="b"/>
              <a:pathLst>
                <a:path w="2902" h="3103" extrusionOk="0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066928" y="2101023"/>
              <a:ext cx="310213" cy="67737"/>
            </a:xfrm>
            <a:custGeom>
              <a:avLst/>
              <a:gdLst/>
              <a:ahLst/>
              <a:cxnLst/>
              <a:rect l="l" t="t" r="r" b="b"/>
              <a:pathLst>
                <a:path w="3563" h="778" extrusionOk="0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074329" y="1945088"/>
              <a:ext cx="359230" cy="203384"/>
            </a:xfrm>
            <a:custGeom>
              <a:avLst/>
              <a:gdLst/>
              <a:ahLst/>
              <a:cxnLst/>
              <a:rect l="l" t="t" r="r" b="b"/>
              <a:pathLst>
                <a:path w="4126" h="2336" extrusionOk="0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90997" y="2206460"/>
              <a:ext cx="61555" cy="76182"/>
            </a:xfrm>
            <a:custGeom>
              <a:avLst/>
              <a:gdLst/>
              <a:ahLst/>
              <a:cxnLst/>
              <a:rect l="l" t="t" r="r" b="b"/>
              <a:pathLst>
                <a:path w="707" h="875" extrusionOk="0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6111671" y="3723149"/>
            <a:ext cx="731553" cy="674601"/>
            <a:chOff x="5254730" y="2780398"/>
            <a:chExt cx="822155" cy="762951"/>
          </a:xfrm>
        </p:grpSpPr>
        <p:sp>
          <p:nvSpPr>
            <p:cNvPr id="155" name="Google Shape;155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942438" y="3574286"/>
            <a:ext cx="1743050" cy="972326"/>
            <a:chOff x="6690650" y="3307649"/>
            <a:chExt cx="1743050" cy="972326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 website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6111671" y="1335473"/>
            <a:ext cx="731553" cy="674601"/>
            <a:chOff x="5254730" y="2780398"/>
            <a:chExt cx="822155" cy="762951"/>
          </a:xfrm>
        </p:grpSpPr>
        <p:sp>
          <p:nvSpPr>
            <p:cNvPr id="166" name="Google Shape;166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6942438" y="1074920"/>
            <a:ext cx="1743050" cy="1084017"/>
            <a:chOff x="6690650" y="3195958"/>
            <a:chExt cx="1743050" cy="1084017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Explain how we design and implement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195958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 and Implement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2148068" y="1333146"/>
            <a:ext cx="731548" cy="679256"/>
            <a:chOff x="3067113" y="2877389"/>
            <a:chExt cx="705923" cy="654642"/>
          </a:xfrm>
        </p:grpSpPr>
        <p:sp>
          <p:nvSpPr>
            <p:cNvPr id="177" name="Google Shape;177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Describe an overview and scope of website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Overview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365613" y="3046558"/>
              <a:ext cx="298894" cy="233421"/>
            </a:xfrm>
            <a:custGeom>
              <a:avLst/>
              <a:gdLst/>
              <a:ahLst/>
              <a:cxnLst/>
              <a:rect l="l" t="t" r="r" b="b"/>
              <a:pathLst>
                <a:path w="3433" h="2681" extrusionOk="0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384767" y="2792761"/>
              <a:ext cx="252053" cy="270772"/>
            </a:xfrm>
            <a:custGeom>
              <a:avLst/>
              <a:gdLst/>
              <a:ahLst/>
              <a:cxnLst/>
              <a:rect l="l" t="t" r="r" b="b"/>
              <a:pathLst>
                <a:path w="2895" h="3110" extrusionOk="0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55426" y="2921967"/>
              <a:ext cx="310735" cy="67650"/>
            </a:xfrm>
            <a:custGeom>
              <a:avLst/>
              <a:gdLst/>
              <a:ahLst/>
              <a:cxnLst/>
              <a:rect l="l" t="t" r="r" b="b"/>
              <a:pathLst>
                <a:path w="3569" h="777" extrusionOk="0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362740" y="2766032"/>
              <a:ext cx="359840" cy="202774"/>
            </a:xfrm>
            <a:custGeom>
              <a:avLst/>
              <a:gdLst/>
              <a:ahLst/>
              <a:cxnLst/>
              <a:rect l="l" t="t" r="r" b="b"/>
              <a:pathLst>
                <a:path w="4133" h="2329" extrusionOk="0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479495" y="3027317"/>
              <a:ext cx="61555" cy="76791"/>
            </a:xfrm>
            <a:custGeom>
              <a:avLst/>
              <a:gdLst/>
              <a:ahLst/>
              <a:cxnLst/>
              <a:rect l="l" t="t" r="r" b="b"/>
              <a:pathLst>
                <a:path w="707" h="882" extrusionOk="0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311700" y="3645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5526" name="Google Shape;5526;p41"/>
          <p:cNvGrpSpPr/>
          <p:nvPr/>
        </p:nvGrpSpPr>
        <p:grpSpPr>
          <a:xfrm>
            <a:off x="311700" y="1146300"/>
            <a:ext cx="3499356" cy="3252124"/>
            <a:chOff x="1813175" y="1449977"/>
            <a:chExt cx="3075276" cy="2858005"/>
          </a:xfrm>
        </p:grpSpPr>
        <p:sp>
          <p:nvSpPr>
            <p:cNvPr id="5527" name="Google Shape;5527;p41"/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1"/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1"/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1"/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1"/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1"/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1"/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1"/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1"/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1"/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1"/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1"/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1"/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1"/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1"/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1"/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1"/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1"/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1"/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1"/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1"/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1"/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1"/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1"/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1"/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1"/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1"/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1"/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1"/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1"/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1"/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1"/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1"/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1"/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1"/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1"/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1"/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1"/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1"/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1"/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1"/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1"/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1"/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1"/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1"/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1"/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1"/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1"/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1"/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1"/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1"/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1"/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1"/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1"/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1"/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1"/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1"/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1"/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1"/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1"/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1"/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1"/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1"/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1"/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1"/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1"/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1"/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1"/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41"/>
          <p:cNvGrpSpPr/>
          <p:nvPr/>
        </p:nvGrpSpPr>
        <p:grpSpPr>
          <a:xfrm>
            <a:off x="4572000" y="1358564"/>
            <a:ext cx="3783790" cy="756389"/>
            <a:chOff x="4572000" y="1568949"/>
            <a:chExt cx="3783790" cy="756389"/>
          </a:xfrm>
        </p:grpSpPr>
        <p:sp>
          <p:nvSpPr>
            <p:cNvPr id="5662" name="Google Shape;5662;p41"/>
            <p:cNvSpPr/>
            <p:nvPr/>
          </p:nvSpPr>
          <p:spPr>
            <a:xfrm>
              <a:off x="5037895" y="16548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4572000" y="1568949"/>
              <a:ext cx="831038" cy="756389"/>
            </a:xfrm>
            <a:custGeom>
              <a:avLst/>
              <a:gdLst/>
              <a:ahLst/>
              <a:cxnLst/>
              <a:rect l="l" t="t" r="r" b="b"/>
              <a:pathLst>
                <a:path w="2449" h="2229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1"/>
                    <a:pt x="1" y="1468"/>
                    <a:pt x="438" y="1903"/>
                  </a:cubicBezTo>
                  <a:cubicBezTo>
                    <a:pt x="655" y="2120"/>
                    <a:pt x="940" y="2229"/>
                    <a:pt x="1226" y="2229"/>
                  </a:cubicBezTo>
                  <a:cubicBezTo>
                    <a:pt x="1511" y="2229"/>
                    <a:pt x="1797" y="2120"/>
                    <a:pt x="2014" y="1903"/>
                  </a:cubicBezTo>
                  <a:cubicBezTo>
                    <a:pt x="2449" y="1468"/>
                    <a:pt x="2449" y="761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4648352" y="1607634"/>
              <a:ext cx="678336" cy="679019"/>
            </a:xfrm>
            <a:custGeom>
              <a:avLst/>
              <a:gdLst/>
              <a:ahLst/>
              <a:cxnLst/>
              <a:rect l="l" t="t" r="r" b="b"/>
              <a:pathLst>
                <a:path w="1999" h="2001" fill="none" extrusionOk="0">
                  <a:moveTo>
                    <a:pt x="1643" y="356"/>
                  </a:moveTo>
                  <a:cubicBezTo>
                    <a:pt x="1999" y="711"/>
                    <a:pt x="1999" y="1290"/>
                    <a:pt x="1643" y="1645"/>
                  </a:cubicBezTo>
                  <a:cubicBezTo>
                    <a:pt x="1288" y="2001"/>
                    <a:pt x="712" y="2001"/>
                    <a:pt x="356" y="1645"/>
                  </a:cubicBezTo>
                  <a:cubicBezTo>
                    <a:pt x="1" y="1290"/>
                    <a:pt x="1" y="711"/>
                    <a:pt x="356" y="356"/>
                  </a:cubicBezTo>
                  <a:cubicBezTo>
                    <a:pt x="712" y="0"/>
                    <a:pt x="1288" y="0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695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4711469" y="1669394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5" y="0"/>
                    <a:pt x="1" y="367"/>
                    <a:pt x="1" y="816"/>
                  </a:cubicBezTo>
                  <a:cubicBezTo>
                    <a:pt x="1" y="1268"/>
                    <a:pt x="365" y="1632"/>
                    <a:pt x="817" y="1632"/>
                  </a:cubicBezTo>
                  <a:cubicBezTo>
                    <a:pt x="1267" y="1632"/>
                    <a:pt x="1633" y="1268"/>
                    <a:pt x="1633" y="816"/>
                  </a:cubicBezTo>
                  <a:cubicBezTo>
                    <a:pt x="1633" y="367"/>
                    <a:pt x="1267" y="0"/>
                    <a:pt x="81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4802411" y="1873678"/>
              <a:ext cx="145576" cy="145577"/>
            </a:xfrm>
            <a:custGeom>
              <a:avLst/>
              <a:gdLst/>
              <a:ahLst/>
              <a:cxnLst/>
              <a:rect l="l" t="t" r="r" b="b"/>
              <a:pathLst>
                <a:path w="429" h="429" fill="none" extrusionOk="0">
                  <a:moveTo>
                    <a:pt x="258" y="26"/>
                  </a:moveTo>
                  <a:cubicBezTo>
                    <a:pt x="363" y="49"/>
                    <a:pt x="429" y="154"/>
                    <a:pt x="403" y="259"/>
                  </a:cubicBezTo>
                  <a:cubicBezTo>
                    <a:pt x="380" y="364"/>
                    <a:pt x="275" y="429"/>
                    <a:pt x="170" y="405"/>
                  </a:cubicBezTo>
                  <a:cubicBezTo>
                    <a:pt x="65" y="379"/>
                    <a:pt x="1" y="274"/>
                    <a:pt x="24" y="171"/>
                  </a:cubicBezTo>
                  <a:cubicBezTo>
                    <a:pt x="50" y="67"/>
                    <a:pt x="155" y="0"/>
                    <a:pt x="258" y="2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4944255" y="1946297"/>
              <a:ext cx="186296" cy="339"/>
            </a:xfrm>
            <a:custGeom>
              <a:avLst/>
              <a:gdLst/>
              <a:ahLst/>
              <a:cxnLst/>
              <a:rect l="l" t="t" r="r" b="b"/>
              <a:pathLst>
                <a:path w="549" h="1" fill="none" extrusionOk="0">
                  <a:moveTo>
                    <a:pt x="54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066417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116978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1" y="1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0" name="Google Shape;5670;p41"/>
          <p:cNvGrpSpPr/>
          <p:nvPr/>
        </p:nvGrpSpPr>
        <p:grpSpPr>
          <a:xfrm>
            <a:off x="4609575" y="2232531"/>
            <a:ext cx="3782121" cy="757068"/>
            <a:chOff x="4609575" y="2442915"/>
            <a:chExt cx="3782121" cy="757068"/>
          </a:xfrm>
        </p:grpSpPr>
        <p:sp>
          <p:nvSpPr>
            <p:cNvPr id="5671" name="Google Shape;5671;p41"/>
            <p:cNvSpPr/>
            <p:nvPr/>
          </p:nvSpPr>
          <p:spPr>
            <a:xfrm>
              <a:off x="4609575" y="2528775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6785" y="1720"/>
                  </a:lnTo>
                  <a:lnTo>
                    <a:pt x="678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7560658" y="2442915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4" y="0"/>
                  </a:moveTo>
                  <a:cubicBezTo>
                    <a:pt x="939" y="0"/>
                    <a:pt x="654" y="109"/>
                    <a:pt x="435" y="326"/>
                  </a:cubicBezTo>
                  <a:cubicBezTo>
                    <a:pt x="1" y="761"/>
                    <a:pt x="1" y="1468"/>
                    <a:pt x="435" y="1903"/>
                  </a:cubicBezTo>
                  <a:cubicBezTo>
                    <a:pt x="654" y="2121"/>
                    <a:pt x="939" y="2230"/>
                    <a:pt x="1224" y="2230"/>
                  </a:cubicBezTo>
                  <a:cubicBezTo>
                    <a:pt x="1509" y="2230"/>
                    <a:pt x="1794" y="2121"/>
                    <a:pt x="2012" y="1903"/>
                  </a:cubicBezTo>
                  <a:cubicBezTo>
                    <a:pt x="2449" y="1468"/>
                    <a:pt x="2449" y="761"/>
                    <a:pt x="2012" y="326"/>
                  </a:cubicBezTo>
                  <a:cubicBezTo>
                    <a:pt x="1794" y="109"/>
                    <a:pt x="1509" y="0"/>
                    <a:pt x="12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7667549" y="2511462"/>
              <a:ext cx="617934" cy="618617"/>
            </a:xfrm>
            <a:custGeom>
              <a:avLst/>
              <a:gdLst/>
              <a:ahLst/>
              <a:cxnLst/>
              <a:rect l="l" t="t" r="r" b="b"/>
              <a:pathLst>
                <a:path w="1821" h="1823" fill="none" extrusionOk="0">
                  <a:moveTo>
                    <a:pt x="1821" y="912"/>
                  </a:moveTo>
                  <a:cubicBezTo>
                    <a:pt x="1821" y="1414"/>
                    <a:pt x="1414" y="1823"/>
                    <a:pt x="911" y="1823"/>
                  </a:cubicBezTo>
                  <a:cubicBezTo>
                    <a:pt x="407" y="1823"/>
                    <a:pt x="0" y="1414"/>
                    <a:pt x="0" y="912"/>
                  </a:cubicBezTo>
                  <a:cubicBezTo>
                    <a:pt x="0" y="409"/>
                    <a:pt x="407" y="0"/>
                    <a:pt x="911" y="0"/>
                  </a:cubicBezTo>
                  <a:cubicBezTo>
                    <a:pt x="1414" y="0"/>
                    <a:pt x="1821" y="409"/>
                    <a:pt x="1821" y="9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7699447" y="2544039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66"/>
                    <a:pt x="367" y="1632"/>
                    <a:pt x="817" y="1632"/>
                  </a:cubicBezTo>
                  <a:cubicBezTo>
                    <a:pt x="1269" y="1632"/>
                    <a:pt x="1633" y="1266"/>
                    <a:pt x="1633" y="816"/>
                  </a:cubicBezTo>
                  <a:cubicBezTo>
                    <a:pt x="1633" y="365"/>
                    <a:pt x="1269" y="0"/>
                    <a:pt x="81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7905075" y="2673557"/>
              <a:ext cx="155100" cy="122500"/>
            </a:xfrm>
            <a:custGeom>
              <a:avLst/>
              <a:gdLst/>
              <a:ahLst/>
              <a:cxnLst/>
              <a:rect l="l" t="t" r="r" b="b"/>
              <a:pathLst>
                <a:path w="457" h="383" extrusionOk="0">
                  <a:moveTo>
                    <a:pt x="228" y="44"/>
                  </a:moveTo>
                  <a:cubicBezTo>
                    <a:pt x="331" y="44"/>
                    <a:pt x="412" y="127"/>
                    <a:pt x="412" y="228"/>
                  </a:cubicBezTo>
                  <a:lnTo>
                    <a:pt x="412" y="339"/>
                  </a:lnTo>
                  <a:lnTo>
                    <a:pt x="44" y="339"/>
                  </a:lnTo>
                  <a:lnTo>
                    <a:pt x="44" y="228"/>
                  </a:lnTo>
                  <a:cubicBezTo>
                    <a:pt x="44" y="127"/>
                    <a:pt x="127" y="44"/>
                    <a:pt x="228" y="44"/>
                  </a:cubicBezTo>
                  <a:close/>
                  <a:moveTo>
                    <a:pt x="228" y="1"/>
                  </a:moveTo>
                  <a:cubicBezTo>
                    <a:pt x="104" y="1"/>
                    <a:pt x="1" y="101"/>
                    <a:pt x="1" y="228"/>
                  </a:cubicBezTo>
                  <a:lnTo>
                    <a:pt x="1" y="382"/>
                  </a:lnTo>
                  <a:lnTo>
                    <a:pt x="457" y="382"/>
                  </a:lnTo>
                  <a:lnTo>
                    <a:pt x="457" y="228"/>
                  </a:lnTo>
                  <a:cubicBezTo>
                    <a:pt x="457" y="101"/>
                    <a:pt x="354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7878957" y="2792281"/>
              <a:ext cx="207675" cy="167295"/>
            </a:xfrm>
            <a:custGeom>
              <a:avLst/>
              <a:gdLst/>
              <a:ahLst/>
              <a:cxnLst/>
              <a:rect l="l" t="t" r="r" b="b"/>
              <a:pathLst>
                <a:path w="612" h="493" extrusionOk="0">
                  <a:moveTo>
                    <a:pt x="44" y="0"/>
                  </a:moveTo>
                  <a:cubicBezTo>
                    <a:pt x="20" y="0"/>
                    <a:pt x="1" y="20"/>
                    <a:pt x="1" y="43"/>
                  </a:cubicBezTo>
                  <a:lnTo>
                    <a:pt x="1" y="450"/>
                  </a:lnTo>
                  <a:cubicBezTo>
                    <a:pt x="1" y="474"/>
                    <a:pt x="20" y="493"/>
                    <a:pt x="44" y="493"/>
                  </a:cubicBezTo>
                  <a:lnTo>
                    <a:pt x="568" y="493"/>
                  </a:lnTo>
                  <a:cubicBezTo>
                    <a:pt x="592" y="493"/>
                    <a:pt x="611" y="474"/>
                    <a:pt x="611" y="450"/>
                  </a:cubicBezTo>
                  <a:lnTo>
                    <a:pt x="611" y="43"/>
                  </a:lnTo>
                  <a:cubicBezTo>
                    <a:pt x="611" y="20"/>
                    <a:pt x="592" y="0"/>
                    <a:pt x="5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7961077" y="2833002"/>
              <a:ext cx="42417" cy="89586"/>
            </a:xfrm>
            <a:custGeom>
              <a:avLst/>
              <a:gdLst/>
              <a:ahLst/>
              <a:cxnLst/>
              <a:rect l="l" t="t" r="r" b="b"/>
              <a:pathLst>
                <a:path w="125" h="264" extrusionOk="0">
                  <a:moveTo>
                    <a:pt x="67" y="0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1" y="0"/>
                    <a:pt x="1" y="30"/>
                    <a:pt x="1" y="62"/>
                  </a:cubicBezTo>
                  <a:cubicBezTo>
                    <a:pt x="3" y="82"/>
                    <a:pt x="11" y="97"/>
                    <a:pt x="24" y="109"/>
                  </a:cubicBezTo>
                  <a:cubicBezTo>
                    <a:pt x="31" y="114"/>
                    <a:pt x="35" y="124"/>
                    <a:pt x="35" y="133"/>
                  </a:cubicBezTo>
                  <a:lnTo>
                    <a:pt x="14" y="247"/>
                  </a:lnTo>
                  <a:cubicBezTo>
                    <a:pt x="11" y="255"/>
                    <a:pt x="18" y="264"/>
                    <a:pt x="29" y="264"/>
                  </a:cubicBezTo>
                  <a:lnTo>
                    <a:pt x="99" y="264"/>
                  </a:lnTo>
                  <a:cubicBezTo>
                    <a:pt x="108" y="264"/>
                    <a:pt x="114" y="255"/>
                    <a:pt x="112" y="247"/>
                  </a:cubicBezTo>
                  <a:lnTo>
                    <a:pt x="93" y="133"/>
                  </a:lnTo>
                  <a:cubicBezTo>
                    <a:pt x="91" y="124"/>
                    <a:pt x="95" y="114"/>
                    <a:pt x="104" y="109"/>
                  </a:cubicBezTo>
                  <a:cubicBezTo>
                    <a:pt x="116" y="97"/>
                    <a:pt x="125" y="80"/>
                    <a:pt x="125" y="60"/>
                  </a:cubicBezTo>
                  <a:cubicBezTo>
                    <a:pt x="125" y="27"/>
                    <a:pt x="99" y="0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41"/>
          <p:cNvGrpSpPr/>
          <p:nvPr/>
        </p:nvGrpSpPr>
        <p:grpSpPr>
          <a:xfrm>
            <a:off x="4572000" y="3107442"/>
            <a:ext cx="3783790" cy="757068"/>
            <a:chOff x="4572000" y="3318254"/>
            <a:chExt cx="3783790" cy="757068"/>
          </a:xfrm>
        </p:grpSpPr>
        <p:sp>
          <p:nvSpPr>
            <p:cNvPr id="5679" name="Google Shape;5679;p41"/>
            <p:cNvSpPr/>
            <p:nvPr/>
          </p:nvSpPr>
          <p:spPr>
            <a:xfrm>
              <a:off x="5037895" y="34041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1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4572000" y="3318254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3"/>
                    <a:pt x="1" y="1468"/>
                    <a:pt x="438" y="1905"/>
                  </a:cubicBezTo>
                  <a:cubicBezTo>
                    <a:pt x="655" y="2122"/>
                    <a:pt x="940" y="2231"/>
                    <a:pt x="1226" y="2231"/>
                  </a:cubicBezTo>
                  <a:cubicBezTo>
                    <a:pt x="1511" y="2231"/>
                    <a:pt x="1797" y="2122"/>
                    <a:pt x="2014" y="1905"/>
                  </a:cubicBezTo>
                  <a:cubicBezTo>
                    <a:pt x="2449" y="1468"/>
                    <a:pt x="2449" y="763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4648352" y="3357618"/>
              <a:ext cx="678336" cy="678341"/>
            </a:xfrm>
            <a:custGeom>
              <a:avLst/>
              <a:gdLst/>
              <a:ahLst/>
              <a:cxnLst/>
              <a:rect l="l" t="t" r="r" b="b"/>
              <a:pathLst>
                <a:path w="1999" h="1999" fill="none" extrusionOk="0">
                  <a:moveTo>
                    <a:pt x="1643" y="356"/>
                  </a:moveTo>
                  <a:cubicBezTo>
                    <a:pt x="1999" y="712"/>
                    <a:pt x="1999" y="1288"/>
                    <a:pt x="1643" y="1643"/>
                  </a:cubicBezTo>
                  <a:cubicBezTo>
                    <a:pt x="1288" y="1999"/>
                    <a:pt x="712" y="1999"/>
                    <a:pt x="356" y="1643"/>
                  </a:cubicBezTo>
                  <a:cubicBezTo>
                    <a:pt x="1" y="1288"/>
                    <a:pt x="1" y="712"/>
                    <a:pt x="356" y="356"/>
                  </a:cubicBezTo>
                  <a:cubicBezTo>
                    <a:pt x="712" y="1"/>
                    <a:pt x="1288" y="1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EBA6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4711469" y="3419378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5" y="1"/>
                    <a:pt x="1" y="365"/>
                    <a:pt x="1" y="817"/>
                  </a:cubicBezTo>
                  <a:cubicBezTo>
                    <a:pt x="1" y="1266"/>
                    <a:pt x="365" y="1633"/>
                    <a:pt x="817" y="1633"/>
                  </a:cubicBezTo>
                  <a:cubicBezTo>
                    <a:pt x="1267" y="1633"/>
                    <a:pt x="1633" y="1266"/>
                    <a:pt x="1633" y="817"/>
                  </a:cubicBezTo>
                  <a:cubicBezTo>
                    <a:pt x="1633" y="365"/>
                    <a:pt x="1267" y="1"/>
                    <a:pt x="81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4841775" y="3649952"/>
              <a:ext cx="48865" cy="41060"/>
            </a:xfrm>
            <a:custGeom>
              <a:avLst/>
              <a:gdLst/>
              <a:ahLst/>
              <a:cxnLst/>
              <a:rect l="l" t="t" r="r" b="b"/>
              <a:pathLst>
                <a:path w="144" h="121" extrusionOk="0">
                  <a:moveTo>
                    <a:pt x="73" y="15"/>
                  </a:moveTo>
                  <a:cubicBezTo>
                    <a:pt x="103" y="15"/>
                    <a:pt x="129" y="41"/>
                    <a:pt x="129" y="73"/>
                  </a:cubicBezTo>
                  <a:lnTo>
                    <a:pt x="129" y="105"/>
                  </a:lnTo>
                  <a:lnTo>
                    <a:pt x="15" y="105"/>
                  </a:lnTo>
                  <a:lnTo>
                    <a:pt x="15" y="73"/>
                  </a:lnTo>
                  <a:cubicBezTo>
                    <a:pt x="15" y="41"/>
                    <a:pt x="41" y="15"/>
                    <a:pt x="73" y="15"/>
                  </a:cubicBezTo>
                  <a:close/>
                  <a:moveTo>
                    <a:pt x="73" y="0"/>
                  </a:moveTo>
                  <a:cubicBezTo>
                    <a:pt x="32" y="0"/>
                    <a:pt x="0" y="32"/>
                    <a:pt x="0" y="71"/>
                  </a:cubicBezTo>
                  <a:lnTo>
                    <a:pt x="0" y="120"/>
                  </a:lnTo>
                  <a:lnTo>
                    <a:pt x="144" y="120"/>
                  </a:lnTo>
                  <a:lnTo>
                    <a:pt x="144" y="71"/>
                  </a:lnTo>
                  <a:cubicBezTo>
                    <a:pt x="144" y="32"/>
                    <a:pt x="112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4833630" y="3688476"/>
              <a:ext cx="65153" cy="51919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16" y="0"/>
                  </a:moveTo>
                  <a:cubicBezTo>
                    <a:pt x="7" y="0"/>
                    <a:pt x="1" y="4"/>
                    <a:pt x="1" y="13"/>
                  </a:cubicBezTo>
                  <a:lnTo>
                    <a:pt x="1" y="139"/>
                  </a:lnTo>
                  <a:cubicBezTo>
                    <a:pt x="1" y="146"/>
                    <a:pt x="7" y="152"/>
                    <a:pt x="16" y="152"/>
                  </a:cubicBezTo>
                  <a:lnTo>
                    <a:pt x="178" y="152"/>
                  </a:lnTo>
                  <a:cubicBezTo>
                    <a:pt x="185" y="152"/>
                    <a:pt x="191" y="146"/>
                    <a:pt x="191" y="139"/>
                  </a:cubicBezTo>
                  <a:lnTo>
                    <a:pt x="191" y="13"/>
                  </a:lnTo>
                  <a:cubicBezTo>
                    <a:pt x="191" y="4"/>
                    <a:pt x="185" y="0"/>
                    <a:pt x="1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4778318" y="3612802"/>
              <a:ext cx="174759" cy="174760"/>
            </a:xfrm>
            <a:custGeom>
              <a:avLst/>
              <a:gdLst/>
              <a:ahLst/>
              <a:cxnLst/>
              <a:rect l="l" t="t" r="r" b="b"/>
              <a:pathLst>
                <a:path w="515" h="515" fill="none" extrusionOk="0">
                  <a:moveTo>
                    <a:pt x="431" y="105"/>
                  </a:moveTo>
                  <a:cubicBezTo>
                    <a:pt x="515" y="200"/>
                    <a:pt x="506" y="345"/>
                    <a:pt x="412" y="431"/>
                  </a:cubicBezTo>
                  <a:cubicBezTo>
                    <a:pt x="316" y="514"/>
                    <a:pt x="170" y="506"/>
                    <a:pt x="87" y="412"/>
                  </a:cubicBezTo>
                  <a:cubicBezTo>
                    <a:pt x="1" y="315"/>
                    <a:pt x="9" y="170"/>
                    <a:pt x="106" y="86"/>
                  </a:cubicBezTo>
                  <a:cubicBezTo>
                    <a:pt x="200" y="0"/>
                    <a:pt x="346" y="9"/>
                    <a:pt x="431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4907946" y="3752950"/>
              <a:ext cx="33594" cy="34613"/>
            </a:xfrm>
            <a:custGeom>
              <a:avLst/>
              <a:gdLst/>
              <a:ahLst/>
              <a:cxnLst/>
              <a:rect l="l" t="t" r="r" b="b"/>
              <a:pathLst>
                <a:path w="99" h="102" extrusionOk="0">
                  <a:moveTo>
                    <a:pt x="37" y="1"/>
                  </a:moveTo>
                  <a:lnTo>
                    <a:pt x="0" y="33"/>
                  </a:lnTo>
                  <a:lnTo>
                    <a:pt x="60" y="101"/>
                  </a:lnTo>
                  <a:lnTo>
                    <a:pt x="99" y="6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4925252" y="3771614"/>
              <a:ext cx="84495" cy="87210"/>
            </a:xfrm>
            <a:custGeom>
              <a:avLst/>
              <a:gdLst/>
              <a:ahLst/>
              <a:cxnLst/>
              <a:rect l="l" t="t" r="r" b="b"/>
              <a:pathLst>
                <a:path w="249" h="257" extrusionOk="0">
                  <a:moveTo>
                    <a:pt x="72" y="0"/>
                  </a:moveTo>
                  <a:cubicBezTo>
                    <a:pt x="70" y="0"/>
                    <a:pt x="67" y="1"/>
                    <a:pt x="65" y="4"/>
                  </a:cubicBezTo>
                  <a:lnTo>
                    <a:pt x="7" y="55"/>
                  </a:lnTo>
                  <a:cubicBezTo>
                    <a:pt x="3" y="59"/>
                    <a:pt x="1" y="66"/>
                    <a:pt x="5" y="70"/>
                  </a:cubicBezTo>
                  <a:lnTo>
                    <a:pt x="157" y="239"/>
                  </a:lnTo>
                  <a:cubicBezTo>
                    <a:pt x="166" y="251"/>
                    <a:pt x="180" y="257"/>
                    <a:pt x="194" y="257"/>
                  </a:cubicBezTo>
                  <a:cubicBezTo>
                    <a:pt x="206" y="257"/>
                    <a:pt x="218" y="252"/>
                    <a:pt x="228" y="243"/>
                  </a:cubicBezTo>
                  <a:cubicBezTo>
                    <a:pt x="247" y="226"/>
                    <a:pt x="249" y="194"/>
                    <a:pt x="232" y="173"/>
                  </a:cubicBezTo>
                  <a:lnTo>
                    <a:pt x="80" y="4"/>
                  </a:lnTo>
                  <a:cubicBezTo>
                    <a:pt x="78" y="1"/>
                    <a:pt x="75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4969705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09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5047414" y="3671509"/>
              <a:ext cx="73636" cy="51919"/>
            </a:xfrm>
            <a:custGeom>
              <a:avLst/>
              <a:gdLst/>
              <a:ahLst/>
              <a:cxnLst/>
              <a:rect l="l" t="t" r="r" b="b"/>
              <a:pathLst>
                <a:path w="217" h="153" extrusionOk="0">
                  <a:moveTo>
                    <a:pt x="0" y="1"/>
                  </a:moveTo>
                  <a:lnTo>
                    <a:pt x="37" y="153"/>
                  </a:lnTo>
                  <a:lnTo>
                    <a:pt x="82" y="153"/>
                  </a:lnTo>
                  <a:lnTo>
                    <a:pt x="107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7" y="1"/>
                  </a:lnTo>
                  <a:lnTo>
                    <a:pt x="176" y="1"/>
                  </a:lnTo>
                  <a:lnTo>
                    <a:pt x="155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0" y="112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5124444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10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31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1" name="Google Shape;5691;p41"/>
          <p:cNvGrpSpPr/>
          <p:nvPr/>
        </p:nvGrpSpPr>
        <p:grpSpPr>
          <a:xfrm>
            <a:off x="4610952" y="3978619"/>
            <a:ext cx="3745803" cy="757068"/>
            <a:chOff x="4610952" y="4189004"/>
            <a:chExt cx="3745803" cy="757068"/>
          </a:xfrm>
        </p:grpSpPr>
        <p:sp>
          <p:nvSpPr>
            <p:cNvPr id="5692" name="Google Shape;5692;p41"/>
            <p:cNvSpPr/>
            <p:nvPr/>
          </p:nvSpPr>
          <p:spPr>
            <a:xfrm>
              <a:off x="4610952" y="4276225"/>
              <a:ext cx="3317896" cy="583325"/>
            </a:xfrm>
            <a:custGeom>
              <a:avLst/>
              <a:gdLst/>
              <a:ahLst/>
              <a:cxnLst/>
              <a:rect l="l" t="t" r="r" b="b"/>
              <a:pathLst>
                <a:path w="6786" h="1719" extrusionOk="0">
                  <a:moveTo>
                    <a:pt x="0" y="1"/>
                  </a:moveTo>
                  <a:lnTo>
                    <a:pt x="0" y="1718"/>
                  </a:lnTo>
                  <a:lnTo>
                    <a:pt x="6785" y="1718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7599693" y="4189004"/>
              <a:ext cx="757062" cy="757068"/>
            </a:xfrm>
            <a:custGeom>
              <a:avLst/>
              <a:gdLst/>
              <a:ahLst/>
              <a:cxnLst/>
              <a:rect l="l" t="t" r="r" b="b"/>
              <a:pathLst>
                <a:path w="2231" h="2231" extrusionOk="0">
                  <a:moveTo>
                    <a:pt x="1115" y="1"/>
                  </a:moveTo>
                  <a:cubicBezTo>
                    <a:pt x="500" y="1"/>
                    <a:pt x="1" y="500"/>
                    <a:pt x="1" y="1117"/>
                  </a:cubicBezTo>
                  <a:cubicBezTo>
                    <a:pt x="1" y="1731"/>
                    <a:pt x="500" y="2230"/>
                    <a:pt x="1115" y="2230"/>
                  </a:cubicBezTo>
                  <a:cubicBezTo>
                    <a:pt x="1731" y="2230"/>
                    <a:pt x="2231" y="1731"/>
                    <a:pt x="2231" y="1117"/>
                  </a:cubicBezTo>
                  <a:cubicBezTo>
                    <a:pt x="2231" y="500"/>
                    <a:pt x="1731" y="1"/>
                    <a:pt x="11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7668919" y="4258909"/>
              <a:ext cx="617934" cy="617938"/>
            </a:xfrm>
            <a:custGeom>
              <a:avLst/>
              <a:gdLst/>
              <a:ahLst/>
              <a:cxnLst/>
              <a:rect l="l" t="t" r="r" b="b"/>
              <a:pathLst>
                <a:path w="1821" h="1821" fill="none" extrusionOk="0">
                  <a:moveTo>
                    <a:pt x="1821" y="911"/>
                  </a:moveTo>
                  <a:cubicBezTo>
                    <a:pt x="1821" y="1414"/>
                    <a:pt x="1414" y="1821"/>
                    <a:pt x="911" y="1821"/>
                  </a:cubicBezTo>
                  <a:cubicBezTo>
                    <a:pt x="407" y="1821"/>
                    <a:pt x="0" y="1414"/>
                    <a:pt x="0" y="911"/>
                  </a:cubicBezTo>
                  <a:cubicBezTo>
                    <a:pt x="0" y="407"/>
                    <a:pt x="407" y="0"/>
                    <a:pt x="911" y="0"/>
                  </a:cubicBezTo>
                  <a:cubicBezTo>
                    <a:pt x="1414" y="0"/>
                    <a:pt x="1821" y="407"/>
                    <a:pt x="1821" y="9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7700816" y="4290807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7" y="1"/>
                    <a:pt x="1" y="365"/>
                    <a:pt x="1" y="817"/>
                  </a:cubicBezTo>
                  <a:cubicBezTo>
                    <a:pt x="1" y="1266"/>
                    <a:pt x="367" y="1633"/>
                    <a:pt x="817" y="1633"/>
                  </a:cubicBezTo>
                  <a:cubicBezTo>
                    <a:pt x="1269" y="1633"/>
                    <a:pt x="1633" y="1266"/>
                    <a:pt x="1633" y="817"/>
                  </a:cubicBezTo>
                  <a:cubicBezTo>
                    <a:pt x="1633" y="365"/>
                    <a:pt x="1269" y="1"/>
                    <a:pt x="817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7824336" y="4412970"/>
              <a:ext cx="305064" cy="343412"/>
            </a:xfrm>
            <a:custGeom>
              <a:avLst/>
              <a:gdLst/>
              <a:ahLst/>
              <a:cxnLst/>
              <a:rect l="l" t="t" r="r" b="b"/>
              <a:pathLst>
                <a:path w="899" h="1012" fill="none" extrusionOk="0">
                  <a:moveTo>
                    <a:pt x="453" y="1011"/>
                  </a:moveTo>
                  <a:lnTo>
                    <a:pt x="453" y="1011"/>
                  </a:lnTo>
                  <a:lnTo>
                    <a:pt x="451" y="1011"/>
                  </a:lnTo>
                  <a:cubicBezTo>
                    <a:pt x="179" y="915"/>
                    <a:pt x="1" y="681"/>
                    <a:pt x="1" y="420"/>
                  </a:cubicBezTo>
                  <a:lnTo>
                    <a:pt x="1" y="43"/>
                  </a:lnTo>
                  <a:lnTo>
                    <a:pt x="448" y="0"/>
                  </a:lnTo>
                  <a:lnTo>
                    <a:pt x="898" y="43"/>
                  </a:lnTo>
                  <a:lnTo>
                    <a:pt x="898" y="422"/>
                  </a:lnTo>
                  <a:cubicBezTo>
                    <a:pt x="898" y="684"/>
                    <a:pt x="723" y="915"/>
                    <a:pt x="453" y="101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7926816" y="4516129"/>
              <a:ext cx="102819" cy="122502"/>
            </a:xfrm>
            <a:custGeom>
              <a:avLst/>
              <a:gdLst/>
              <a:ahLst/>
              <a:cxnLst/>
              <a:rect l="l" t="t" r="r" b="b"/>
              <a:pathLst>
                <a:path w="303" h="361" fill="none" extrusionOk="0">
                  <a:moveTo>
                    <a:pt x="303" y="180"/>
                  </a:moveTo>
                  <a:cubicBezTo>
                    <a:pt x="303" y="279"/>
                    <a:pt x="236" y="360"/>
                    <a:pt x="153" y="360"/>
                  </a:cubicBezTo>
                  <a:cubicBezTo>
                    <a:pt x="69" y="360"/>
                    <a:pt x="1" y="279"/>
                    <a:pt x="1" y="180"/>
                  </a:cubicBezTo>
                  <a:cubicBezTo>
                    <a:pt x="1" y="82"/>
                    <a:pt x="69" y="1"/>
                    <a:pt x="153" y="1"/>
                  </a:cubicBezTo>
                  <a:cubicBezTo>
                    <a:pt x="236" y="1"/>
                    <a:pt x="303" y="82"/>
                    <a:pt x="303" y="18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7953624" y="4486946"/>
              <a:ext cx="11537" cy="28844"/>
            </a:xfrm>
            <a:custGeom>
              <a:avLst/>
              <a:gdLst/>
              <a:ahLst/>
              <a:cxnLst/>
              <a:rect l="l" t="t" r="r" b="b"/>
              <a:pathLst>
                <a:path w="34" h="85" fill="none" extrusionOk="0">
                  <a:moveTo>
                    <a:pt x="33" y="8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7991629" y="4486946"/>
              <a:ext cx="11198" cy="28844"/>
            </a:xfrm>
            <a:custGeom>
              <a:avLst/>
              <a:gdLst/>
              <a:ahLst/>
              <a:cxnLst/>
              <a:rect l="l" t="t" r="r" b="b"/>
              <a:pathLst>
                <a:path w="33" h="85" fill="none" extrusionOk="0">
                  <a:moveTo>
                    <a:pt x="0" y="84"/>
                  </a:moveTo>
                  <a:lnTo>
                    <a:pt x="3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8024206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" y="47"/>
                  </a:moveTo>
                  <a:lnTo>
                    <a:pt x="93" y="0"/>
                  </a:lnTo>
                  <a:lnTo>
                    <a:pt x="194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8030993" y="4563298"/>
              <a:ext cx="65492" cy="17985"/>
            </a:xfrm>
            <a:custGeom>
              <a:avLst/>
              <a:gdLst/>
              <a:ahLst/>
              <a:cxnLst/>
              <a:rect l="l" t="t" r="r" b="b"/>
              <a:pathLst>
                <a:path w="193" h="53" fill="none" extrusionOk="0">
                  <a:moveTo>
                    <a:pt x="0" y="48"/>
                  </a:moveTo>
                  <a:lnTo>
                    <a:pt x="92" y="1"/>
                  </a:lnTo>
                  <a:lnTo>
                    <a:pt x="193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8022849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0" y="47"/>
                  </a:moveTo>
                  <a:lnTo>
                    <a:pt x="93" y="0"/>
                  </a:lnTo>
                  <a:lnTo>
                    <a:pt x="193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7864378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3" y="47"/>
                  </a:moveTo>
                  <a:lnTo>
                    <a:pt x="101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7857930" y="4563298"/>
              <a:ext cx="65831" cy="17985"/>
            </a:xfrm>
            <a:custGeom>
              <a:avLst/>
              <a:gdLst/>
              <a:ahLst/>
              <a:cxnLst/>
              <a:rect l="l" t="t" r="r" b="b"/>
              <a:pathLst>
                <a:path w="194" h="53" fill="none" extrusionOk="0">
                  <a:moveTo>
                    <a:pt x="193" y="48"/>
                  </a:moveTo>
                  <a:lnTo>
                    <a:pt x="101" y="1"/>
                  </a:lnTo>
                  <a:lnTo>
                    <a:pt x="0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7865735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4" y="47"/>
                  </a:moveTo>
                  <a:lnTo>
                    <a:pt x="102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7977038" y="4553118"/>
              <a:ext cx="339" cy="50562"/>
            </a:xfrm>
            <a:custGeom>
              <a:avLst/>
              <a:gdLst/>
              <a:ahLst/>
              <a:cxnLst/>
              <a:rect l="l" t="t" r="r" b="b"/>
              <a:pathLst>
                <a:path w="1" h="149" fill="none" extrusionOk="0">
                  <a:moveTo>
                    <a:pt x="1" y="1"/>
                  </a:moveTo>
                  <a:lnTo>
                    <a:pt x="1" y="14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7" name="Google Shape;5707;p41"/>
          <p:cNvGrpSpPr/>
          <p:nvPr/>
        </p:nvGrpSpPr>
        <p:grpSpPr>
          <a:xfrm>
            <a:off x="5326700" y="1499211"/>
            <a:ext cx="2953050" cy="457474"/>
            <a:chOff x="5326700" y="1709596"/>
            <a:chExt cx="2953050" cy="457474"/>
          </a:xfrm>
        </p:grpSpPr>
        <p:sp>
          <p:nvSpPr>
            <p:cNvPr id="5708" name="Google Shape;5708;p41"/>
            <p:cNvSpPr txBox="1"/>
            <p:nvPr/>
          </p:nvSpPr>
          <p:spPr>
            <a:xfrm>
              <a:off x="5326850" y="1937569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Learning online efficiently is challegen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9" name="Google Shape;5709;p41"/>
            <p:cNvSpPr txBox="1"/>
            <p:nvPr/>
          </p:nvSpPr>
          <p:spPr>
            <a:xfrm>
              <a:off x="5326700" y="1709596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0" name="Google Shape;5710;p41"/>
          <p:cNvGrpSpPr/>
          <p:nvPr/>
        </p:nvGrpSpPr>
        <p:grpSpPr>
          <a:xfrm>
            <a:off x="5326700" y="3258185"/>
            <a:ext cx="2953050" cy="457474"/>
            <a:chOff x="5326700" y="3468569"/>
            <a:chExt cx="2953050" cy="457474"/>
          </a:xfrm>
        </p:grpSpPr>
        <p:sp>
          <p:nvSpPr>
            <p:cNvPr id="5711" name="Google Shape;5711;p41"/>
            <p:cNvSpPr txBox="1"/>
            <p:nvPr/>
          </p:nvSpPr>
          <p:spPr>
            <a:xfrm>
              <a:off x="5326850" y="3696543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Difficult to remember after learnt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2" name="Google Shape;5712;p41"/>
            <p:cNvSpPr txBox="1"/>
            <p:nvPr/>
          </p:nvSpPr>
          <p:spPr>
            <a:xfrm>
              <a:off x="5326700" y="3468569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Difficulity</a:t>
              </a:r>
              <a:endParaRPr sz="1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3" name="Google Shape;5713;p41"/>
          <p:cNvGrpSpPr/>
          <p:nvPr/>
        </p:nvGrpSpPr>
        <p:grpSpPr>
          <a:xfrm>
            <a:off x="4660171" y="2382026"/>
            <a:ext cx="2952900" cy="457474"/>
            <a:chOff x="4660171" y="2592411"/>
            <a:chExt cx="2952900" cy="457474"/>
          </a:xfrm>
        </p:grpSpPr>
        <p:sp>
          <p:nvSpPr>
            <p:cNvPr id="5714" name="Google Shape;5714;p41"/>
            <p:cNvSpPr txBox="1"/>
            <p:nvPr/>
          </p:nvSpPr>
          <p:spPr>
            <a:xfrm>
              <a:off x="4660171" y="28203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lot of unreliable information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5" name="Google Shape;5715;p41"/>
            <p:cNvSpPr txBox="1"/>
            <p:nvPr/>
          </p:nvSpPr>
          <p:spPr>
            <a:xfrm>
              <a:off x="6500707" y="2592411"/>
              <a:ext cx="1112364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Unreliable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6" name="Google Shape;5716;p41"/>
          <p:cNvGrpSpPr/>
          <p:nvPr/>
        </p:nvGrpSpPr>
        <p:grpSpPr>
          <a:xfrm>
            <a:off x="4660171" y="4134626"/>
            <a:ext cx="2952900" cy="457474"/>
            <a:chOff x="4660171" y="4345011"/>
            <a:chExt cx="2952900" cy="457474"/>
          </a:xfrm>
        </p:grpSpPr>
        <p:sp>
          <p:nvSpPr>
            <p:cNvPr id="5717" name="Google Shape;5717;p41"/>
            <p:cNvSpPr txBox="1"/>
            <p:nvPr/>
          </p:nvSpPr>
          <p:spPr>
            <a:xfrm>
              <a:off x="4660171" y="45729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Easily give up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8" name="Google Shape;5718;p41"/>
            <p:cNvSpPr txBox="1"/>
            <p:nvPr/>
          </p:nvSpPr>
          <p:spPr>
            <a:xfrm>
              <a:off x="6604171" y="4345011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Give up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719" name="Google Shape;5719;p41"/>
          <p:cNvSpPr txBox="1"/>
          <p:nvPr/>
        </p:nvSpPr>
        <p:spPr>
          <a:xfrm>
            <a:off x="1375875" y="2901610"/>
            <a:ext cx="13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Fira Sans"/>
                <a:ea typeface="Fira Sans"/>
                <a:cs typeface="Fira Sans"/>
                <a:sym typeface="Fira Sans"/>
              </a:rPr>
              <a:t>WEBINAR</a:t>
            </a:r>
            <a:endParaRPr sz="22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WEBINAR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 web application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425845"/>
            <a:ext cx="2082231" cy="8629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Practice with quizzes</a:t>
              </a: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Quiz</a:t>
              </a: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Search and learn online course</a:t>
              </a: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Search</a:t>
              </a: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Watch video course</a:t>
              </a: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Video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1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Funtionalities</a:t>
            </a:r>
            <a:endParaRPr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261457" y="1637407"/>
            <a:ext cx="2742228" cy="2565217"/>
            <a:chOff x="3261457" y="1637407"/>
            <a:chExt cx="2742228" cy="2565217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204660" y="1697613"/>
              <a:ext cx="356568" cy="402768"/>
            </a:xfrm>
            <a:custGeom>
              <a:avLst/>
              <a:gdLst/>
              <a:ahLst/>
              <a:cxnLst/>
              <a:rect l="l" t="t" r="r" b="b"/>
              <a:pathLst>
                <a:path w="4521" h="5078" extrusionOk="0">
                  <a:moveTo>
                    <a:pt x="2286" y="1"/>
                  </a:move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lnTo>
                    <a:pt x="2966" y="5078"/>
                  </a:lnTo>
                  <a:cubicBezTo>
                    <a:pt x="2966" y="5078"/>
                    <a:pt x="2545" y="4204"/>
                    <a:pt x="3562" y="2934"/>
                  </a:cubicBezTo>
                  <a:cubicBezTo>
                    <a:pt x="4521" y="1743"/>
                    <a:pt x="3977" y="195"/>
                    <a:pt x="2565" y="20"/>
                  </a:cubicBezTo>
                  <a:cubicBezTo>
                    <a:pt x="2474" y="7"/>
                    <a:pt x="2384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204660" y="1697613"/>
              <a:ext cx="361143" cy="402768"/>
            </a:xfrm>
            <a:custGeom>
              <a:avLst/>
              <a:gdLst/>
              <a:ahLst/>
              <a:cxnLst/>
              <a:rect l="l" t="t" r="r" b="b"/>
              <a:pathLst>
                <a:path w="4579" h="5078" fill="none" extrusionOk="0">
                  <a:moveTo>
                    <a:pt x="2966" y="5078"/>
                  </a:moveTo>
                  <a:cubicBezTo>
                    <a:pt x="2966" y="5078"/>
                    <a:pt x="2545" y="4204"/>
                    <a:pt x="3562" y="2934"/>
                  </a:cubicBezTo>
                  <a:cubicBezTo>
                    <a:pt x="4579" y="1665"/>
                    <a:pt x="3905" y="1"/>
                    <a:pt x="2293" y="1"/>
                  </a:cubicBez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338504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531" y="24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90086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0" y="2435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344577" y="1899001"/>
              <a:ext cx="81314" cy="79"/>
            </a:xfrm>
            <a:custGeom>
              <a:avLst/>
              <a:gdLst/>
              <a:ahLst/>
              <a:cxnLst/>
              <a:rect l="l" t="t" r="r" b="b"/>
              <a:pathLst>
                <a:path w="1031" h="1" fill="none" extrusionOk="0">
                  <a:moveTo>
                    <a:pt x="1" y="0"/>
                  </a:moveTo>
                  <a:lnTo>
                    <a:pt x="103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291497" y="2063586"/>
              <a:ext cx="188025" cy="274117"/>
            </a:xfrm>
            <a:custGeom>
              <a:avLst/>
              <a:gdLst/>
              <a:ahLst/>
              <a:cxnLst/>
              <a:rect l="l" t="t" r="r" b="b"/>
              <a:pathLst>
                <a:path w="2384" h="3456" extrusionOk="0">
                  <a:moveTo>
                    <a:pt x="1185" y="0"/>
                  </a:moveTo>
                  <a:cubicBezTo>
                    <a:pt x="835" y="0"/>
                    <a:pt x="487" y="47"/>
                    <a:pt x="259" y="140"/>
                  </a:cubicBezTo>
                  <a:cubicBezTo>
                    <a:pt x="97" y="205"/>
                    <a:pt x="0" y="295"/>
                    <a:pt x="0" y="405"/>
                  </a:cubicBezTo>
                  <a:cubicBezTo>
                    <a:pt x="0" y="1493"/>
                    <a:pt x="162" y="3456"/>
                    <a:pt x="1192" y="3456"/>
                  </a:cubicBezTo>
                  <a:cubicBezTo>
                    <a:pt x="1399" y="3456"/>
                    <a:pt x="1574" y="3358"/>
                    <a:pt x="1716" y="3184"/>
                  </a:cubicBezTo>
                  <a:cubicBezTo>
                    <a:pt x="2215" y="2607"/>
                    <a:pt x="2383" y="1247"/>
                    <a:pt x="2383" y="405"/>
                  </a:cubicBezTo>
                  <a:cubicBezTo>
                    <a:pt x="2383" y="136"/>
                    <a:pt x="1783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291497" y="2052560"/>
              <a:ext cx="188025" cy="285142"/>
            </a:xfrm>
            <a:custGeom>
              <a:avLst/>
              <a:gdLst/>
              <a:ahLst/>
              <a:cxnLst/>
              <a:rect l="l" t="t" r="r" b="b"/>
              <a:pathLst>
                <a:path w="2384" h="3595" fill="none" extrusionOk="0">
                  <a:moveTo>
                    <a:pt x="2383" y="544"/>
                  </a:moveTo>
                  <a:cubicBezTo>
                    <a:pt x="2383" y="1632"/>
                    <a:pt x="2105" y="3595"/>
                    <a:pt x="1192" y="3595"/>
                  </a:cubicBezTo>
                  <a:cubicBezTo>
                    <a:pt x="156" y="3595"/>
                    <a:pt x="0" y="1632"/>
                    <a:pt x="0" y="544"/>
                  </a:cubicBezTo>
                  <a:cubicBezTo>
                    <a:pt x="0" y="0"/>
                    <a:pt x="2383" y="0"/>
                    <a:pt x="2383" y="5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00813" y="2140921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0"/>
                  </a:moveTo>
                  <a:lnTo>
                    <a:pt x="997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95568" y="2175820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1"/>
                  </a:moveTo>
                  <a:lnTo>
                    <a:pt x="99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400813" y="2210800"/>
              <a:ext cx="67433" cy="79"/>
            </a:xfrm>
            <a:custGeom>
              <a:avLst/>
              <a:gdLst/>
              <a:ahLst/>
              <a:cxnLst/>
              <a:rect l="l" t="t" r="r" b="b"/>
              <a:pathLst>
                <a:path w="855" h="1" fill="none" extrusionOk="0">
                  <a:moveTo>
                    <a:pt x="0" y="0"/>
                  </a:moveTo>
                  <a:lnTo>
                    <a:pt x="85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400813" y="2245699"/>
              <a:ext cx="59310" cy="79"/>
            </a:xfrm>
            <a:custGeom>
              <a:avLst/>
              <a:gdLst/>
              <a:ahLst/>
              <a:cxnLst/>
              <a:rect l="l" t="t" r="r" b="b"/>
              <a:pathLst>
                <a:path w="752" h="1" fill="none" extrusionOk="0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extrusionOk="0">
                  <a:moveTo>
                    <a:pt x="0" y="1"/>
                  </a:moveTo>
                  <a:lnTo>
                    <a:pt x="0" y="3769"/>
                  </a:lnTo>
                  <a:lnTo>
                    <a:pt x="5816" y="3769"/>
                  </a:lnTo>
                  <a:lnTo>
                    <a:pt x="58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fill="none" extrusionOk="0">
                  <a:moveTo>
                    <a:pt x="0" y="1"/>
                  </a:moveTo>
                  <a:lnTo>
                    <a:pt x="5816" y="1"/>
                  </a:lnTo>
                  <a:lnTo>
                    <a:pt x="5816" y="3769"/>
                  </a:lnTo>
                  <a:lnTo>
                    <a:pt x="0" y="3769"/>
                  </a:lnTo>
                  <a:close/>
                </a:path>
              </a:pathLst>
            </a:custGeom>
            <a:noFill/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fill="none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fill="none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331618" y="2886815"/>
              <a:ext cx="556711" cy="213450"/>
            </a:xfrm>
            <a:custGeom>
              <a:avLst/>
              <a:gdLst/>
              <a:ahLst/>
              <a:cxnLst/>
              <a:rect l="l" t="t" r="r" b="b"/>
              <a:pathLst>
                <a:path w="5816" h="2203" fill="none" extrusionOk="0">
                  <a:moveTo>
                    <a:pt x="5816" y="1"/>
                  </a:moveTo>
                  <a:lnTo>
                    <a:pt x="2908" y="2202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821823" y="3611661"/>
              <a:ext cx="423037" cy="492228"/>
            </a:xfrm>
            <a:custGeom>
              <a:avLst/>
              <a:gdLst/>
              <a:ahLst/>
              <a:cxnLst/>
              <a:rect l="l" t="t" r="r" b="b"/>
              <a:pathLst>
                <a:path w="4735" h="5486" extrusionOk="0">
                  <a:moveTo>
                    <a:pt x="1" y="0"/>
                  </a:moveTo>
                  <a:lnTo>
                    <a:pt x="1" y="5485"/>
                  </a:lnTo>
                  <a:lnTo>
                    <a:pt x="4734" y="5485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21823" y="3560517"/>
              <a:ext cx="486649" cy="57603"/>
            </a:xfrm>
            <a:custGeom>
              <a:avLst/>
              <a:gdLst/>
              <a:ahLst/>
              <a:cxnLst/>
              <a:rect l="l" t="t" r="r" b="b"/>
              <a:pathLst>
                <a:path w="5447" h="642" extrusionOk="0">
                  <a:moveTo>
                    <a:pt x="1186" y="1"/>
                  </a:moveTo>
                  <a:lnTo>
                    <a:pt x="1" y="570"/>
                  </a:lnTo>
                  <a:lnTo>
                    <a:pt x="4806" y="642"/>
                  </a:lnTo>
                  <a:lnTo>
                    <a:pt x="5447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5248264" y="3560517"/>
              <a:ext cx="60217" cy="543909"/>
            </a:xfrm>
            <a:custGeom>
              <a:avLst/>
              <a:gdLst/>
              <a:ahLst/>
              <a:cxnLst/>
              <a:rect l="l" t="t" r="r" b="b"/>
              <a:pathLst>
                <a:path w="674" h="6062" extrusionOk="0">
                  <a:moveTo>
                    <a:pt x="674" y="1"/>
                  </a:moveTo>
                  <a:lnTo>
                    <a:pt x="0" y="642"/>
                  </a:lnTo>
                  <a:lnTo>
                    <a:pt x="26" y="6062"/>
                  </a:lnTo>
                  <a:lnTo>
                    <a:pt x="674" y="542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818338" y="3560248"/>
              <a:ext cx="109445" cy="51502"/>
            </a:xfrm>
            <a:custGeom>
              <a:avLst/>
              <a:gdLst/>
              <a:ahLst/>
              <a:cxnLst/>
              <a:rect l="l" t="t" r="r" b="b"/>
              <a:pathLst>
                <a:path w="1225" h="574" extrusionOk="0">
                  <a:moveTo>
                    <a:pt x="1128" y="1"/>
                  </a:moveTo>
                  <a:cubicBezTo>
                    <a:pt x="963" y="1"/>
                    <a:pt x="618" y="22"/>
                    <a:pt x="357" y="178"/>
                  </a:cubicBezTo>
                  <a:cubicBezTo>
                    <a:pt x="1" y="392"/>
                    <a:pt x="40" y="573"/>
                    <a:pt x="40" y="573"/>
                  </a:cubicBezTo>
                  <a:lnTo>
                    <a:pt x="1225" y="4"/>
                  </a:lnTo>
                  <a:cubicBezTo>
                    <a:pt x="1225" y="4"/>
                    <a:pt x="1188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860062" y="3593088"/>
              <a:ext cx="411422" cy="485229"/>
            </a:xfrm>
            <a:custGeom>
              <a:avLst/>
              <a:gdLst/>
              <a:ahLst/>
              <a:cxnLst/>
              <a:rect l="l" t="t" r="r" b="b"/>
              <a:pathLst>
                <a:path w="4605" h="5408" fill="none" extrusionOk="0">
                  <a:moveTo>
                    <a:pt x="0" y="0"/>
                  </a:moveTo>
                  <a:lnTo>
                    <a:pt x="4604" y="65"/>
                  </a:lnTo>
                  <a:lnTo>
                    <a:pt x="4604" y="540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94192" y="3576758"/>
              <a:ext cx="396949" cy="487652"/>
            </a:xfrm>
            <a:custGeom>
              <a:avLst/>
              <a:gdLst/>
              <a:ahLst/>
              <a:cxnLst/>
              <a:rect l="l" t="t" r="r" b="b"/>
              <a:pathLst>
                <a:path w="4443" h="5435" fill="none" extrusionOk="0">
                  <a:moveTo>
                    <a:pt x="0" y="1"/>
                  </a:moveTo>
                  <a:lnTo>
                    <a:pt x="4442" y="1"/>
                  </a:lnTo>
                  <a:lnTo>
                    <a:pt x="4442" y="54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74447" y="4104348"/>
              <a:ext cx="86930" cy="66934"/>
            </a:xfrm>
            <a:custGeom>
              <a:avLst/>
              <a:gdLst/>
              <a:ahLst/>
              <a:cxnLst/>
              <a:rect l="l" t="t" r="r" b="b"/>
              <a:pathLst>
                <a:path w="973" h="746" extrusionOk="0">
                  <a:moveTo>
                    <a:pt x="1" y="1"/>
                  </a:moveTo>
                  <a:lnTo>
                    <a:pt x="1" y="746"/>
                  </a:lnTo>
                  <a:lnTo>
                    <a:pt x="487" y="519"/>
                  </a:lnTo>
                  <a:lnTo>
                    <a:pt x="972" y="746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23050" y="3737188"/>
              <a:ext cx="240242" cy="241807"/>
            </a:xfrm>
            <a:custGeom>
              <a:avLst/>
              <a:gdLst/>
              <a:ahLst/>
              <a:cxnLst/>
              <a:rect l="l" t="t" r="r" b="b"/>
              <a:pathLst>
                <a:path w="2689" h="2695" extrusionOk="0">
                  <a:moveTo>
                    <a:pt x="1341" y="0"/>
                  </a:moveTo>
                  <a:cubicBezTo>
                    <a:pt x="603" y="0"/>
                    <a:pt x="1" y="602"/>
                    <a:pt x="1" y="1347"/>
                  </a:cubicBezTo>
                  <a:cubicBezTo>
                    <a:pt x="1" y="2085"/>
                    <a:pt x="603" y="2694"/>
                    <a:pt x="1341" y="2694"/>
                  </a:cubicBezTo>
                  <a:cubicBezTo>
                    <a:pt x="2086" y="2694"/>
                    <a:pt x="2688" y="2085"/>
                    <a:pt x="2688" y="1347"/>
                  </a:cubicBezTo>
                  <a:cubicBezTo>
                    <a:pt x="2688" y="602"/>
                    <a:pt x="2086" y="0"/>
                    <a:pt x="13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739398" y="3557976"/>
              <a:ext cx="445656" cy="446794"/>
            </a:xfrm>
            <a:custGeom>
              <a:avLst/>
              <a:gdLst/>
              <a:ahLst/>
              <a:cxnLst/>
              <a:rect l="l" t="t" r="r" b="b"/>
              <a:pathLst>
                <a:path w="5485" h="5499" extrusionOk="0">
                  <a:moveTo>
                    <a:pt x="2746" y="0"/>
                  </a:moveTo>
                  <a:cubicBezTo>
                    <a:pt x="2286" y="0"/>
                    <a:pt x="1859" y="111"/>
                    <a:pt x="1483" y="311"/>
                  </a:cubicBezTo>
                  <a:cubicBezTo>
                    <a:pt x="1334" y="389"/>
                    <a:pt x="1198" y="473"/>
                    <a:pt x="1069" y="570"/>
                  </a:cubicBezTo>
                  <a:cubicBezTo>
                    <a:pt x="414" y="1075"/>
                    <a:pt x="0" y="1865"/>
                    <a:pt x="0" y="2753"/>
                  </a:cubicBezTo>
                  <a:cubicBezTo>
                    <a:pt x="0" y="4268"/>
                    <a:pt x="1224" y="5498"/>
                    <a:pt x="2746" y="5498"/>
                  </a:cubicBezTo>
                  <a:cubicBezTo>
                    <a:pt x="3387" y="5498"/>
                    <a:pt x="3983" y="5278"/>
                    <a:pt x="4449" y="4909"/>
                  </a:cubicBezTo>
                  <a:cubicBezTo>
                    <a:pt x="4533" y="4844"/>
                    <a:pt x="4611" y="4773"/>
                    <a:pt x="4682" y="4702"/>
                  </a:cubicBezTo>
                  <a:cubicBezTo>
                    <a:pt x="5135" y="4255"/>
                    <a:pt x="5427" y="3653"/>
                    <a:pt x="5485" y="2986"/>
                  </a:cubicBezTo>
                  <a:lnTo>
                    <a:pt x="2746" y="275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738830" y="3557976"/>
              <a:ext cx="446225" cy="446794"/>
            </a:xfrm>
            <a:custGeom>
              <a:avLst/>
              <a:gdLst/>
              <a:ahLst/>
              <a:cxnLst/>
              <a:rect l="l" t="t" r="r" b="b"/>
              <a:pathLst>
                <a:path w="5492" h="5499" fill="none" extrusionOk="0">
                  <a:moveTo>
                    <a:pt x="5492" y="2986"/>
                  </a:moveTo>
                  <a:cubicBezTo>
                    <a:pt x="5375" y="4391"/>
                    <a:pt x="4190" y="5498"/>
                    <a:pt x="2753" y="5498"/>
                  </a:cubicBezTo>
                  <a:cubicBezTo>
                    <a:pt x="1231" y="5498"/>
                    <a:pt x="1" y="4268"/>
                    <a:pt x="1" y="2753"/>
                  </a:cubicBezTo>
                  <a:cubicBezTo>
                    <a:pt x="1" y="1231"/>
                    <a:pt x="1231" y="0"/>
                    <a:pt x="2753" y="0"/>
                  </a:cubicBezTo>
                  <a:lnTo>
                    <a:pt x="2753" y="27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011917" y="3677416"/>
              <a:ext cx="172169" cy="102700"/>
            </a:xfrm>
            <a:custGeom>
              <a:avLst/>
              <a:gdLst/>
              <a:ahLst/>
              <a:cxnLst/>
              <a:rect l="l" t="t" r="r" b="b"/>
              <a:pathLst>
                <a:path w="2119" h="1264" extrusionOk="0">
                  <a:moveTo>
                    <a:pt x="1891" y="0"/>
                  </a:moveTo>
                  <a:lnTo>
                    <a:pt x="0" y="1095"/>
                  </a:lnTo>
                  <a:lnTo>
                    <a:pt x="2112" y="1263"/>
                  </a:lnTo>
                  <a:cubicBezTo>
                    <a:pt x="2118" y="1205"/>
                    <a:pt x="2118" y="978"/>
                    <a:pt x="2118" y="926"/>
                  </a:cubicBezTo>
                  <a:cubicBezTo>
                    <a:pt x="2118" y="590"/>
                    <a:pt x="2034" y="279"/>
                    <a:pt x="18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84535" y="3557976"/>
              <a:ext cx="159006" cy="191100"/>
            </a:xfrm>
            <a:custGeom>
              <a:avLst/>
              <a:gdLst/>
              <a:ahLst/>
              <a:cxnLst/>
              <a:rect l="l" t="t" r="r" b="b"/>
              <a:pathLst>
                <a:path w="1957" h="2352" extrusionOk="0">
                  <a:moveTo>
                    <a:pt x="98" y="0"/>
                  </a:moveTo>
                  <a:lnTo>
                    <a:pt x="1" y="2351"/>
                  </a:lnTo>
                  <a:lnTo>
                    <a:pt x="1" y="2351"/>
                  </a:lnTo>
                  <a:lnTo>
                    <a:pt x="1956" y="1075"/>
                  </a:lnTo>
                  <a:cubicBezTo>
                    <a:pt x="1626" y="441"/>
                    <a:pt x="868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20646" y="1697604"/>
              <a:ext cx="65" cy="113056"/>
            </a:xfrm>
            <a:custGeom>
              <a:avLst/>
              <a:gdLst/>
              <a:ahLst/>
              <a:cxnLst/>
              <a:rect l="l" t="t" r="r" b="b"/>
              <a:pathLst>
                <a:path w="1" h="1756" fill="none" extrusionOk="0">
                  <a:moveTo>
                    <a:pt x="0" y="1756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754439" y="1723487"/>
              <a:ext cx="57081" cy="98055"/>
            </a:xfrm>
            <a:custGeom>
              <a:avLst/>
              <a:gdLst/>
              <a:ahLst/>
              <a:cxnLst/>
              <a:rect l="l" t="t" r="r" b="b"/>
              <a:pathLst>
                <a:path w="875" h="1523" fill="none" extrusionOk="0">
                  <a:moveTo>
                    <a:pt x="0" y="1522"/>
                  </a:moveTo>
                  <a:lnTo>
                    <a:pt x="875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622594" y="1723487"/>
              <a:ext cx="60930" cy="95930"/>
            </a:xfrm>
            <a:custGeom>
              <a:avLst/>
              <a:gdLst/>
              <a:ahLst/>
              <a:cxnLst/>
              <a:rect l="l" t="t" r="r" b="b"/>
              <a:pathLst>
                <a:path w="934" h="1490" fill="none" extrusionOk="0">
                  <a:moveTo>
                    <a:pt x="933" y="149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555857" y="1791412"/>
              <a:ext cx="101441" cy="52601"/>
            </a:xfrm>
            <a:custGeom>
              <a:avLst/>
              <a:gdLst/>
              <a:ahLst/>
              <a:cxnLst/>
              <a:rect l="l" t="t" r="r" b="b"/>
              <a:pathLst>
                <a:path w="1555" h="817" fill="none" extrusionOk="0">
                  <a:moveTo>
                    <a:pt x="1555" y="81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75119" y="1774350"/>
              <a:ext cx="92178" cy="67151"/>
            </a:xfrm>
            <a:custGeom>
              <a:avLst/>
              <a:gdLst/>
              <a:ahLst/>
              <a:cxnLst/>
              <a:rect l="l" t="t" r="r" b="b"/>
              <a:pathLst>
                <a:path w="1413" h="1043" fill="none" extrusionOk="0">
                  <a:moveTo>
                    <a:pt x="1" y="1043"/>
                  </a:moveTo>
                  <a:lnTo>
                    <a:pt x="1412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463350" y="1871891"/>
              <a:ext cx="504076" cy="465357"/>
            </a:xfrm>
            <a:custGeom>
              <a:avLst/>
              <a:gdLst/>
              <a:ahLst/>
              <a:cxnLst/>
              <a:rect l="l" t="t" r="r" b="b"/>
              <a:pathLst>
                <a:path w="7727" h="7228" extrusionOk="0">
                  <a:moveTo>
                    <a:pt x="1" y="1"/>
                  </a:moveTo>
                  <a:lnTo>
                    <a:pt x="1" y="7228"/>
                  </a:lnTo>
                  <a:lnTo>
                    <a:pt x="7726" y="7228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683004" y="2182093"/>
              <a:ext cx="71042" cy="105137"/>
            </a:xfrm>
            <a:custGeom>
              <a:avLst/>
              <a:gdLst/>
              <a:ahLst/>
              <a:cxnLst/>
              <a:rect l="l" t="t" r="r" b="b"/>
              <a:pathLst>
                <a:path w="1089" h="1633" extrusionOk="0">
                  <a:moveTo>
                    <a:pt x="1" y="1"/>
                  </a:moveTo>
                  <a:lnTo>
                    <a:pt x="1" y="1633"/>
                  </a:lnTo>
                  <a:lnTo>
                    <a:pt x="1089" y="163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612939" y="1929837"/>
              <a:ext cx="211233" cy="290236"/>
            </a:xfrm>
            <a:custGeom>
              <a:avLst/>
              <a:gdLst/>
              <a:ahLst/>
              <a:cxnLst/>
              <a:rect l="l" t="t" r="r" b="b"/>
              <a:pathLst>
                <a:path w="3238" h="4508" extrusionOk="0">
                  <a:moveTo>
                    <a:pt x="1269" y="1"/>
                  </a:moveTo>
                  <a:cubicBezTo>
                    <a:pt x="570" y="1"/>
                    <a:pt x="0" y="564"/>
                    <a:pt x="0" y="1264"/>
                  </a:cubicBezTo>
                  <a:lnTo>
                    <a:pt x="0" y="3245"/>
                  </a:lnTo>
                  <a:cubicBezTo>
                    <a:pt x="0" y="3938"/>
                    <a:pt x="570" y="4508"/>
                    <a:pt x="1269" y="4508"/>
                  </a:cubicBezTo>
                  <a:lnTo>
                    <a:pt x="1975" y="4508"/>
                  </a:lnTo>
                  <a:cubicBezTo>
                    <a:pt x="2668" y="4508"/>
                    <a:pt x="3238" y="3938"/>
                    <a:pt x="3238" y="3245"/>
                  </a:cubicBezTo>
                  <a:lnTo>
                    <a:pt x="3238" y="1264"/>
                  </a:lnTo>
                  <a:cubicBezTo>
                    <a:pt x="3238" y="564"/>
                    <a:pt x="266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04141" y="2052874"/>
              <a:ext cx="28834" cy="70113"/>
            </a:xfrm>
            <a:custGeom>
              <a:avLst/>
              <a:gdLst/>
              <a:ahLst/>
              <a:cxnLst/>
              <a:rect l="l" t="t" r="r" b="b"/>
              <a:pathLst>
                <a:path w="442" h="1089" extrusionOk="0">
                  <a:moveTo>
                    <a:pt x="221" y="0"/>
                  </a:moveTo>
                  <a:cubicBezTo>
                    <a:pt x="98" y="0"/>
                    <a:pt x="1" y="97"/>
                    <a:pt x="1" y="220"/>
                  </a:cubicBezTo>
                  <a:lnTo>
                    <a:pt x="1" y="868"/>
                  </a:lnTo>
                  <a:cubicBezTo>
                    <a:pt x="1" y="991"/>
                    <a:pt x="104" y="1088"/>
                    <a:pt x="221" y="1088"/>
                  </a:cubicBezTo>
                  <a:cubicBezTo>
                    <a:pt x="344" y="1088"/>
                    <a:pt x="441" y="991"/>
                    <a:pt x="441" y="868"/>
                  </a:cubicBezTo>
                  <a:lnTo>
                    <a:pt x="441" y="220"/>
                  </a:lnTo>
                  <a:cubicBezTo>
                    <a:pt x="441" y="97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650907" y="2056609"/>
              <a:ext cx="27986" cy="28006"/>
            </a:xfrm>
            <a:custGeom>
              <a:avLst/>
              <a:gdLst/>
              <a:ahLst/>
              <a:cxnLst/>
              <a:rect l="l" t="t" r="r" b="b"/>
              <a:pathLst>
                <a:path w="429" h="435" extrusionOk="0">
                  <a:moveTo>
                    <a:pt x="215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5" y="434"/>
                  </a:cubicBezTo>
                  <a:cubicBezTo>
                    <a:pt x="331" y="434"/>
                    <a:pt x="428" y="337"/>
                    <a:pt x="428" y="214"/>
                  </a:cubicBezTo>
                  <a:cubicBezTo>
                    <a:pt x="428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58222" y="2056609"/>
              <a:ext cx="28377" cy="2800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4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4" y="434"/>
                  </a:cubicBezTo>
                  <a:cubicBezTo>
                    <a:pt x="337" y="434"/>
                    <a:pt x="435" y="337"/>
                    <a:pt x="435" y="214"/>
                  </a:cubicBezTo>
                  <a:cubicBezTo>
                    <a:pt x="435" y="98"/>
                    <a:pt x="3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670348" y="2135801"/>
              <a:ext cx="96810" cy="47643"/>
            </a:xfrm>
            <a:custGeom>
              <a:avLst/>
              <a:gdLst/>
              <a:ahLst/>
              <a:cxnLst/>
              <a:rect l="l" t="t" r="r" b="b"/>
              <a:pathLst>
                <a:path w="1484" h="740" extrusionOk="0">
                  <a:moveTo>
                    <a:pt x="247" y="1"/>
                  </a:moveTo>
                  <a:cubicBezTo>
                    <a:pt x="98" y="1"/>
                    <a:pt x="1" y="150"/>
                    <a:pt x="53" y="279"/>
                  </a:cubicBezTo>
                  <a:cubicBezTo>
                    <a:pt x="163" y="551"/>
                    <a:pt x="428" y="739"/>
                    <a:pt x="739" y="739"/>
                  </a:cubicBezTo>
                  <a:cubicBezTo>
                    <a:pt x="1050" y="739"/>
                    <a:pt x="1315" y="551"/>
                    <a:pt x="1425" y="279"/>
                  </a:cubicBezTo>
                  <a:cubicBezTo>
                    <a:pt x="1484" y="150"/>
                    <a:pt x="1380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580777" y="1979477"/>
              <a:ext cx="43577" cy="175957"/>
            </a:xfrm>
            <a:custGeom>
              <a:avLst/>
              <a:gdLst/>
              <a:ahLst/>
              <a:cxnLst/>
              <a:rect l="l" t="t" r="r" b="b"/>
              <a:pathLst>
                <a:path w="668" h="2733" extrusionOk="0">
                  <a:moveTo>
                    <a:pt x="668" y="0"/>
                  </a:moveTo>
                  <a:cubicBezTo>
                    <a:pt x="668" y="1"/>
                    <a:pt x="1" y="195"/>
                    <a:pt x="1" y="713"/>
                  </a:cubicBezTo>
                  <a:lnTo>
                    <a:pt x="1" y="2358"/>
                  </a:lnTo>
                  <a:cubicBezTo>
                    <a:pt x="1" y="2507"/>
                    <a:pt x="142" y="2732"/>
                    <a:pt x="366" y="2732"/>
                  </a:cubicBezTo>
                  <a:cubicBezTo>
                    <a:pt x="434" y="2732"/>
                    <a:pt x="509" y="2712"/>
                    <a:pt x="590" y="2662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13609" y="1988619"/>
              <a:ext cx="42729" cy="166815"/>
            </a:xfrm>
            <a:custGeom>
              <a:avLst/>
              <a:gdLst/>
              <a:ahLst/>
              <a:cxnLst/>
              <a:rect l="l" t="t" r="r" b="b"/>
              <a:pathLst>
                <a:path w="655" h="2591" extrusionOk="0">
                  <a:moveTo>
                    <a:pt x="0" y="1"/>
                  </a:moveTo>
                  <a:lnTo>
                    <a:pt x="65" y="2520"/>
                  </a:lnTo>
                  <a:cubicBezTo>
                    <a:pt x="148" y="2570"/>
                    <a:pt x="224" y="2590"/>
                    <a:pt x="292" y="2590"/>
                  </a:cubicBezTo>
                  <a:cubicBezTo>
                    <a:pt x="517" y="2590"/>
                    <a:pt x="654" y="2366"/>
                    <a:pt x="654" y="2222"/>
                  </a:cubicBezTo>
                  <a:lnTo>
                    <a:pt x="654" y="577"/>
                  </a:lnTo>
                  <a:cubicBezTo>
                    <a:pt x="654" y="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623051" y="1911487"/>
              <a:ext cx="223954" cy="123936"/>
            </a:xfrm>
            <a:custGeom>
              <a:avLst/>
              <a:gdLst/>
              <a:ahLst/>
              <a:cxnLst/>
              <a:rect l="l" t="t" r="r" b="b"/>
              <a:pathLst>
                <a:path w="3433" h="1925" extrusionOk="0">
                  <a:moveTo>
                    <a:pt x="1464" y="1"/>
                  </a:moveTo>
                  <a:cubicBezTo>
                    <a:pt x="344" y="1"/>
                    <a:pt x="78" y="616"/>
                    <a:pt x="20" y="966"/>
                  </a:cubicBezTo>
                  <a:cubicBezTo>
                    <a:pt x="0" y="1102"/>
                    <a:pt x="65" y="1238"/>
                    <a:pt x="188" y="1296"/>
                  </a:cubicBezTo>
                  <a:cubicBezTo>
                    <a:pt x="583" y="1497"/>
                    <a:pt x="1581" y="1924"/>
                    <a:pt x="2798" y="1924"/>
                  </a:cubicBezTo>
                  <a:cubicBezTo>
                    <a:pt x="3174" y="1924"/>
                    <a:pt x="3433" y="1549"/>
                    <a:pt x="3303" y="1199"/>
                  </a:cubicBezTo>
                  <a:cubicBezTo>
                    <a:pt x="3109" y="661"/>
                    <a:pt x="2630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580777" y="2235854"/>
              <a:ext cx="275553" cy="100952"/>
            </a:xfrm>
            <a:custGeom>
              <a:avLst/>
              <a:gdLst/>
              <a:ahLst/>
              <a:cxnLst/>
              <a:rect l="l" t="t" r="r" b="b"/>
              <a:pathLst>
                <a:path w="4224" h="1568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1567"/>
                  </a:lnTo>
                  <a:lnTo>
                    <a:pt x="4223" y="1567"/>
                  </a:lnTo>
                  <a:lnTo>
                    <a:pt x="4223" y="926"/>
                  </a:lnTo>
                  <a:cubicBezTo>
                    <a:pt x="4223" y="414"/>
                    <a:pt x="3809" y="0"/>
                    <a:pt x="3297" y="0"/>
                  </a:cubicBezTo>
                  <a:lnTo>
                    <a:pt x="2688" y="0"/>
                  </a:lnTo>
                  <a:cubicBezTo>
                    <a:pt x="2688" y="317"/>
                    <a:pt x="2429" y="576"/>
                    <a:pt x="2112" y="576"/>
                  </a:cubicBezTo>
                  <a:cubicBezTo>
                    <a:pt x="1795" y="576"/>
                    <a:pt x="1536" y="317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extrusionOk="0">
                  <a:moveTo>
                    <a:pt x="784" y="0"/>
                  </a:move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rgbClr val="F1CB30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365334" y="3157762"/>
              <a:ext cx="24872" cy="94325"/>
            </a:xfrm>
            <a:custGeom>
              <a:avLst/>
              <a:gdLst/>
              <a:ahLst/>
              <a:cxnLst/>
              <a:rect l="l" t="t" r="r" b="b"/>
              <a:pathLst>
                <a:path w="448" h="1697" fill="none" extrusionOk="0">
                  <a:moveTo>
                    <a:pt x="448" y="0"/>
                  </a:moveTo>
                  <a:lnTo>
                    <a:pt x="1" y="1697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296712" y="3141198"/>
              <a:ext cx="68010" cy="70257"/>
            </a:xfrm>
            <a:custGeom>
              <a:avLst/>
              <a:gdLst/>
              <a:ahLst/>
              <a:cxnLst/>
              <a:rect l="l" t="t" r="r" b="b"/>
              <a:pathLst>
                <a:path w="1225" h="1264" fill="none" extrusionOk="0">
                  <a:moveTo>
                    <a:pt x="1224" y="0"/>
                  </a:moveTo>
                  <a:lnTo>
                    <a:pt x="0" y="1263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422908" y="3158818"/>
              <a:ext cx="29147" cy="93268"/>
            </a:xfrm>
            <a:custGeom>
              <a:avLst/>
              <a:gdLst/>
              <a:ahLst/>
              <a:cxnLst/>
              <a:rect l="l" t="t" r="r" b="b"/>
              <a:pathLst>
                <a:path w="525" h="1678" fill="none" extrusionOk="0">
                  <a:moveTo>
                    <a:pt x="0" y="1"/>
                  </a:moveTo>
                  <a:lnTo>
                    <a:pt x="525" y="167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449835" y="3143700"/>
              <a:ext cx="71951" cy="65588"/>
            </a:xfrm>
            <a:custGeom>
              <a:avLst/>
              <a:gdLst/>
              <a:ahLst/>
              <a:cxnLst/>
              <a:rect l="l" t="t" r="r" b="b"/>
              <a:pathLst>
                <a:path w="1296" h="1180" fill="none" extrusionOk="0">
                  <a:moveTo>
                    <a:pt x="1" y="1"/>
                  </a:moveTo>
                  <a:lnTo>
                    <a:pt x="1296" y="1179"/>
                  </a:ln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261457" y="3120299"/>
              <a:ext cx="90994" cy="36073"/>
            </a:xfrm>
            <a:custGeom>
              <a:avLst/>
              <a:gdLst/>
              <a:ahLst/>
              <a:cxnLst/>
              <a:rect l="l" t="t" r="r" b="b"/>
              <a:pathLst>
                <a:path w="1639" h="649" fill="none" extrusionOk="0">
                  <a:moveTo>
                    <a:pt x="1639" y="1"/>
                  </a:moveTo>
                  <a:lnTo>
                    <a:pt x="0" y="64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5572910" y="1837209"/>
              <a:ext cx="138495" cy="4204"/>
            </a:xfrm>
            <a:custGeom>
              <a:avLst/>
              <a:gdLst/>
              <a:ahLst/>
              <a:cxnLst/>
              <a:rect l="l" t="t" r="r" b="b"/>
              <a:pathLst>
                <a:path w="1756" h="53" fill="none" extrusionOk="0">
                  <a:moveTo>
                    <a:pt x="0" y="0"/>
                  </a:moveTo>
                  <a:lnTo>
                    <a:pt x="1755" y="5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558082" y="1877740"/>
              <a:ext cx="118620" cy="72495"/>
            </a:xfrm>
            <a:custGeom>
              <a:avLst/>
              <a:gdLst/>
              <a:ahLst/>
              <a:cxnLst/>
              <a:rect l="l" t="t" r="r" b="b"/>
              <a:pathLst>
                <a:path w="1504" h="914" fill="none" extrusionOk="0">
                  <a:moveTo>
                    <a:pt x="1" y="1"/>
                  </a:moveTo>
                  <a:lnTo>
                    <a:pt x="1503" y="91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563682" y="1721087"/>
              <a:ext cx="120118" cy="70433"/>
            </a:xfrm>
            <a:custGeom>
              <a:avLst/>
              <a:gdLst/>
              <a:ahLst/>
              <a:cxnLst/>
              <a:rect l="l" t="t" r="r" b="b"/>
              <a:pathLst>
                <a:path w="1523" h="888" fill="none" extrusionOk="0">
                  <a:moveTo>
                    <a:pt x="1" y="888"/>
                  </a:moveTo>
                  <a:lnTo>
                    <a:pt x="1523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534105" y="1637407"/>
              <a:ext cx="68537" cy="121275"/>
            </a:xfrm>
            <a:custGeom>
              <a:avLst/>
              <a:gdLst/>
              <a:ahLst/>
              <a:cxnLst/>
              <a:rect l="l" t="t" r="r" b="b"/>
              <a:pathLst>
                <a:path w="869" h="1529" fill="none" extrusionOk="0">
                  <a:moveTo>
                    <a:pt x="0" y="1528"/>
                  </a:moveTo>
                  <a:lnTo>
                    <a:pt x="868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533080" y="1901932"/>
              <a:ext cx="79264" cy="114612"/>
            </a:xfrm>
            <a:custGeom>
              <a:avLst/>
              <a:gdLst/>
              <a:ahLst/>
              <a:cxnLst/>
              <a:rect l="l" t="t" r="r" b="b"/>
              <a:pathLst>
                <a:path w="1005" h="1445" fill="none" extrusionOk="0">
                  <a:moveTo>
                    <a:pt x="0" y="0"/>
                  </a:moveTo>
                  <a:lnTo>
                    <a:pt x="1004" y="144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788503" y="2612027"/>
              <a:ext cx="670" cy="170721"/>
            </a:xfrm>
            <a:custGeom>
              <a:avLst/>
              <a:gdLst/>
              <a:ahLst/>
              <a:cxnLst/>
              <a:rect l="l" t="t" r="r" b="b"/>
              <a:pathLst>
                <a:path w="7" h="1762" fill="none" extrusionOk="0">
                  <a:moveTo>
                    <a:pt x="0" y="1762"/>
                  </a:moveTo>
                  <a:lnTo>
                    <a:pt x="6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838088" y="2651559"/>
              <a:ext cx="83756" cy="147468"/>
            </a:xfrm>
            <a:custGeom>
              <a:avLst/>
              <a:gdLst/>
              <a:ahLst/>
              <a:cxnLst/>
              <a:rect l="l" t="t" r="r" b="b"/>
              <a:pathLst>
                <a:path w="875" h="1522" fill="none" extrusionOk="0">
                  <a:moveTo>
                    <a:pt x="0" y="1522"/>
                  </a:moveTo>
                  <a:lnTo>
                    <a:pt x="87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645302" y="2650300"/>
              <a:ext cx="88063" cy="145045"/>
            </a:xfrm>
            <a:custGeom>
              <a:avLst/>
              <a:gdLst/>
              <a:ahLst/>
              <a:cxnLst/>
              <a:rect l="l" t="t" r="r" b="b"/>
              <a:pathLst>
                <a:path w="920" h="1497" fill="none" extrusionOk="0">
                  <a:moveTo>
                    <a:pt x="920" y="149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546037" y="2751940"/>
              <a:ext cx="148941" cy="80419"/>
            </a:xfrm>
            <a:custGeom>
              <a:avLst/>
              <a:gdLst/>
              <a:ahLst/>
              <a:cxnLst/>
              <a:rect l="l" t="t" r="r" b="b"/>
              <a:pathLst>
                <a:path w="1556" h="830" fill="none" extrusionOk="0">
                  <a:moveTo>
                    <a:pt x="1555" y="82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67762" y="2728686"/>
              <a:ext cx="135923" cy="101154"/>
            </a:xfrm>
            <a:custGeom>
              <a:avLst/>
              <a:gdLst/>
              <a:ahLst/>
              <a:cxnLst/>
              <a:rect l="l" t="t" r="r" b="b"/>
              <a:pathLst>
                <a:path w="1420" h="1044" fill="none" extrusionOk="0">
                  <a:moveTo>
                    <a:pt x="1" y="1043"/>
                  </a:moveTo>
                  <a:lnTo>
                    <a:pt x="1419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18376" y="3996856"/>
              <a:ext cx="157421" cy="3589"/>
            </a:xfrm>
            <a:custGeom>
              <a:avLst/>
              <a:gdLst/>
              <a:ahLst/>
              <a:cxnLst/>
              <a:rect l="l" t="t" r="r" b="b"/>
              <a:pathLst>
                <a:path w="1762" h="40" fill="none" extrusionOk="0">
                  <a:moveTo>
                    <a:pt x="0" y="40"/>
                  </a:moveTo>
                  <a:lnTo>
                    <a:pt x="176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5404439" y="4046833"/>
              <a:ext cx="138392" cy="75099"/>
            </a:xfrm>
            <a:custGeom>
              <a:avLst/>
              <a:gdLst/>
              <a:ahLst/>
              <a:cxnLst/>
              <a:rect l="l" t="t" r="r" b="b"/>
              <a:pathLst>
                <a:path w="1549" h="837" fill="none" extrusionOk="0">
                  <a:moveTo>
                    <a:pt x="1" y="1"/>
                  </a:moveTo>
                  <a:lnTo>
                    <a:pt x="1548" y="83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405600" y="3862625"/>
              <a:ext cx="132048" cy="86674"/>
            </a:xfrm>
            <a:custGeom>
              <a:avLst/>
              <a:gdLst/>
              <a:ahLst/>
              <a:cxnLst/>
              <a:rect l="l" t="t" r="r" b="b"/>
              <a:pathLst>
                <a:path w="1478" h="966" fill="none" extrusionOk="0">
                  <a:moveTo>
                    <a:pt x="1" y="966"/>
                  </a:moveTo>
                  <a:lnTo>
                    <a:pt x="1477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370934" y="3772630"/>
              <a:ext cx="70045" cy="141226"/>
            </a:xfrm>
            <a:custGeom>
              <a:avLst/>
              <a:gdLst/>
              <a:ahLst/>
              <a:cxnLst/>
              <a:rect l="l" t="t" r="r" b="b"/>
              <a:pathLst>
                <a:path w="784" h="1574" fill="none" extrusionOk="0">
                  <a:moveTo>
                    <a:pt x="0" y="1574"/>
                  </a:moveTo>
                  <a:lnTo>
                    <a:pt x="784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377278" y="4075905"/>
              <a:ext cx="96133" cy="124448"/>
            </a:xfrm>
            <a:custGeom>
              <a:avLst/>
              <a:gdLst/>
              <a:ahLst/>
              <a:cxnLst/>
              <a:rect l="l" t="t" r="r" b="b"/>
              <a:pathLst>
                <a:path w="1076" h="1387" fill="none" extrusionOk="0">
                  <a:moveTo>
                    <a:pt x="0" y="1"/>
                  </a:moveTo>
                  <a:lnTo>
                    <a:pt x="1075" y="138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741430" y="4042074"/>
              <a:ext cx="81169" cy="117406"/>
            </a:xfrm>
            <a:custGeom>
              <a:avLst/>
              <a:gdLst/>
              <a:ahLst/>
              <a:cxnLst/>
              <a:rect l="l" t="t" r="r" b="b"/>
              <a:pathLst>
                <a:path w="999" h="1445" fill="none" extrusionOk="0">
                  <a:moveTo>
                    <a:pt x="998" y="0"/>
                  </a:moveTo>
                  <a:lnTo>
                    <a:pt x="1" y="144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667247" y="4006810"/>
              <a:ext cx="128456" cy="62156"/>
            </a:xfrm>
            <a:custGeom>
              <a:avLst/>
              <a:gdLst/>
              <a:ahLst/>
              <a:cxnLst/>
              <a:rect l="l" t="t" r="r" b="b"/>
              <a:pathLst>
                <a:path w="1581" h="765" fill="none" extrusionOk="0">
                  <a:moveTo>
                    <a:pt x="1581" y="0"/>
                  </a:moveTo>
                  <a:lnTo>
                    <a:pt x="1" y="76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860382" y="4059949"/>
              <a:ext cx="6906" cy="142675"/>
            </a:xfrm>
            <a:custGeom>
              <a:avLst/>
              <a:gdLst/>
              <a:ahLst/>
              <a:cxnLst/>
              <a:rect l="l" t="t" r="r" b="b"/>
              <a:pathLst>
                <a:path w="85" h="1756" fill="none" extrusionOk="0">
                  <a:moveTo>
                    <a:pt x="85" y="0"/>
                  </a:moveTo>
                  <a:lnTo>
                    <a:pt x="0" y="17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911409" y="4052555"/>
              <a:ext cx="66381" cy="126344"/>
            </a:xfrm>
            <a:custGeom>
              <a:avLst/>
              <a:gdLst/>
              <a:ahLst/>
              <a:cxnLst/>
              <a:rect l="l" t="t" r="r" b="b"/>
              <a:pathLst>
                <a:path w="817" h="1555" fill="none" extrusionOk="0">
                  <a:moveTo>
                    <a:pt x="1" y="1"/>
                  </a:moveTo>
                  <a:lnTo>
                    <a:pt x="817" y="15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646771" y="3971547"/>
              <a:ext cx="142675" cy="4794"/>
            </a:xfrm>
            <a:custGeom>
              <a:avLst/>
              <a:gdLst/>
              <a:ahLst/>
              <a:cxnLst/>
              <a:rect l="l" t="t" r="r" b="b"/>
              <a:pathLst>
                <a:path w="1756" h="59" fill="none" extrusionOk="0">
                  <a:moveTo>
                    <a:pt x="1755" y="0"/>
                  </a:moveTo>
                  <a:lnTo>
                    <a:pt x="0" y="5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fill="none" extrusionOk="0">
                  <a:moveTo>
                    <a:pt x="7208" y="0"/>
                  </a:moveTo>
                  <a:lnTo>
                    <a:pt x="784" y="0"/>
                  </a:ln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fill="none" extrusionOk="0">
                  <a:moveTo>
                    <a:pt x="700" y="1"/>
                  </a:moveTo>
                  <a:lnTo>
                    <a:pt x="6438" y="1"/>
                  </a:lnTo>
                  <a:cubicBezTo>
                    <a:pt x="6826" y="1"/>
                    <a:pt x="7143" y="331"/>
                    <a:pt x="7143" y="733"/>
                  </a:cubicBezTo>
                  <a:lnTo>
                    <a:pt x="7143" y="3796"/>
                  </a:lnTo>
                  <a:cubicBezTo>
                    <a:pt x="7143" y="4204"/>
                    <a:pt x="6826" y="4528"/>
                    <a:pt x="6438" y="4528"/>
                  </a:cubicBezTo>
                  <a:lnTo>
                    <a:pt x="5402" y="4528"/>
                  </a:lnTo>
                  <a:lnTo>
                    <a:pt x="5402" y="5868"/>
                  </a:lnTo>
                  <a:lnTo>
                    <a:pt x="4061" y="4528"/>
                  </a:lnTo>
                  <a:lnTo>
                    <a:pt x="700" y="4528"/>
                  </a:lnTo>
                  <a:cubicBezTo>
                    <a:pt x="312" y="4528"/>
                    <a:pt x="1" y="4204"/>
                    <a:pt x="1" y="3796"/>
                  </a:cubicBezTo>
                  <a:lnTo>
                    <a:pt x="1" y="733"/>
                  </a:lnTo>
                  <a:cubicBezTo>
                    <a:pt x="1" y="331"/>
                    <a:pt x="312" y="1"/>
                    <a:pt x="7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8293" y="2789906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476429" y="2759279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538666" y="2722204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335318" y="3003737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335318" y="2973110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335318" y="2936036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7" y="1758000"/>
            <a:ext cx="2463891" cy="519313"/>
            <a:chOff x="4313663" y="1162063"/>
            <a:chExt cx="2463891" cy="519313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19"/>
          <p:cNvGrpSpPr/>
          <p:nvPr/>
        </p:nvGrpSpPr>
        <p:grpSpPr>
          <a:xfrm>
            <a:off x="423637" y="2672406"/>
            <a:ext cx="2463891" cy="519313"/>
            <a:chOff x="4313663" y="1162063"/>
            <a:chExt cx="2463891" cy="519313"/>
          </a:xfrm>
        </p:grpSpPr>
        <p:sp>
          <p:nvSpPr>
            <p:cNvPr id="663" name="Google Shape;663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3"/>
                </a:solidFill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Search course</a:t>
              </a:r>
              <a:endPara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5" name="Google Shape;665;p19"/>
            <p:cNvCxnSpPr>
              <a:stCxn id="663" idx="3"/>
              <a:endCxn id="664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6" name="Google Shape;666;p19"/>
          <p:cNvGrpSpPr/>
          <p:nvPr/>
        </p:nvGrpSpPr>
        <p:grpSpPr>
          <a:xfrm>
            <a:off x="423637" y="3586813"/>
            <a:ext cx="2463891" cy="519313"/>
            <a:chOff x="4313663" y="1162063"/>
            <a:chExt cx="2463891" cy="519313"/>
          </a:xfrm>
        </p:grpSpPr>
        <p:sp>
          <p:nvSpPr>
            <p:cNvPr id="667" name="Google Shape;667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Watch detail course</a:t>
              </a:r>
              <a:endPara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9" name="Google Shape;669;p19"/>
            <p:cNvCxnSpPr>
              <a:stCxn id="667" idx="3"/>
              <a:endCxn id="668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256472" y="1758000"/>
            <a:ext cx="2463891" cy="519313"/>
            <a:chOff x="4313663" y="1162063"/>
            <a:chExt cx="2463891" cy="519313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Watch video course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4" name="Google Shape;674;p19"/>
          <p:cNvGrpSpPr/>
          <p:nvPr/>
        </p:nvGrpSpPr>
        <p:grpSpPr>
          <a:xfrm flipH="1">
            <a:off x="6256472" y="2672406"/>
            <a:ext cx="2463891" cy="519313"/>
            <a:chOff x="4313663" y="1162063"/>
            <a:chExt cx="2463891" cy="519313"/>
          </a:xfrm>
        </p:grpSpPr>
        <p:sp>
          <p:nvSpPr>
            <p:cNvPr id="675" name="Google Shape;675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6"/>
                </a:solidFill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Practice with quizzes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7" name="Google Shape;677;p19"/>
            <p:cNvCxnSpPr>
              <a:stCxn id="675" idx="3"/>
              <a:endCxn id="676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19"/>
          <p:cNvGrpSpPr/>
          <p:nvPr/>
        </p:nvGrpSpPr>
        <p:grpSpPr>
          <a:xfrm flipH="1">
            <a:off x="6256472" y="3586813"/>
            <a:ext cx="2463891" cy="519312"/>
            <a:chOff x="4313663" y="1162063"/>
            <a:chExt cx="2463891" cy="519312"/>
          </a:xfrm>
        </p:grpSpPr>
        <p:sp>
          <p:nvSpPr>
            <p:cNvPr id="679" name="Google Shape;67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4"/>
                </a:solidFill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Admin managements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1" name="Google Shape;681;p19"/>
            <p:cNvCxnSpPr>
              <a:stCxn id="679" idx="3"/>
              <a:endCxn id="68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grpSp>
        <p:nvGrpSpPr>
          <p:cNvPr id="1470" name="Google Shape;1470;p24"/>
          <p:cNvGrpSpPr/>
          <p:nvPr/>
        </p:nvGrpSpPr>
        <p:grpSpPr>
          <a:xfrm>
            <a:off x="1794349" y="3721350"/>
            <a:ext cx="2770875" cy="721051"/>
            <a:chOff x="1766556" y="3721350"/>
            <a:chExt cx="2770875" cy="721051"/>
          </a:xfrm>
        </p:grpSpPr>
        <p:sp>
          <p:nvSpPr>
            <p:cNvPr id="1471" name="Google Shape;1471;p24"/>
            <p:cNvSpPr/>
            <p:nvPr/>
          </p:nvSpPr>
          <p:spPr>
            <a:xfrm>
              <a:off x="1968428" y="3894538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1983653" y="3921051"/>
              <a:ext cx="251487" cy="356229"/>
            </a:xfrm>
            <a:custGeom>
              <a:avLst/>
              <a:gdLst/>
              <a:ahLst/>
              <a:cxnLst/>
              <a:rect l="l" t="t" r="r" b="b"/>
              <a:pathLst>
                <a:path w="958" h="1357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442"/>
                    <a:pt x="260" y="598"/>
                    <a:pt x="407" y="679"/>
                  </a:cubicBezTo>
                  <a:cubicBezTo>
                    <a:pt x="260" y="761"/>
                    <a:pt x="0" y="917"/>
                    <a:pt x="0" y="1097"/>
                  </a:cubicBezTo>
                  <a:lnTo>
                    <a:pt x="0" y="1356"/>
                  </a:lnTo>
                  <a:lnTo>
                    <a:pt x="958" y="1356"/>
                  </a:lnTo>
                  <a:lnTo>
                    <a:pt x="958" y="1097"/>
                  </a:lnTo>
                  <a:cubicBezTo>
                    <a:pt x="958" y="917"/>
                    <a:pt x="699" y="761"/>
                    <a:pt x="551" y="679"/>
                  </a:cubicBezTo>
                  <a:cubicBezTo>
                    <a:pt x="696" y="598"/>
                    <a:pt x="958" y="442"/>
                    <a:pt x="958" y="262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1975253" y="3996392"/>
              <a:ext cx="274588" cy="300314"/>
            </a:xfrm>
            <a:custGeom>
              <a:avLst/>
              <a:gdLst/>
              <a:ahLst/>
              <a:cxnLst/>
              <a:rect l="l" t="t" r="r" b="b"/>
              <a:pathLst>
                <a:path w="1046" h="1144" extrusionOk="0">
                  <a:moveTo>
                    <a:pt x="529" y="1"/>
                  </a:moveTo>
                  <a:cubicBezTo>
                    <a:pt x="521" y="1"/>
                    <a:pt x="513" y="1"/>
                    <a:pt x="504" y="3"/>
                  </a:cubicBezTo>
                  <a:cubicBezTo>
                    <a:pt x="444" y="13"/>
                    <a:pt x="437" y="43"/>
                    <a:pt x="399" y="78"/>
                  </a:cubicBezTo>
                  <a:cubicBezTo>
                    <a:pt x="359" y="111"/>
                    <a:pt x="326" y="131"/>
                    <a:pt x="284" y="131"/>
                  </a:cubicBezTo>
                  <a:cubicBezTo>
                    <a:pt x="267" y="131"/>
                    <a:pt x="249" y="128"/>
                    <a:pt x="227" y="120"/>
                  </a:cubicBezTo>
                  <a:cubicBezTo>
                    <a:pt x="202" y="110"/>
                    <a:pt x="180" y="84"/>
                    <a:pt x="152" y="75"/>
                  </a:cubicBezTo>
                  <a:cubicBezTo>
                    <a:pt x="133" y="68"/>
                    <a:pt x="114" y="64"/>
                    <a:pt x="96" y="64"/>
                  </a:cubicBezTo>
                  <a:cubicBezTo>
                    <a:pt x="53" y="64"/>
                    <a:pt x="18" y="87"/>
                    <a:pt x="15" y="144"/>
                  </a:cubicBezTo>
                  <a:cubicBezTo>
                    <a:pt x="11" y="215"/>
                    <a:pt x="71" y="268"/>
                    <a:pt x="137" y="300"/>
                  </a:cubicBezTo>
                  <a:cubicBezTo>
                    <a:pt x="189" y="354"/>
                    <a:pt x="240" y="382"/>
                    <a:pt x="330" y="392"/>
                  </a:cubicBezTo>
                  <a:cubicBezTo>
                    <a:pt x="338" y="394"/>
                    <a:pt x="346" y="394"/>
                    <a:pt x="355" y="394"/>
                  </a:cubicBezTo>
                  <a:cubicBezTo>
                    <a:pt x="378" y="394"/>
                    <a:pt x="403" y="390"/>
                    <a:pt x="429" y="390"/>
                  </a:cubicBezTo>
                  <a:cubicBezTo>
                    <a:pt x="432" y="390"/>
                    <a:pt x="436" y="390"/>
                    <a:pt x="439" y="390"/>
                  </a:cubicBezTo>
                  <a:cubicBezTo>
                    <a:pt x="474" y="429"/>
                    <a:pt x="476" y="675"/>
                    <a:pt x="471" y="705"/>
                  </a:cubicBezTo>
                  <a:cubicBezTo>
                    <a:pt x="463" y="774"/>
                    <a:pt x="227" y="861"/>
                    <a:pt x="144" y="921"/>
                  </a:cubicBezTo>
                  <a:cubicBezTo>
                    <a:pt x="97" y="956"/>
                    <a:pt x="20" y="990"/>
                    <a:pt x="5" y="1052"/>
                  </a:cubicBezTo>
                  <a:cubicBezTo>
                    <a:pt x="0" y="1065"/>
                    <a:pt x="5" y="1080"/>
                    <a:pt x="13" y="1088"/>
                  </a:cubicBezTo>
                  <a:cubicBezTo>
                    <a:pt x="67" y="1132"/>
                    <a:pt x="145" y="1144"/>
                    <a:pt x="223" y="1144"/>
                  </a:cubicBezTo>
                  <a:cubicBezTo>
                    <a:pt x="278" y="1144"/>
                    <a:pt x="333" y="1138"/>
                    <a:pt x="377" y="1133"/>
                  </a:cubicBezTo>
                  <a:cubicBezTo>
                    <a:pt x="512" y="1121"/>
                    <a:pt x="647" y="1112"/>
                    <a:pt x="780" y="1110"/>
                  </a:cubicBezTo>
                  <a:cubicBezTo>
                    <a:pt x="805" y="1113"/>
                    <a:pt x="829" y="1115"/>
                    <a:pt x="852" y="1115"/>
                  </a:cubicBezTo>
                  <a:cubicBezTo>
                    <a:pt x="871" y="1115"/>
                    <a:pt x="890" y="1114"/>
                    <a:pt x="908" y="1112"/>
                  </a:cubicBezTo>
                  <a:cubicBezTo>
                    <a:pt x="932" y="1112"/>
                    <a:pt x="955" y="1114"/>
                    <a:pt x="979" y="1116"/>
                  </a:cubicBezTo>
                  <a:cubicBezTo>
                    <a:pt x="980" y="1116"/>
                    <a:pt x="980" y="1116"/>
                    <a:pt x="981" y="1116"/>
                  </a:cubicBezTo>
                  <a:cubicBezTo>
                    <a:pt x="1018" y="1116"/>
                    <a:pt x="1028" y="1062"/>
                    <a:pt x="998" y="1046"/>
                  </a:cubicBezTo>
                  <a:cubicBezTo>
                    <a:pt x="998" y="1046"/>
                    <a:pt x="996" y="1046"/>
                    <a:pt x="996" y="1043"/>
                  </a:cubicBezTo>
                  <a:cubicBezTo>
                    <a:pt x="990" y="1013"/>
                    <a:pt x="960" y="979"/>
                    <a:pt x="925" y="949"/>
                  </a:cubicBezTo>
                  <a:cubicBezTo>
                    <a:pt x="846" y="883"/>
                    <a:pt x="557" y="759"/>
                    <a:pt x="544" y="711"/>
                  </a:cubicBezTo>
                  <a:cubicBezTo>
                    <a:pt x="534" y="669"/>
                    <a:pt x="504" y="437"/>
                    <a:pt x="589" y="390"/>
                  </a:cubicBezTo>
                  <a:cubicBezTo>
                    <a:pt x="589" y="390"/>
                    <a:pt x="739" y="386"/>
                    <a:pt x="741" y="384"/>
                  </a:cubicBezTo>
                  <a:cubicBezTo>
                    <a:pt x="782" y="371"/>
                    <a:pt x="821" y="354"/>
                    <a:pt x="855" y="330"/>
                  </a:cubicBezTo>
                  <a:cubicBezTo>
                    <a:pt x="913" y="287"/>
                    <a:pt x="1045" y="176"/>
                    <a:pt x="1000" y="86"/>
                  </a:cubicBezTo>
                  <a:cubicBezTo>
                    <a:pt x="984" y="53"/>
                    <a:pt x="966" y="42"/>
                    <a:pt x="948" y="42"/>
                  </a:cubicBezTo>
                  <a:cubicBezTo>
                    <a:pt x="917" y="42"/>
                    <a:pt x="885" y="73"/>
                    <a:pt x="853" y="88"/>
                  </a:cubicBezTo>
                  <a:cubicBezTo>
                    <a:pt x="823" y="103"/>
                    <a:pt x="798" y="109"/>
                    <a:pt x="776" y="109"/>
                  </a:cubicBezTo>
                  <a:cubicBezTo>
                    <a:pt x="680" y="109"/>
                    <a:pt x="635" y="1"/>
                    <a:pt x="52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1968428" y="4276230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24"/>
            <p:cNvCxnSpPr/>
            <p:nvPr/>
          </p:nvCxnSpPr>
          <p:spPr>
            <a:xfrm rot="10800000" flipH="1">
              <a:off x="2452731" y="3721350"/>
              <a:ext cx="2084700" cy="411300"/>
            </a:xfrm>
            <a:prstGeom prst="bentConnector3">
              <a:avLst>
                <a:gd name="adj1" fmla="val 91008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Google Shape;1476;p24"/>
            <p:cNvSpPr/>
            <p:nvPr/>
          </p:nvSpPr>
          <p:spPr>
            <a:xfrm>
              <a:off x="1766556" y="3756194"/>
              <a:ext cx="685683" cy="686208"/>
            </a:xfrm>
            <a:custGeom>
              <a:avLst/>
              <a:gdLst/>
              <a:ahLst/>
              <a:cxnLst/>
              <a:rect l="l" t="t" r="r" b="b"/>
              <a:pathLst>
                <a:path w="2612" h="2614" fill="none" extrusionOk="0">
                  <a:moveTo>
                    <a:pt x="2611" y="1307"/>
                  </a:moveTo>
                  <a:cubicBezTo>
                    <a:pt x="2611" y="2029"/>
                    <a:pt x="2027" y="2614"/>
                    <a:pt x="1305" y="2614"/>
                  </a:cubicBezTo>
                  <a:cubicBezTo>
                    <a:pt x="585" y="2614"/>
                    <a:pt x="1" y="2029"/>
                    <a:pt x="1" y="1307"/>
                  </a:cubicBezTo>
                  <a:cubicBezTo>
                    <a:pt x="1" y="586"/>
                    <a:pt x="585" y="1"/>
                    <a:pt x="1305" y="1"/>
                  </a:cubicBezTo>
                  <a:cubicBezTo>
                    <a:pt x="2027" y="1"/>
                    <a:pt x="2611" y="586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4"/>
          <p:cNvGrpSpPr/>
          <p:nvPr/>
        </p:nvGrpSpPr>
        <p:grpSpPr>
          <a:xfrm>
            <a:off x="4595632" y="3721350"/>
            <a:ext cx="2759108" cy="721051"/>
            <a:chOff x="4595632" y="3721350"/>
            <a:chExt cx="2759108" cy="721051"/>
          </a:xfrm>
        </p:grpSpPr>
        <p:sp>
          <p:nvSpPr>
            <p:cNvPr id="1478" name="Google Shape;1478;p24"/>
            <p:cNvSpPr/>
            <p:nvPr/>
          </p:nvSpPr>
          <p:spPr>
            <a:xfrm>
              <a:off x="6812904" y="3901363"/>
              <a:ext cx="413195" cy="203972"/>
            </a:xfrm>
            <a:custGeom>
              <a:avLst/>
              <a:gdLst/>
              <a:ahLst/>
              <a:cxnLst/>
              <a:rect l="l" t="t" r="r" b="b"/>
              <a:pathLst>
                <a:path w="1574" h="777" extrusionOk="0">
                  <a:moveTo>
                    <a:pt x="575" y="65"/>
                  </a:moveTo>
                  <a:cubicBezTo>
                    <a:pt x="668" y="65"/>
                    <a:pt x="761" y="84"/>
                    <a:pt x="849" y="108"/>
                  </a:cubicBezTo>
                  <a:cubicBezTo>
                    <a:pt x="1067" y="170"/>
                    <a:pt x="1305" y="279"/>
                    <a:pt x="1472" y="440"/>
                  </a:cubicBezTo>
                  <a:cubicBezTo>
                    <a:pt x="1407" y="419"/>
                    <a:pt x="1341" y="408"/>
                    <a:pt x="1273" y="408"/>
                  </a:cubicBezTo>
                  <a:cubicBezTo>
                    <a:pt x="1214" y="408"/>
                    <a:pt x="1154" y="416"/>
                    <a:pt x="1093" y="435"/>
                  </a:cubicBezTo>
                  <a:cubicBezTo>
                    <a:pt x="864" y="507"/>
                    <a:pt x="719" y="707"/>
                    <a:pt x="461" y="707"/>
                  </a:cubicBezTo>
                  <a:cubicBezTo>
                    <a:pt x="458" y="707"/>
                    <a:pt x="455" y="707"/>
                    <a:pt x="453" y="707"/>
                  </a:cubicBezTo>
                  <a:cubicBezTo>
                    <a:pt x="281" y="705"/>
                    <a:pt x="112" y="521"/>
                    <a:pt x="144" y="354"/>
                  </a:cubicBezTo>
                  <a:cubicBezTo>
                    <a:pt x="168" y="238"/>
                    <a:pt x="251" y="165"/>
                    <a:pt x="352" y="114"/>
                  </a:cubicBezTo>
                  <a:cubicBezTo>
                    <a:pt x="423" y="78"/>
                    <a:pt x="499" y="65"/>
                    <a:pt x="575" y="65"/>
                  </a:cubicBezTo>
                  <a:close/>
                  <a:moveTo>
                    <a:pt x="571" y="0"/>
                  </a:moveTo>
                  <a:cubicBezTo>
                    <a:pt x="350" y="0"/>
                    <a:pt x="159" y="83"/>
                    <a:pt x="82" y="300"/>
                  </a:cubicBezTo>
                  <a:cubicBezTo>
                    <a:pt x="1" y="529"/>
                    <a:pt x="138" y="733"/>
                    <a:pt x="371" y="769"/>
                  </a:cubicBezTo>
                  <a:cubicBezTo>
                    <a:pt x="401" y="774"/>
                    <a:pt x="429" y="776"/>
                    <a:pt x="457" y="776"/>
                  </a:cubicBezTo>
                  <a:cubicBezTo>
                    <a:pt x="781" y="776"/>
                    <a:pt x="1005" y="487"/>
                    <a:pt x="1312" y="487"/>
                  </a:cubicBezTo>
                  <a:cubicBezTo>
                    <a:pt x="1379" y="487"/>
                    <a:pt x="1449" y="501"/>
                    <a:pt x="1526" y="534"/>
                  </a:cubicBezTo>
                  <a:cubicBezTo>
                    <a:pt x="1532" y="536"/>
                    <a:pt x="1537" y="538"/>
                    <a:pt x="1541" y="538"/>
                  </a:cubicBezTo>
                  <a:cubicBezTo>
                    <a:pt x="1570" y="538"/>
                    <a:pt x="1573" y="492"/>
                    <a:pt x="1562" y="472"/>
                  </a:cubicBezTo>
                  <a:cubicBezTo>
                    <a:pt x="1439" y="253"/>
                    <a:pt x="959" y="0"/>
                    <a:pt x="57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6898484" y="3988517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0"/>
                  </a:moveTo>
                  <a:cubicBezTo>
                    <a:pt x="65" y="0"/>
                    <a:pt x="57" y="2"/>
                    <a:pt x="50" y="5"/>
                  </a:cubicBezTo>
                  <a:cubicBezTo>
                    <a:pt x="15" y="20"/>
                    <a:pt x="0" y="58"/>
                    <a:pt x="13" y="93"/>
                  </a:cubicBezTo>
                  <a:cubicBezTo>
                    <a:pt x="25" y="119"/>
                    <a:pt x="50" y="133"/>
                    <a:pt x="75" y="133"/>
                  </a:cubicBezTo>
                  <a:cubicBezTo>
                    <a:pt x="83" y="133"/>
                    <a:pt x="91" y="132"/>
                    <a:pt x="99" y="129"/>
                  </a:cubicBezTo>
                  <a:cubicBezTo>
                    <a:pt x="133" y="114"/>
                    <a:pt x="150" y="75"/>
                    <a:pt x="135" y="41"/>
                  </a:cubicBezTo>
                  <a:cubicBezTo>
                    <a:pt x="125" y="16"/>
                    <a:pt x="100" y="0"/>
                    <a:pt x="7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6958599" y="3986154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1"/>
                  </a:moveTo>
                  <a:cubicBezTo>
                    <a:pt x="65" y="1"/>
                    <a:pt x="57" y="2"/>
                    <a:pt x="50" y="5"/>
                  </a:cubicBezTo>
                  <a:cubicBezTo>
                    <a:pt x="18" y="20"/>
                    <a:pt x="0" y="59"/>
                    <a:pt x="13" y="93"/>
                  </a:cubicBezTo>
                  <a:cubicBezTo>
                    <a:pt x="25" y="119"/>
                    <a:pt x="50" y="134"/>
                    <a:pt x="76" y="134"/>
                  </a:cubicBezTo>
                  <a:cubicBezTo>
                    <a:pt x="84" y="134"/>
                    <a:pt x="93" y="132"/>
                    <a:pt x="101" y="129"/>
                  </a:cubicBezTo>
                  <a:cubicBezTo>
                    <a:pt x="135" y="114"/>
                    <a:pt x="150" y="76"/>
                    <a:pt x="138" y="42"/>
                  </a:cubicBezTo>
                  <a:cubicBezTo>
                    <a:pt x="126" y="17"/>
                    <a:pt x="100" y="1"/>
                    <a:pt x="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7021602" y="3983792"/>
              <a:ext cx="39639" cy="34914"/>
            </a:xfrm>
            <a:custGeom>
              <a:avLst/>
              <a:gdLst/>
              <a:ahLst/>
              <a:cxnLst/>
              <a:rect l="l" t="t" r="r" b="b"/>
              <a:pathLst>
                <a:path w="151" h="133" extrusionOk="0">
                  <a:moveTo>
                    <a:pt x="75" y="0"/>
                  </a:moveTo>
                  <a:cubicBezTo>
                    <a:pt x="67" y="0"/>
                    <a:pt x="58" y="2"/>
                    <a:pt x="50" y="6"/>
                  </a:cubicBezTo>
                  <a:cubicBezTo>
                    <a:pt x="15" y="18"/>
                    <a:pt x="0" y="57"/>
                    <a:pt x="13" y="91"/>
                  </a:cubicBezTo>
                  <a:cubicBezTo>
                    <a:pt x="25" y="117"/>
                    <a:pt x="50" y="132"/>
                    <a:pt x="76" y="132"/>
                  </a:cubicBezTo>
                  <a:cubicBezTo>
                    <a:pt x="84" y="132"/>
                    <a:pt x="93" y="131"/>
                    <a:pt x="101" y="128"/>
                  </a:cubicBezTo>
                  <a:cubicBezTo>
                    <a:pt x="133" y="115"/>
                    <a:pt x="150" y="76"/>
                    <a:pt x="137" y="42"/>
                  </a:cubicBezTo>
                  <a:cubicBezTo>
                    <a:pt x="126" y="16"/>
                    <a:pt x="101" y="0"/>
                    <a:pt x="7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6826555" y="4093522"/>
              <a:ext cx="408994" cy="209222"/>
            </a:xfrm>
            <a:custGeom>
              <a:avLst/>
              <a:gdLst/>
              <a:ahLst/>
              <a:cxnLst/>
              <a:rect l="l" t="t" r="r" b="b"/>
              <a:pathLst>
                <a:path w="1558" h="797" extrusionOk="0">
                  <a:moveTo>
                    <a:pt x="1117" y="72"/>
                  </a:moveTo>
                  <a:cubicBezTo>
                    <a:pt x="1279" y="72"/>
                    <a:pt x="1447" y="225"/>
                    <a:pt x="1437" y="386"/>
                  </a:cubicBezTo>
                  <a:cubicBezTo>
                    <a:pt x="1429" y="502"/>
                    <a:pt x="1354" y="586"/>
                    <a:pt x="1259" y="650"/>
                  </a:cubicBezTo>
                  <a:cubicBezTo>
                    <a:pt x="1167" y="713"/>
                    <a:pt x="1059" y="733"/>
                    <a:pt x="950" y="733"/>
                  </a:cubicBezTo>
                  <a:cubicBezTo>
                    <a:pt x="889" y="733"/>
                    <a:pt x="828" y="727"/>
                    <a:pt x="769" y="718"/>
                  </a:cubicBezTo>
                  <a:cubicBezTo>
                    <a:pt x="544" y="684"/>
                    <a:pt x="296" y="607"/>
                    <a:pt x="109" y="468"/>
                  </a:cubicBezTo>
                  <a:lnTo>
                    <a:pt x="109" y="468"/>
                  </a:lnTo>
                  <a:cubicBezTo>
                    <a:pt x="151" y="475"/>
                    <a:pt x="192" y="479"/>
                    <a:pt x="233" y="479"/>
                  </a:cubicBezTo>
                  <a:cubicBezTo>
                    <a:pt x="318" y="479"/>
                    <a:pt x="402" y="462"/>
                    <a:pt x="484" y="425"/>
                  </a:cubicBezTo>
                  <a:cubicBezTo>
                    <a:pt x="705" y="322"/>
                    <a:pt x="825" y="104"/>
                    <a:pt x="1086" y="74"/>
                  </a:cubicBezTo>
                  <a:cubicBezTo>
                    <a:pt x="1096" y="72"/>
                    <a:pt x="1107" y="72"/>
                    <a:pt x="1117" y="72"/>
                  </a:cubicBezTo>
                  <a:close/>
                  <a:moveTo>
                    <a:pt x="1145" y="1"/>
                  </a:moveTo>
                  <a:cubicBezTo>
                    <a:pt x="757" y="1"/>
                    <a:pt x="565" y="404"/>
                    <a:pt x="200" y="404"/>
                  </a:cubicBezTo>
                  <a:cubicBezTo>
                    <a:pt x="151" y="404"/>
                    <a:pt x="99" y="397"/>
                    <a:pt x="43" y="380"/>
                  </a:cubicBezTo>
                  <a:cubicBezTo>
                    <a:pt x="39" y="379"/>
                    <a:pt x="35" y="378"/>
                    <a:pt x="32" y="378"/>
                  </a:cubicBezTo>
                  <a:cubicBezTo>
                    <a:pt x="0" y="378"/>
                    <a:pt x="2" y="427"/>
                    <a:pt x="15" y="446"/>
                  </a:cubicBezTo>
                  <a:cubicBezTo>
                    <a:pt x="148" y="626"/>
                    <a:pt x="567" y="797"/>
                    <a:pt x="929" y="797"/>
                  </a:cubicBezTo>
                  <a:cubicBezTo>
                    <a:pt x="1205" y="797"/>
                    <a:pt x="1447" y="698"/>
                    <a:pt x="1506" y="429"/>
                  </a:cubicBezTo>
                  <a:cubicBezTo>
                    <a:pt x="1557" y="192"/>
                    <a:pt x="1397" y="7"/>
                    <a:pt x="1161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7120569" y="4181201"/>
              <a:ext cx="37277" cy="34914"/>
            </a:xfrm>
            <a:custGeom>
              <a:avLst/>
              <a:gdLst/>
              <a:ahLst/>
              <a:cxnLst/>
              <a:rect l="l" t="t" r="r" b="b"/>
              <a:pathLst>
                <a:path w="142" h="133" extrusionOk="0">
                  <a:moveTo>
                    <a:pt x="72" y="1"/>
                  </a:moveTo>
                  <a:cubicBezTo>
                    <a:pt x="39" y="1"/>
                    <a:pt x="11" y="25"/>
                    <a:pt x="7" y="59"/>
                  </a:cubicBezTo>
                  <a:cubicBezTo>
                    <a:pt x="0" y="95"/>
                    <a:pt x="26" y="127"/>
                    <a:pt x="62" y="132"/>
                  </a:cubicBezTo>
                  <a:cubicBezTo>
                    <a:pt x="66" y="132"/>
                    <a:pt x="70" y="133"/>
                    <a:pt x="74" y="133"/>
                  </a:cubicBezTo>
                  <a:cubicBezTo>
                    <a:pt x="106" y="133"/>
                    <a:pt x="133" y="109"/>
                    <a:pt x="137" y="76"/>
                  </a:cubicBezTo>
                  <a:cubicBezTo>
                    <a:pt x="142" y="40"/>
                    <a:pt x="116" y="5"/>
                    <a:pt x="79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7062029" y="4194064"/>
              <a:ext cx="36752" cy="34914"/>
            </a:xfrm>
            <a:custGeom>
              <a:avLst/>
              <a:gdLst/>
              <a:ahLst/>
              <a:cxnLst/>
              <a:rect l="l" t="t" r="r" b="b"/>
              <a:pathLst>
                <a:path w="140" h="133" extrusionOk="0">
                  <a:moveTo>
                    <a:pt x="72" y="1"/>
                  </a:moveTo>
                  <a:cubicBezTo>
                    <a:pt x="38" y="1"/>
                    <a:pt x="9" y="25"/>
                    <a:pt x="5" y="59"/>
                  </a:cubicBezTo>
                  <a:cubicBezTo>
                    <a:pt x="1" y="96"/>
                    <a:pt x="24" y="128"/>
                    <a:pt x="60" y="132"/>
                  </a:cubicBezTo>
                  <a:cubicBezTo>
                    <a:pt x="64" y="133"/>
                    <a:pt x="68" y="133"/>
                    <a:pt x="72" y="133"/>
                  </a:cubicBezTo>
                  <a:cubicBezTo>
                    <a:pt x="104" y="133"/>
                    <a:pt x="132" y="109"/>
                    <a:pt x="135" y="76"/>
                  </a:cubicBezTo>
                  <a:cubicBezTo>
                    <a:pt x="140" y="40"/>
                    <a:pt x="114" y="6"/>
                    <a:pt x="80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7000076" y="4207452"/>
              <a:ext cx="37539" cy="34914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69" y="1"/>
                  </a:moveTo>
                  <a:cubicBezTo>
                    <a:pt x="37" y="1"/>
                    <a:pt x="11" y="25"/>
                    <a:pt x="5" y="57"/>
                  </a:cubicBezTo>
                  <a:cubicBezTo>
                    <a:pt x="1" y="94"/>
                    <a:pt x="27" y="128"/>
                    <a:pt x="63" y="132"/>
                  </a:cubicBezTo>
                  <a:cubicBezTo>
                    <a:pt x="66" y="133"/>
                    <a:pt x="68" y="133"/>
                    <a:pt x="71" y="133"/>
                  </a:cubicBezTo>
                  <a:cubicBezTo>
                    <a:pt x="104" y="133"/>
                    <a:pt x="132" y="108"/>
                    <a:pt x="138" y="75"/>
                  </a:cubicBezTo>
                  <a:cubicBezTo>
                    <a:pt x="142" y="40"/>
                    <a:pt x="117" y="6"/>
                    <a:pt x="80" y="2"/>
                  </a:cubicBezTo>
                  <a:cubicBezTo>
                    <a:pt x="76" y="1"/>
                    <a:pt x="73" y="1"/>
                    <a:pt x="69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6" name="Google Shape;1486;p24"/>
            <p:cNvCxnSpPr/>
            <p:nvPr/>
          </p:nvCxnSpPr>
          <p:spPr>
            <a:xfrm rot="10800000">
              <a:off x="4595632" y="3721350"/>
              <a:ext cx="2084700" cy="411300"/>
            </a:xfrm>
            <a:prstGeom prst="bentConnector3">
              <a:avLst>
                <a:gd name="adj1" fmla="val 8968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7" name="Google Shape;1487;p24"/>
            <p:cNvSpPr/>
            <p:nvPr/>
          </p:nvSpPr>
          <p:spPr>
            <a:xfrm>
              <a:off x="6669321" y="3756981"/>
              <a:ext cx="685420" cy="685420"/>
            </a:xfrm>
            <a:custGeom>
              <a:avLst/>
              <a:gdLst/>
              <a:ahLst/>
              <a:cxnLst/>
              <a:rect l="l" t="t" r="r" b="b"/>
              <a:pathLst>
                <a:path w="2611" h="2611" fill="none" extrusionOk="0">
                  <a:moveTo>
                    <a:pt x="2611" y="1306"/>
                  </a:moveTo>
                  <a:cubicBezTo>
                    <a:pt x="2611" y="2026"/>
                    <a:pt x="2026" y="2611"/>
                    <a:pt x="1304" y="2611"/>
                  </a:cubicBezTo>
                  <a:cubicBezTo>
                    <a:pt x="585" y="2611"/>
                    <a:pt x="0" y="2026"/>
                    <a:pt x="0" y="1306"/>
                  </a:cubicBezTo>
                  <a:cubicBezTo>
                    <a:pt x="0" y="585"/>
                    <a:pt x="585" y="0"/>
                    <a:pt x="1304" y="0"/>
                  </a:cubicBezTo>
                  <a:cubicBezTo>
                    <a:pt x="2026" y="0"/>
                    <a:pt x="2611" y="585"/>
                    <a:pt x="2611" y="130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4"/>
          <p:cNvGrpSpPr/>
          <p:nvPr/>
        </p:nvGrpSpPr>
        <p:grpSpPr>
          <a:xfrm>
            <a:off x="4566793" y="2712303"/>
            <a:ext cx="2786800" cy="685420"/>
            <a:chOff x="4566793" y="2712303"/>
            <a:chExt cx="2786800" cy="685420"/>
          </a:xfrm>
        </p:grpSpPr>
        <p:sp>
          <p:nvSpPr>
            <p:cNvPr id="1489" name="Google Shape;1489;p24"/>
            <p:cNvSpPr/>
            <p:nvPr/>
          </p:nvSpPr>
          <p:spPr>
            <a:xfrm>
              <a:off x="6844581" y="2874798"/>
              <a:ext cx="332341" cy="360430"/>
            </a:xfrm>
            <a:custGeom>
              <a:avLst/>
              <a:gdLst/>
              <a:ahLst/>
              <a:cxnLst/>
              <a:rect l="l" t="t" r="r" b="b"/>
              <a:pathLst>
                <a:path w="1266" h="1373" extrusionOk="0">
                  <a:moveTo>
                    <a:pt x="141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234"/>
                  </a:lnTo>
                  <a:cubicBezTo>
                    <a:pt x="0" y="1311"/>
                    <a:pt x="64" y="1373"/>
                    <a:pt x="141" y="1373"/>
                  </a:cubicBezTo>
                  <a:lnTo>
                    <a:pt x="1127" y="1373"/>
                  </a:lnTo>
                  <a:cubicBezTo>
                    <a:pt x="1204" y="1373"/>
                    <a:pt x="1266" y="1311"/>
                    <a:pt x="1266" y="1234"/>
                  </a:cubicBezTo>
                  <a:lnTo>
                    <a:pt x="1266" y="139"/>
                  </a:lnTo>
                  <a:cubicBezTo>
                    <a:pt x="1266" y="62"/>
                    <a:pt x="1204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7027815" y="2946726"/>
              <a:ext cx="103167" cy="103692"/>
            </a:xfrm>
            <a:custGeom>
              <a:avLst/>
              <a:gdLst/>
              <a:ahLst/>
              <a:cxnLst/>
              <a:rect l="l" t="t" r="r" b="b"/>
              <a:pathLst>
                <a:path w="393" h="395" extrusionOk="0">
                  <a:moveTo>
                    <a:pt x="195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5" y="394"/>
                  </a:cubicBezTo>
                  <a:cubicBezTo>
                    <a:pt x="304" y="394"/>
                    <a:pt x="392" y="306"/>
                    <a:pt x="392" y="197"/>
                  </a:cubicBezTo>
                  <a:cubicBezTo>
                    <a:pt x="392" y="88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6891046" y="2938851"/>
              <a:ext cx="77441" cy="180609"/>
            </a:xfrm>
            <a:custGeom>
              <a:avLst/>
              <a:gdLst/>
              <a:ahLst/>
              <a:cxnLst/>
              <a:rect l="l" t="t" r="r" b="b"/>
              <a:pathLst>
                <a:path w="295" h="688" extrusionOk="0">
                  <a:moveTo>
                    <a:pt x="1" y="0"/>
                  </a:moveTo>
                  <a:lnTo>
                    <a:pt x="1" y="688"/>
                  </a:lnTo>
                  <a:lnTo>
                    <a:pt x="294" y="68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6954574" y="3070369"/>
              <a:ext cx="145432" cy="126269"/>
            </a:xfrm>
            <a:custGeom>
              <a:avLst/>
              <a:gdLst/>
              <a:ahLst/>
              <a:cxnLst/>
              <a:rect l="l" t="t" r="r" b="b"/>
              <a:pathLst>
                <a:path w="554" h="481" extrusionOk="0">
                  <a:moveTo>
                    <a:pt x="277" y="0"/>
                  </a:moveTo>
                  <a:lnTo>
                    <a:pt x="1" y="480"/>
                  </a:lnTo>
                  <a:lnTo>
                    <a:pt x="553" y="48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3" name="Google Shape;1493;p24"/>
            <p:cNvCxnSpPr/>
            <p:nvPr/>
          </p:nvCxnSpPr>
          <p:spPr>
            <a:xfrm flipH="1">
              <a:off x="4566793" y="3065600"/>
              <a:ext cx="2103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4" name="Google Shape;1494;p24"/>
            <p:cNvSpPr/>
            <p:nvPr/>
          </p:nvSpPr>
          <p:spPr>
            <a:xfrm>
              <a:off x="6667910" y="2712303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4"/>
          <p:cNvGrpSpPr/>
          <p:nvPr/>
        </p:nvGrpSpPr>
        <p:grpSpPr>
          <a:xfrm>
            <a:off x="1796735" y="1667625"/>
            <a:ext cx="2726618" cy="685420"/>
            <a:chOff x="1767782" y="1667625"/>
            <a:chExt cx="2726618" cy="685420"/>
          </a:xfrm>
        </p:grpSpPr>
        <p:cxnSp>
          <p:nvCxnSpPr>
            <p:cNvPr id="1496" name="Google Shape;1496;p24"/>
            <p:cNvCxnSpPr/>
            <p:nvPr/>
          </p:nvCxnSpPr>
          <p:spPr>
            <a:xfrm>
              <a:off x="2456500" y="1995450"/>
              <a:ext cx="2037900" cy="348000"/>
            </a:xfrm>
            <a:prstGeom prst="bentConnector3">
              <a:avLst>
                <a:gd name="adj1" fmla="val 93124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7" name="Google Shape;1497;p24"/>
            <p:cNvSpPr/>
            <p:nvPr/>
          </p:nvSpPr>
          <p:spPr>
            <a:xfrm>
              <a:off x="1767782" y="1667625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2089360" y="1844033"/>
              <a:ext cx="34652" cy="133881"/>
            </a:xfrm>
            <a:custGeom>
              <a:avLst/>
              <a:gdLst/>
              <a:ahLst/>
              <a:cxnLst/>
              <a:rect l="l" t="t" r="r" b="b"/>
              <a:pathLst>
                <a:path w="132" h="510" extrusionOk="0">
                  <a:moveTo>
                    <a:pt x="72" y="1"/>
                  </a:moveTo>
                  <a:cubicBezTo>
                    <a:pt x="57" y="1"/>
                    <a:pt x="42" y="9"/>
                    <a:pt x="37" y="29"/>
                  </a:cubicBezTo>
                  <a:cubicBezTo>
                    <a:pt x="1" y="181"/>
                    <a:pt x="5" y="333"/>
                    <a:pt x="48" y="483"/>
                  </a:cubicBezTo>
                  <a:cubicBezTo>
                    <a:pt x="53" y="501"/>
                    <a:pt x="68" y="510"/>
                    <a:pt x="84" y="510"/>
                  </a:cubicBezTo>
                  <a:cubicBezTo>
                    <a:pt x="107" y="510"/>
                    <a:pt x="132" y="491"/>
                    <a:pt x="123" y="461"/>
                  </a:cubicBezTo>
                  <a:cubicBezTo>
                    <a:pt x="84" y="324"/>
                    <a:pt x="80" y="187"/>
                    <a:pt x="114" y="50"/>
                  </a:cubicBezTo>
                  <a:cubicBezTo>
                    <a:pt x="121" y="20"/>
                    <a:pt x="96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2106161" y="1833795"/>
              <a:ext cx="135194" cy="95030"/>
            </a:xfrm>
            <a:custGeom>
              <a:avLst/>
              <a:gdLst/>
              <a:ahLst/>
              <a:cxnLst/>
              <a:rect l="l" t="t" r="r" b="b"/>
              <a:pathLst>
                <a:path w="515" h="362" extrusionOk="0">
                  <a:moveTo>
                    <a:pt x="322" y="0"/>
                  </a:moveTo>
                  <a:cubicBezTo>
                    <a:pt x="317" y="0"/>
                    <a:pt x="311" y="1"/>
                    <a:pt x="305" y="1"/>
                  </a:cubicBezTo>
                  <a:cubicBezTo>
                    <a:pt x="179" y="12"/>
                    <a:pt x="1" y="166"/>
                    <a:pt x="5" y="292"/>
                  </a:cubicBezTo>
                  <a:cubicBezTo>
                    <a:pt x="7" y="322"/>
                    <a:pt x="18" y="342"/>
                    <a:pt x="76" y="355"/>
                  </a:cubicBezTo>
                  <a:cubicBezTo>
                    <a:pt x="97" y="359"/>
                    <a:pt x="121" y="361"/>
                    <a:pt x="146" y="361"/>
                  </a:cubicBezTo>
                  <a:cubicBezTo>
                    <a:pt x="268" y="361"/>
                    <a:pt x="422" y="309"/>
                    <a:pt x="468" y="205"/>
                  </a:cubicBezTo>
                  <a:cubicBezTo>
                    <a:pt x="515" y="95"/>
                    <a:pt x="430" y="0"/>
                    <a:pt x="32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2111936" y="1852958"/>
              <a:ext cx="109205" cy="69828"/>
            </a:xfrm>
            <a:custGeom>
              <a:avLst/>
              <a:gdLst/>
              <a:ahLst/>
              <a:cxnLst/>
              <a:rect l="l" t="t" r="r" b="b"/>
              <a:pathLst>
                <a:path w="416" h="266" extrusionOk="0">
                  <a:moveTo>
                    <a:pt x="388" y="0"/>
                  </a:moveTo>
                  <a:cubicBezTo>
                    <a:pt x="381" y="0"/>
                    <a:pt x="374" y="4"/>
                    <a:pt x="371" y="12"/>
                  </a:cubicBezTo>
                  <a:cubicBezTo>
                    <a:pt x="360" y="39"/>
                    <a:pt x="343" y="61"/>
                    <a:pt x="324" y="82"/>
                  </a:cubicBezTo>
                  <a:cubicBezTo>
                    <a:pt x="322" y="57"/>
                    <a:pt x="317" y="31"/>
                    <a:pt x="307" y="10"/>
                  </a:cubicBezTo>
                  <a:cubicBezTo>
                    <a:pt x="305" y="7"/>
                    <a:pt x="302" y="6"/>
                    <a:pt x="300" y="6"/>
                  </a:cubicBezTo>
                  <a:cubicBezTo>
                    <a:pt x="296" y="6"/>
                    <a:pt x="293" y="8"/>
                    <a:pt x="292" y="12"/>
                  </a:cubicBezTo>
                  <a:cubicBezTo>
                    <a:pt x="281" y="42"/>
                    <a:pt x="287" y="78"/>
                    <a:pt x="290" y="110"/>
                  </a:cubicBezTo>
                  <a:cubicBezTo>
                    <a:pt x="262" y="129"/>
                    <a:pt x="232" y="144"/>
                    <a:pt x="202" y="157"/>
                  </a:cubicBezTo>
                  <a:cubicBezTo>
                    <a:pt x="206" y="132"/>
                    <a:pt x="210" y="104"/>
                    <a:pt x="202" y="78"/>
                  </a:cubicBezTo>
                  <a:cubicBezTo>
                    <a:pt x="201" y="77"/>
                    <a:pt x="200" y="76"/>
                    <a:pt x="199" y="76"/>
                  </a:cubicBezTo>
                  <a:cubicBezTo>
                    <a:pt x="198" y="76"/>
                    <a:pt x="197" y="77"/>
                    <a:pt x="197" y="78"/>
                  </a:cubicBezTo>
                  <a:cubicBezTo>
                    <a:pt x="178" y="104"/>
                    <a:pt x="172" y="140"/>
                    <a:pt x="165" y="172"/>
                  </a:cubicBezTo>
                  <a:cubicBezTo>
                    <a:pt x="144" y="179"/>
                    <a:pt x="120" y="185"/>
                    <a:pt x="97" y="189"/>
                  </a:cubicBezTo>
                  <a:cubicBezTo>
                    <a:pt x="99" y="172"/>
                    <a:pt x="101" y="153"/>
                    <a:pt x="95" y="138"/>
                  </a:cubicBezTo>
                  <a:cubicBezTo>
                    <a:pt x="93" y="134"/>
                    <a:pt x="91" y="133"/>
                    <a:pt x="88" y="133"/>
                  </a:cubicBezTo>
                  <a:cubicBezTo>
                    <a:pt x="86" y="133"/>
                    <a:pt x="84" y="134"/>
                    <a:pt x="82" y="136"/>
                  </a:cubicBezTo>
                  <a:cubicBezTo>
                    <a:pt x="71" y="153"/>
                    <a:pt x="67" y="177"/>
                    <a:pt x="62" y="200"/>
                  </a:cubicBezTo>
                  <a:cubicBezTo>
                    <a:pt x="41" y="207"/>
                    <a:pt x="20" y="215"/>
                    <a:pt x="3" y="228"/>
                  </a:cubicBezTo>
                  <a:cubicBezTo>
                    <a:pt x="0" y="230"/>
                    <a:pt x="0" y="234"/>
                    <a:pt x="5" y="234"/>
                  </a:cubicBezTo>
                  <a:cubicBezTo>
                    <a:pt x="18" y="238"/>
                    <a:pt x="33" y="240"/>
                    <a:pt x="47" y="240"/>
                  </a:cubicBezTo>
                  <a:cubicBezTo>
                    <a:pt x="56" y="240"/>
                    <a:pt x="65" y="239"/>
                    <a:pt x="73" y="239"/>
                  </a:cubicBezTo>
                  <a:lnTo>
                    <a:pt x="77" y="239"/>
                  </a:lnTo>
                  <a:cubicBezTo>
                    <a:pt x="82" y="237"/>
                    <a:pt x="86" y="237"/>
                    <a:pt x="88" y="237"/>
                  </a:cubicBezTo>
                  <a:cubicBezTo>
                    <a:pt x="95" y="241"/>
                    <a:pt x="101" y="245"/>
                    <a:pt x="105" y="247"/>
                  </a:cubicBezTo>
                  <a:cubicBezTo>
                    <a:pt x="116" y="254"/>
                    <a:pt x="127" y="260"/>
                    <a:pt x="137" y="264"/>
                  </a:cubicBezTo>
                  <a:cubicBezTo>
                    <a:pt x="140" y="265"/>
                    <a:pt x="142" y="266"/>
                    <a:pt x="145" y="266"/>
                  </a:cubicBezTo>
                  <a:cubicBezTo>
                    <a:pt x="148" y="266"/>
                    <a:pt x="150" y="265"/>
                    <a:pt x="152" y="264"/>
                  </a:cubicBezTo>
                  <a:cubicBezTo>
                    <a:pt x="152" y="264"/>
                    <a:pt x="155" y="264"/>
                    <a:pt x="155" y="262"/>
                  </a:cubicBezTo>
                  <a:cubicBezTo>
                    <a:pt x="157" y="260"/>
                    <a:pt x="161" y="258"/>
                    <a:pt x="159" y="254"/>
                  </a:cubicBezTo>
                  <a:cubicBezTo>
                    <a:pt x="159" y="254"/>
                    <a:pt x="159" y="252"/>
                    <a:pt x="159" y="252"/>
                  </a:cubicBezTo>
                  <a:cubicBezTo>
                    <a:pt x="159" y="247"/>
                    <a:pt x="157" y="241"/>
                    <a:pt x="152" y="239"/>
                  </a:cubicBezTo>
                  <a:cubicBezTo>
                    <a:pt x="144" y="234"/>
                    <a:pt x="135" y="230"/>
                    <a:pt x="125" y="228"/>
                  </a:cubicBezTo>
                  <a:cubicBezTo>
                    <a:pt x="146" y="222"/>
                    <a:pt x="165" y="215"/>
                    <a:pt x="185" y="207"/>
                  </a:cubicBezTo>
                  <a:cubicBezTo>
                    <a:pt x="208" y="217"/>
                    <a:pt x="232" y="224"/>
                    <a:pt x="257" y="228"/>
                  </a:cubicBezTo>
                  <a:cubicBezTo>
                    <a:pt x="258" y="228"/>
                    <a:pt x="259" y="228"/>
                    <a:pt x="259" y="228"/>
                  </a:cubicBezTo>
                  <a:cubicBezTo>
                    <a:pt x="279" y="228"/>
                    <a:pt x="287" y="198"/>
                    <a:pt x="266" y="194"/>
                  </a:cubicBezTo>
                  <a:cubicBezTo>
                    <a:pt x="253" y="192"/>
                    <a:pt x="242" y="189"/>
                    <a:pt x="232" y="187"/>
                  </a:cubicBezTo>
                  <a:cubicBezTo>
                    <a:pt x="234" y="185"/>
                    <a:pt x="238" y="183"/>
                    <a:pt x="242" y="181"/>
                  </a:cubicBezTo>
                  <a:cubicBezTo>
                    <a:pt x="264" y="170"/>
                    <a:pt x="285" y="159"/>
                    <a:pt x="307" y="144"/>
                  </a:cubicBezTo>
                  <a:lnTo>
                    <a:pt x="309" y="144"/>
                  </a:lnTo>
                  <a:cubicBezTo>
                    <a:pt x="322" y="145"/>
                    <a:pt x="339" y="148"/>
                    <a:pt x="357" y="148"/>
                  </a:cubicBezTo>
                  <a:cubicBezTo>
                    <a:pt x="379" y="148"/>
                    <a:pt x="401" y="144"/>
                    <a:pt x="412" y="129"/>
                  </a:cubicBezTo>
                  <a:cubicBezTo>
                    <a:pt x="416" y="125"/>
                    <a:pt x="412" y="117"/>
                    <a:pt x="407" y="114"/>
                  </a:cubicBezTo>
                  <a:cubicBezTo>
                    <a:pt x="400" y="110"/>
                    <a:pt x="394" y="108"/>
                    <a:pt x="388" y="108"/>
                  </a:cubicBezTo>
                  <a:cubicBezTo>
                    <a:pt x="380" y="108"/>
                    <a:pt x="373" y="110"/>
                    <a:pt x="364" y="110"/>
                  </a:cubicBezTo>
                  <a:lnTo>
                    <a:pt x="349" y="110"/>
                  </a:lnTo>
                  <a:cubicBezTo>
                    <a:pt x="375" y="87"/>
                    <a:pt x="394" y="57"/>
                    <a:pt x="403" y="20"/>
                  </a:cubicBezTo>
                  <a:cubicBezTo>
                    <a:pt x="406" y="8"/>
                    <a:pt x="397" y="0"/>
                    <a:pt x="38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1960204" y="1950613"/>
              <a:ext cx="300839" cy="236786"/>
            </a:xfrm>
            <a:custGeom>
              <a:avLst/>
              <a:gdLst/>
              <a:ahLst/>
              <a:cxnLst/>
              <a:rect l="l" t="t" r="r" b="b"/>
              <a:pathLst>
                <a:path w="1146" h="902" extrusionOk="0">
                  <a:moveTo>
                    <a:pt x="353" y="0"/>
                  </a:moveTo>
                  <a:cubicBezTo>
                    <a:pt x="142" y="0"/>
                    <a:pt x="0" y="166"/>
                    <a:pt x="0" y="385"/>
                  </a:cubicBezTo>
                  <a:cubicBezTo>
                    <a:pt x="0" y="623"/>
                    <a:pt x="75" y="901"/>
                    <a:pt x="576" y="901"/>
                  </a:cubicBezTo>
                  <a:cubicBezTo>
                    <a:pt x="1080" y="901"/>
                    <a:pt x="1146" y="623"/>
                    <a:pt x="1146" y="385"/>
                  </a:cubicBezTo>
                  <a:cubicBezTo>
                    <a:pt x="1146" y="166"/>
                    <a:pt x="1004" y="0"/>
                    <a:pt x="794" y="0"/>
                  </a:cubicBezTo>
                  <a:cubicBezTo>
                    <a:pt x="727" y="0"/>
                    <a:pt x="653" y="17"/>
                    <a:pt x="574" y="55"/>
                  </a:cubicBezTo>
                  <a:cubicBezTo>
                    <a:pt x="495" y="17"/>
                    <a:pt x="420" y="0"/>
                    <a:pt x="353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24"/>
          <p:cNvGrpSpPr/>
          <p:nvPr/>
        </p:nvGrpSpPr>
        <p:grpSpPr>
          <a:xfrm>
            <a:off x="4601293" y="1667625"/>
            <a:ext cx="2754261" cy="685420"/>
            <a:chOff x="4601293" y="1667625"/>
            <a:chExt cx="2754261" cy="685420"/>
          </a:xfrm>
        </p:grpSpPr>
        <p:sp>
          <p:nvSpPr>
            <p:cNvPr id="1503" name="Google Shape;1503;p24"/>
            <p:cNvSpPr/>
            <p:nvPr/>
          </p:nvSpPr>
          <p:spPr>
            <a:xfrm>
              <a:off x="7231123" y="1991827"/>
              <a:ext cx="70091" cy="66678"/>
            </a:xfrm>
            <a:custGeom>
              <a:avLst/>
              <a:gdLst/>
              <a:ahLst/>
              <a:cxnLst/>
              <a:rect l="l" t="t" r="r" b="b"/>
              <a:pathLst>
                <a:path w="267" h="254" extrusionOk="0">
                  <a:moveTo>
                    <a:pt x="134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1" y="89"/>
                  </a:lnTo>
                  <a:cubicBezTo>
                    <a:pt x="7" y="89"/>
                    <a:pt x="3" y="91"/>
                    <a:pt x="3" y="97"/>
                  </a:cubicBezTo>
                  <a:cubicBezTo>
                    <a:pt x="1" y="102"/>
                    <a:pt x="3" y="106"/>
                    <a:pt x="5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2" y="252"/>
                  </a:cubicBezTo>
                  <a:cubicBezTo>
                    <a:pt x="54" y="253"/>
                    <a:pt x="57" y="253"/>
                    <a:pt x="59" y="253"/>
                  </a:cubicBezTo>
                  <a:cubicBezTo>
                    <a:pt x="62" y="253"/>
                    <a:pt x="64" y="253"/>
                    <a:pt x="65" y="252"/>
                  </a:cubicBezTo>
                  <a:lnTo>
                    <a:pt x="133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3" y="254"/>
                    <a:pt x="215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6" y="164"/>
                  </a:lnTo>
                  <a:lnTo>
                    <a:pt x="262" y="108"/>
                  </a:lnTo>
                  <a:cubicBezTo>
                    <a:pt x="266" y="106"/>
                    <a:pt x="266" y="102"/>
                    <a:pt x="266" y="97"/>
                  </a:cubicBezTo>
                  <a:cubicBezTo>
                    <a:pt x="264" y="91"/>
                    <a:pt x="260" y="89"/>
                    <a:pt x="255" y="89"/>
                  </a:cubicBezTo>
                  <a:lnTo>
                    <a:pt x="178" y="76"/>
                  </a:lnTo>
                  <a:lnTo>
                    <a:pt x="144" y="7"/>
                  </a:lnTo>
                  <a:cubicBezTo>
                    <a:pt x="143" y="3"/>
                    <a:pt x="139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4" name="Google Shape;1504;p24"/>
            <p:cNvCxnSpPr/>
            <p:nvPr/>
          </p:nvCxnSpPr>
          <p:spPr>
            <a:xfrm flipH="1">
              <a:off x="4601293" y="1991850"/>
              <a:ext cx="2069100" cy="348000"/>
            </a:xfrm>
            <a:prstGeom prst="bentConnector3">
              <a:avLst>
                <a:gd name="adj1" fmla="val 89998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5" name="Google Shape;1505;p24"/>
            <p:cNvSpPr/>
            <p:nvPr/>
          </p:nvSpPr>
          <p:spPr>
            <a:xfrm>
              <a:off x="6669609" y="1667625"/>
              <a:ext cx="685945" cy="685420"/>
            </a:xfrm>
            <a:custGeom>
              <a:avLst/>
              <a:gdLst/>
              <a:ahLst/>
              <a:cxnLst/>
              <a:rect l="l" t="t" r="r" b="b"/>
              <a:pathLst>
                <a:path w="2613" h="2611" fill="none" extrusionOk="0">
                  <a:moveTo>
                    <a:pt x="2613" y="1304"/>
                  </a:moveTo>
                  <a:cubicBezTo>
                    <a:pt x="2613" y="2026"/>
                    <a:pt x="2028" y="2611"/>
                    <a:pt x="1306" y="2611"/>
                  </a:cubicBezTo>
                  <a:cubicBezTo>
                    <a:pt x="585" y="2611"/>
                    <a:pt x="0" y="2026"/>
                    <a:pt x="0" y="1304"/>
                  </a:cubicBezTo>
                  <a:cubicBezTo>
                    <a:pt x="0" y="585"/>
                    <a:pt x="585" y="0"/>
                    <a:pt x="1306" y="0"/>
                  </a:cubicBezTo>
                  <a:cubicBezTo>
                    <a:pt x="2028" y="0"/>
                    <a:pt x="2613" y="585"/>
                    <a:pt x="2613" y="13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6807690" y="1844558"/>
              <a:ext cx="409782" cy="406894"/>
            </a:xfrm>
            <a:custGeom>
              <a:avLst/>
              <a:gdLst/>
              <a:ahLst/>
              <a:cxnLst/>
              <a:rect l="l" t="t" r="r" b="b"/>
              <a:pathLst>
                <a:path w="1561" h="1550" extrusionOk="0">
                  <a:moveTo>
                    <a:pt x="780" y="1"/>
                  </a:moveTo>
                  <a:cubicBezTo>
                    <a:pt x="517" y="1"/>
                    <a:pt x="303" y="215"/>
                    <a:pt x="303" y="481"/>
                  </a:cubicBezTo>
                  <a:cubicBezTo>
                    <a:pt x="303" y="695"/>
                    <a:pt x="444" y="877"/>
                    <a:pt x="641" y="937"/>
                  </a:cubicBezTo>
                  <a:lnTo>
                    <a:pt x="641" y="1076"/>
                  </a:lnTo>
                  <a:lnTo>
                    <a:pt x="476" y="1076"/>
                  </a:lnTo>
                  <a:cubicBezTo>
                    <a:pt x="215" y="1076"/>
                    <a:pt x="1" y="1288"/>
                    <a:pt x="1" y="1549"/>
                  </a:cubicBezTo>
                  <a:lnTo>
                    <a:pt x="1560" y="1549"/>
                  </a:lnTo>
                  <a:cubicBezTo>
                    <a:pt x="1560" y="1288"/>
                    <a:pt x="1346" y="1076"/>
                    <a:pt x="1085" y="1076"/>
                  </a:cubicBezTo>
                  <a:lnTo>
                    <a:pt x="920" y="1076"/>
                  </a:lnTo>
                  <a:lnTo>
                    <a:pt x="920" y="937"/>
                  </a:lnTo>
                  <a:cubicBezTo>
                    <a:pt x="1117" y="877"/>
                    <a:pt x="1258" y="695"/>
                    <a:pt x="1258" y="481"/>
                  </a:cubicBezTo>
                  <a:cubicBezTo>
                    <a:pt x="1258" y="215"/>
                    <a:pt x="1044" y="1"/>
                    <a:pt x="780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6949972" y="1986052"/>
              <a:ext cx="125218" cy="53815"/>
            </a:xfrm>
            <a:custGeom>
              <a:avLst/>
              <a:gdLst/>
              <a:ahLst/>
              <a:cxnLst/>
              <a:rect l="l" t="t" r="r" b="b"/>
              <a:pathLst>
                <a:path w="477" h="205" extrusionOk="0">
                  <a:moveTo>
                    <a:pt x="451" y="0"/>
                  </a:moveTo>
                  <a:cubicBezTo>
                    <a:pt x="441" y="0"/>
                    <a:pt x="432" y="6"/>
                    <a:pt x="429" y="17"/>
                  </a:cubicBezTo>
                  <a:cubicBezTo>
                    <a:pt x="429" y="17"/>
                    <a:pt x="376" y="160"/>
                    <a:pt x="238" y="160"/>
                  </a:cubicBezTo>
                  <a:cubicBezTo>
                    <a:pt x="101" y="160"/>
                    <a:pt x="50" y="21"/>
                    <a:pt x="48" y="17"/>
                  </a:cubicBezTo>
                  <a:cubicBezTo>
                    <a:pt x="45" y="7"/>
                    <a:pt x="37" y="2"/>
                    <a:pt x="28" y="2"/>
                  </a:cubicBezTo>
                  <a:cubicBezTo>
                    <a:pt x="26" y="2"/>
                    <a:pt x="23" y="3"/>
                    <a:pt x="20" y="4"/>
                  </a:cubicBezTo>
                  <a:cubicBezTo>
                    <a:pt x="7" y="8"/>
                    <a:pt x="1" y="19"/>
                    <a:pt x="5" y="32"/>
                  </a:cubicBezTo>
                  <a:cubicBezTo>
                    <a:pt x="7" y="38"/>
                    <a:pt x="69" y="205"/>
                    <a:pt x="238" y="205"/>
                  </a:cubicBezTo>
                  <a:cubicBezTo>
                    <a:pt x="406" y="205"/>
                    <a:pt x="468" y="38"/>
                    <a:pt x="472" y="32"/>
                  </a:cubicBezTo>
                  <a:cubicBezTo>
                    <a:pt x="476" y="19"/>
                    <a:pt x="470" y="6"/>
                    <a:pt x="459" y="2"/>
                  </a:cubicBezTo>
                  <a:cubicBezTo>
                    <a:pt x="456" y="1"/>
                    <a:pt x="454" y="0"/>
                    <a:pt x="45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6723424" y="1991827"/>
              <a:ext cx="70616" cy="66678"/>
            </a:xfrm>
            <a:custGeom>
              <a:avLst/>
              <a:gdLst/>
              <a:ahLst/>
              <a:cxnLst/>
              <a:rect l="l" t="t" r="r" b="b"/>
              <a:pathLst>
                <a:path w="269" h="254" extrusionOk="0">
                  <a:moveTo>
                    <a:pt x="135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3" y="89"/>
                  </a:lnTo>
                  <a:cubicBezTo>
                    <a:pt x="9" y="89"/>
                    <a:pt x="5" y="91"/>
                    <a:pt x="3" y="97"/>
                  </a:cubicBezTo>
                  <a:cubicBezTo>
                    <a:pt x="1" y="102"/>
                    <a:pt x="3" y="106"/>
                    <a:pt x="7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4" y="252"/>
                  </a:cubicBezTo>
                  <a:cubicBezTo>
                    <a:pt x="55" y="253"/>
                    <a:pt x="57" y="253"/>
                    <a:pt x="60" y="253"/>
                  </a:cubicBezTo>
                  <a:cubicBezTo>
                    <a:pt x="62" y="253"/>
                    <a:pt x="65" y="253"/>
                    <a:pt x="67" y="252"/>
                  </a:cubicBezTo>
                  <a:lnTo>
                    <a:pt x="136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5" y="254"/>
                    <a:pt x="217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8" y="164"/>
                  </a:lnTo>
                  <a:lnTo>
                    <a:pt x="264" y="108"/>
                  </a:lnTo>
                  <a:cubicBezTo>
                    <a:pt x="266" y="106"/>
                    <a:pt x="268" y="102"/>
                    <a:pt x="266" y="97"/>
                  </a:cubicBezTo>
                  <a:cubicBezTo>
                    <a:pt x="264" y="91"/>
                    <a:pt x="262" y="89"/>
                    <a:pt x="256" y="89"/>
                  </a:cubicBezTo>
                  <a:lnTo>
                    <a:pt x="181" y="76"/>
                  </a:lnTo>
                  <a:lnTo>
                    <a:pt x="146" y="7"/>
                  </a:lnTo>
                  <a:cubicBezTo>
                    <a:pt x="144" y="3"/>
                    <a:pt x="139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6981474" y="1730628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6"/>
                  </a:cubicBezTo>
                  <a:lnTo>
                    <a:pt x="89" y="75"/>
                  </a:lnTo>
                  <a:lnTo>
                    <a:pt x="11" y="86"/>
                  </a:lnTo>
                  <a:cubicBezTo>
                    <a:pt x="7" y="88"/>
                    <a:pt x="3" y="90"/>
                    <a:pt x="1" y="94"/>
                  </a:cubicBezTo>
                  <a:cubicBezTo>
                    <a:pt x="1" y="99"/>
                    <a:pt x="1" y="105"/>
                    <a:pt x="5" y="107"/>
                  </a:cubicBezTo>
                  <a:lnTo>
                    <a:pt x="61" y="161"/>
                  </a:lnTo>
                  <a:lnTo>
                    <a:pt x="48" y="238"/>
                  </a:lnTo>
                  <a:cubicBezTo>
                    <a:pt x="46" y="242"/>
                    <a:pt x="48" y="246"/>
                    <a:pt x="52" y="251"/>
                  </a:cubicBezTo>
                  <a:cubicBezTo>
                    <a:pt x="54" y="252"/>
                    <a:pt x="56" y="252"/>
                    <a:pt x="59" y="252"/>
                  </a:cubicBezTo>
                  <a:cubicBezTo>
                    <a:pt x="61" y="252"/>
                    <a:pt x="63" y="252"/>
                    <a:pt x="65" y="251"/>
                  </a:cubicBezTo>
                  <a:lnTo>
                    <a:pt x="133" y="214"/>
                  </a:lnTo>
                  <a:lnTo>
                    <a:pt x="202" y="251"/>
                  </a:lnTo>
                  <a:cubicBezTo>
                    <a:pt x="204" y="253"/>
                    <a:pt x="206" y="253"/>
                    <a:pt x="206" y="253"/>
                  </a:cubicBezTo>
                  <a:cubicBezTo>
                    <a:pt x="211" y="253"/>
                    <a:pt x="213" y="251"/>
                    <a:pt x="215" y="251"/>
                  </a:cubicBezTo>
                  <a:cubicBezTo>
                    <a:pt x="219" y="246"/>
                    <a:pt x="219" y="242"/>
                    <a:pt x="219" y="238"/>
                  </a:cubicBezTo>
                  <a:lnTo>
                    <a:pt x="206" y="161"/>
                  </a:lnTo>
                  <a:lnTo>
                    <a:pt x="262" y="107"/>
                  </a:lnTo>
                  <a:cubicBezTo>
                    <a:pt x="264" y="105"/>
                    <a:pt x="266" y="101"/>
                    <a:pt x="264" y="94"/>
                  </a:cubicBezTo>
                  <a:cubicBezTo>
                    <a:pt x="264" y="90"/>
                    <a:pt x="260" y="88"/>
                    <a:pt x="256" y="86"/>
                  </a:cubicBezTo>
                  <a:lnTo>
                    <a:pt x="178" y="75"/>
                  </a:lnTo>
                  <a:lnTo>
                    <a:pt x="144" y="6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7163657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8" y="76"/>
                  </a:lnTo>
                  <a:lnTo>
                    <a:pt x="11" y="86"/>
                  </a:lnTo>
                  <a:cubicBezTo>
                    <a:pt x="7" y="86"/>
                    <a:pt x="3" y="91"/>
                    <a:pt x="3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2" y="252"/>
                    <a:pt x="64" y="252"/>
                    <a:pt x="65" y="251"/>
                  </a:cubicBezTo>
                  <a:lnTo>
                    <a:pt x="133" y="215"/>
                  </a:lnTo>
                  <a:lnTo>
                    <a:pt x="202" y="251"/>
                  </a:lnTo>
                  <a:lnTo>
                    <a:pt x="208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6" y="104"/>
                    <a:pt x="266" y="99"/>
                    <a:pt x="266" y="95"/>
                  </a:cubicBezTo>
                  <a:cubicBezTo>
                    <a:pt x="264" y="91"/>
                    <a:pt x="260" y="86"/>
                    <a:pt x="255" y="86"/>
                  </a:cubicBezTo>
                  <a:lnTo>
                    <a:pt x="178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6791415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4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9" y="76"/>
                  </a:lnTo>
                  <a:lnTo>
                    <a:pt x="12" y="86"/>
                  </a:lnTo>
                  <a:cubicBezTo>
                    <a:pt x="7" y="86"/>
                    <a:pt x="3" y="91"/>
                    <a:pt x="1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3" y="252"/>
                    <a:pt x="64" y="252"/>
                    <a:pt x="65" y="251"/>
                  </a:cubicBezTo>
                  <a:lnTo>
                    <a:pt x="134" y="215"/>
                  </a:lnTo>
                  <a:lnTo>
                    <a:pt x="202" y="251"/>
                  </a:lnTo>
                  <a:lnTo>
                    <a:pt x="206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4" y="104"/>
                    <a:pt x="266" y="99"/>
                    <a:pt x="264" y="95"/>
                  </a:cubicBezTo>
                  <a:cubicBezTo>
                    <a:pt x="264" y="91"/>
                    <a:pt x="260" y="86"/>
                    <a:pt x="256" y="86"/>
                  </a:cubicBezTo>
                  <a:lnTo>
                    <a:pt x="179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4"/>
          <p:cNvGrpSpPr/>
          <p:nvPr/>
        </p:nvGrpSpPr>
        <p:grpSpPr>
          <a:xfrm>
            <a:off x="1797706" y="2711916"/>
            <a:ext cx="2767687" cy="685420"/>
            <a:chOff x="1769913" y="2711916"/>
            <a:chExt cx="2767687" cy="685420"/>
          </a:xfrm>
        </p:grpSpPr>
        <p:sp>
          <p:nvSpPr>
            <p:cNvPr id="1513" name="Google Shape;1513;p24"/>
            <p:cNvSpPr/>
            <p:nvPr/>
          </p:nvSpPr>
          <p:spPr>
            <a:xfrm>
              <a:off x="2042701" y="2887136"/>
              <a:ext cx="131822" cy="96867"/>
            </a:xfrm>
            <a:custGeom>
              <a:avLst/>
              <a:gdLst/>
              <a:ahLst/>
              <a:cxnLst/>
              <a:rect l="l" t="t" r="r" b="b"/>
              <a:pathLst>
                <a:path w="517" h="369" extrusionOk="0">
                  <a:moveTo>
                    <a:pt x="320" y="84"/>
                  </a:moveTo>
                  <a:cubicBezTo>
                    <a:pt x="365" y="84"/>
                    <a:pt x="401" y="120"/>
                    <a:pt x="401" y="165"/>
                  </a:cubicBezTo>
                  <a:lnTo>
                    <a:pt x="401" y="206"/>
                  </a:lnTo>
                  <a:cubicBezTo>
                    <a:pt x="401" y="251"/>
                    <a:pt x="365" y="287"/>
                    <a:pt x="320" y="287"/>
                  </a:cubicBezTo>
                  <a:lnTo>
                    <a:pt x="197" y="287"/>
                  </a:lnTo>
                  <a:cubicBezTo>
                    <a:pt x="152" y="287"/>
                    <a:pt x="116" y="251"/>
                    <a:pt x="116" y="206"/>
                  </a:cubicBezTo>
                  <a:lnTo>
                    <a:pt x="116" y="165"/>
                  </a:lnTo>
                  <a:cubicBezTo>
                    <a:pt x="116" y="120"/>
                    <a:pt x="152" y="84"/>
                    <a:pt x="197" y="84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221"/>
                  </a:lnTo>
                  <a:cubicBezTo>
                    <a:pt x="0" y="302"/>
                    <a:pt x="67" y="369"/>
                    <a:pt x="148" y="369"/>
                  </a:cubicBezTo>
                  <a:lnTo>
                    <a:pt x="369" y="369"/>
                  </a:lnTo>
                  <a:cubicBezTo>
                    <a:pt x="450" y="369"/>
                    <a:pt x="517" y="302"/>
                    <a:pt x="517" y="221"/>
                  </a:cubicBezTo>
                  <a:lnTo>
                    <a:pt x="517" y="148"/>
                  </a:lnTo>
                  <a:cubicBezTo>
                    <a:pt x="517" y="67"/>
                    <a:pt x="450" y="0"/>
                    <a:pt x="369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1885892" y="2935438"/>
              <a:ext cx="445441" cy="287451"/>
            </a:xfrm>
            <a:custGeom>
              <a:avLst/>
              <a:gdLst/>
              <a:ahLst/>
              <a:cxnLst/>
              <a:rect l="l" t="t" r="r" b="b"/>
              <a:pathLst>
                <a:path w="1747" h="1095" extrusionOk="0">
                  <a:moveTo>
                    <a:pt x="97" y="0"/>
                  </a:moveTo>
                  <a:cubicBezTo>
                    <a:pt x="44" y="0"/>
                    <a:pt x="1" y="43"/>
                    <a:pt x="1" y="95"/>
                  </a:cubicBezTo>
                  <a:lnTo>
                    <a:pt x="1" y="1001"/>
                  </a:lnTo>
                  <a:cubicBezTo>
                    <a:pt x="1" y="1052"/>
                    <a:pt x="44" y="1095"/>
                    <a:pt x="97" y="1095"/>
                  </a:cubicBezTo>
                  <a:lnTo>
                    <a:pt x="1652" y="1095"/>
                  </a:lnTo>
                  <a:cubicBezTo>
                    <a:pt x="1703" y="1095"/>
                    <a:pt x="1746" y="1052"/>
                    <a:pt x="1746" y="1001"/>
                  </a:cubicBezTo>
                  <a:lnTo>
                    <a:pt x="1746" y="95"/>
                  </a:lnTo>
                  <a:cubicBezTo>
                    <a:pt x="1746" y="43"/>
                    <a:pt x="1703" y="0"/>
                    <a:pt x="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1885892" y="3019705"/>
              <a:ext cx="445441" cy="263"/>
            </a:xfrm>
            <a:custGeom>
              <a:avLst/>
              <a:gdLst/>
              <a:ahLst/>
              <a:cxnLst/>
              <a:rect l="l" t="t" r="r" b="b"/>
              <a:pathLst>
                <a:path w="1747" h="1" fill="none" extrusionOk="0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976153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0" y="1"/>
                  </a:moveTo>
                  <a:lnTo>
                    <a:pt x="0" y="226"/>
                  </a:lnTo>
                  <a:lnTo>
                    <a:pt x="137" y="22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2205884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1" y="1"/>
                  </a:moveTo>
                  <a:lnTo>
                    <a:pt x="1" y="226"/>
                  </a:lnTo>
                  <a:lnTo>
                    <a:pt x="138" y="22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8" name="Google Shape;1518;p24"/>
            <p:cNvCxnSpPr/>
            <p:nvPr/>
          </p:nvCxnSpPr>
          <p:spPr>
            <a:xfrm>
              <a:off x="2463700" y="3065600"/>
              <a:ext cx="20739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9" name="Google Shape;1519;p24"/>
            <p:cNvSpPr/>
            <p:nvPr/>
          </p:nvSpPr>
          <p:spPr>
            <a:xfrm>
              <a:off x="1769913" y="2711916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24"/>
          <p:cNvSpPr txBox="1"/>
          <p:nvPr/>
        </p:nvSpPr>
        <p:spPr>
          <a:xfrm>
            <a:off x="241787" y="28998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CSS (Bootstrap, Tailwind)</a:t>
            </a:r>
            <a:endParaRPr sz="15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3" name="Google Shape;1523;p24"/>
          <p:cNvSpPr txBox="1"/>
          <p:nvPr/>
        </p:nvSpPr>
        <p:spPr>
          <a:xfrm>
            <a:off x="243932" y="187966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HTML</a:t>
            </a:r>
            <a:endParaRPr sz="1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5" name="Google Shape;1525;p24"/>
          <p:cNvSpPr txBox="1"/>
          <p:nvPr/>
        </p:nvSpPr>
        <p:spPr>
          <a:xfrm>
            <a:off x="241787" y="3964507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JS/JQuery</a:t>
            </a:r>
            <a:endParaRPr sz="15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7" name="Google Shape;1527;p24"/>
          <p:cNvSpPr txBox="1"/>
          <p:nvPr/>
        </p:nvSpPr>
        <p:spPr>
          <a:xfrm>
            <a:off x="7426373" y="184881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PHP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9" name="Google Shape;1529;p24"/>
          <p:cNvSpPr txBox="1"/>
          <p:nvPr/>
        </p:nvSpPr>
        <p:spPr>
          <a:xfrm>
            <a:off x="7426373" y="2855235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MySQL</a:t>
            </a:r>
            <a:endParaRPr sz="15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1" name="Google Shape;1531;p24"/>
          <p:cNvSpPr txBox="1"/>
          <p:nvPr/>
        </p:nvSpPr>
        <p:spPr>
          <a:xfrm>
            <a:off x="7426373" y="39164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PDO</a:t>
            </a:r>
            <a:endParaRPr sz="15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32" name="Google Shape;1532;p24"/>
          <p:cNvGrpSpPr/>
          <p:nvPr/>
        </p:nvGrpSpPr>
        <p:grpSpPr>
          <a:xfrm>
            <a:off x="3138780" y="2073349"/>
            <a:ext cx="2922289" cy="1997718"/>
            <a:chOff x="3138780" y="2073349"/>
            <a:chExt cx="2922289" cy="1997718"/>
          </a:xfrm>
        </p:grpSpPr>
        <p:sp>
          <p:nvSpPr>
            <p:cNvPr id="1533" name="Google Shape;1533;p24"/>
            <p:cNvSpPr/>
            <p:nvPr/>
          </p:nvSpPr>
          <p:spPr>
            <a:xfrm>
              <a:off x="3160044" y="3260953"/>
              <a:ext cx="109993" cy="16538"/>
            </a:xfrm>
            <a:custGeom>
              <a:avLst/>
              <a:gdLst/>
              <a:ahLst/>
              <a:cxnLst/>
              <a:rect l="l" t="t" r="r" b="b"/>
              <a:pathLst>
                <a:path w="419" h="63" extrusionOk="0">
                  <a:moveTo>
                    <a:pt x="349" y="1"/>
                  </a:moveTo>
                  <a:cubicBezTo>
                    <a:pt x="233" y="1"/>
                    <a:pt x="110" y="20"/>
                    <a:pt x="3" y="58"/>
                  </a:cubicBezTo>
                  <a:cubicBezTo>
                    <a:pt x="1" y="60"/>
                    <a:pt x="1" y="63"/>
                    <a:pt x="3" y="63"/>
                  </a:cubicBezTo>
                  <a:cubicBezTo>
                    <a:pt x="140" y="37"/>
                    <a:pt x="273" y="18"/>
                    <a:pt x="412" y="9"/>
                  </a:cubicBezTo>
                  <a:cubicBezTo>
                    <a:pt x="419" y="9"/>
                    <a:pt x="419" y="3"/>
                    <a:pt x="412" y="3"/>
                  </a:cubicBezTo>
                  <a:cubicBezTo>
                    <a:pt x="392" y="1"/>
                    <a:pt x="371" y="1"/>
                    <a:pt x="34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3162406" y="3231027"/>
              <a:ext cx="127844" cy="14963"/>
            </a:xfrm>
            <a:custGeom>
              <a:avLst/>
              <a:gdLst/>
              <a:ahLst/>
              <a:cxnLst/>
              <a:rect l="l" t="t" r="r" b="b"/>
              <a:pathLst>
                <a:path w="487" h="57" extrusionOk="0">
                  <a:moveTo>
                    <a:pt x="480" y="1"/>
                  </a:moveTo>
                  <a:cubicBezTo>
                    <a:pt x="324" y="3"/>
                    <a:pt x="153" y="14"/>
                    <a:pt x="0" y="54"/>
                  </a:cubicBezTo>
                  <a:cubicBezTo>
                    <a:pt x="0" y="54"/>
                    <a:pt x="0" y="57"/>
                    <a:pt x="0" y="57"/>
                  </a:cubicBezTo>
                  <a:cubicBezTo>
                    <a:pt x="161" y="44"/>
                    <a:pt x="324" y="29"/>
                    <a:pt x="480" y="9"/>
                  </a:cubicBezTo>
                  <a:cubicBezTo>
                    <a:pt x="487" y="9"/>
                    <a:pt x="487" y="1"/>
                    <a:pt x="48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3224884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182" y="1"/>
                  </a:moveTo>
                  <a:cubicBezTo>
                    <a:pt x="123" y="1"/>
                    <a:pt x="63" y="9"/>
                    <a:pt x="7" y="21"/>
                  </a:cubicBezTo>
                  <a:cubicBezTo>
                    <a:pt x="1" y="21"/>
                    <a:pt x="2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7" y="21"/>
                    <a:pt x="148" y="17"/>
                    <a:pt x="219" y="12"/>
                  </a:cubicBezTo>
                  <a:cubicBezTo>
                    <a:pt x="225" y="10"/>
                    <a:pt x="225" y="2"/>
                    <a:pt x="219" y="2"/>
                  </a:cubicBezTo>
                  <a:cubicBezTo>
                    <a:pt x="206" y="1"/>
                    <a:pt x="194" y="1"/>
                    <a:pt x="182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5929813" y="3260953"/>
              <a:ext cx="109205" cy="16538"/>
            </a:xfrm>
            <a:custGeom>
              <a:avLst/>
              <a:gdLst/>
              <a:ahLst/>
              <a:cxnLst/>
              <a:rect l="l" t="t" r="r" b="b"/>
              <a:pathLst>
                <a:path w="416" h="63" extrusionOk="0">
                  <a:moveTo>
                    <a:pt x="67" y="1"/>
                  </a:moveTo>
                  <a:cubicBezTo>
                    <a:pt x="46" y="1"/>
                    <a:pt x="25" y="1"/>
                    <a:pt x="4" y="3"/>
                  </a:cubicBezTo>
                  <a:cubicBezTo>
                    <a:pt x="0" y="3"/>
                    <a:pt x="0" y="9"/>
                    <a:pt x="4" y="9"/>
                  </a:cubicBezTo>
                  <a:cubicBezTo>
                    <a:pt x="144" y="18"/>
                    <a:pt x="276" y="37"/>
                    <a:pt x="413" y="63"/>
                  </a:cubicBezTo>
                  <a:cubicBezTo>
                    <a:pt x="416" y="63"/>
                    <a:pt x="416" y="60"/>
                    <a:pt x="416" y="58"/>
                  </a:cubicBezTo>
                  <a:cubicBezTo>
                    <a:pt x="309" y="20"/>
                    <a:pt x="184" y="1"/>
                    <a:pt x="6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5793306" y="3233127"/>
              <a:ext cx="66416" cy="12601"/>
            </a:xfrm>
            <a:custGeom>
              <a:avLst/>
              <a:gdLst/>
              <a:ahLst/>
              <a:cxnLst/>
              <a:rect l="l" t="t" r="r" b="b"/>
              <a:pathLst>
                <a:path w="253" h="48" extrusionOk="0">
                  <a:moveTo>
                    <a:pt x="160" y="1"/>
                  </a:moveTo>
                  <a:cubicBezTo>
                    <a:pt x="147" y="1"/>
                    <a:pt x="134" y="1"/>
                    <a:pt x="124" y="1"/>
                  </a:cubicBezTo>
                  <a:cubicBezTo>
                    <a:pt x="81" y="4"/>
                    <a:pt x="40" y="8"/>
                    <a:pt x="6" y="34"/>
                  </a:cubicBezTo>
                  <a:cubicBezTo>
                    <a:pt x="1" y="39"/>
                    <a:pt x="6" y="47"/>
                    <a:pt x="11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52" y="26"/>
                    <a:pt x="97" y="19"/>
                    <a:pt x="142" y="19"/>
                  </a:cubicBezTo>
                  <a:cubicBezTo>
                    <a:pt x="179" y="19"/>
                    <a:pt x="215" y="24"/>
                    <a:pt x="248" y="31"/>
                  </a:cubicBezTo>
                  <a:cubicBezTo>
                    <a:pt x="250" y="31"/>
                    <a:pt x="252" y="29"/>
                    <a:pt x="250" y="27"/>
                  </a:cubicBezTo>
                  <a:cubicBezTo>
                    <a:pt x="232" y="4"/>
                    <a:pt x="194" y="1"/>
                    <a:pt x="16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5782281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56" y="0"/>
                  </a:moveTo>
                  <a:cubicBezTo>
                    <a:pt x="55" y="0"/>
                    <a:pt x="53" y="2"/>
                    <a:pt x="52" y="4"/>
                  </a:cubicBezTo>
                  <a:cubicBezTo>
                    <a:pt x="46" y="14"/>
                    <a:pt x="46" y="29"/>
                    <a:pt x="39" y="40"/>
                  </a:cubicBezTo>
                  <a:cubicBezTo>
                    <a:pt x="31" y="55"/>
                    <a:pt x="18" y="59"/>
                    <a:pt x="5" y="66"/>
                  </a:cubicBezTo>
                  <a:cubicBezTo>
                    <a:pt x="1" y="66"/>
                    <a:pt x="1" y="72"/>
                    <a:pt x="5" y="74"/>
                  </a:cubicBezTo>
                  <a:cubicBezTo>
                    <a:pt x="8" y="75"/>
                    <a:pt x="12" y="76"/>
                    <a:pt x="15" y="76"/>
                  </a:cubicBezTo>
                  <a:cubicBezTo>
                    <a:pt x="45" y="76"/>
                    <a:pt x="61" y="29"/>
                    <a:pt x="59" y="4"/>
                  </a:cubicBezTo>
                  <a:cubicBezTo>
                    <a:pt x="59" y="2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5908812" y="3231027"/>
              <a:ext cx="128631" cy="14963"/>
            </a:xfrm>
            <a:custGeom>
              <a:avLst/>
              <a:gdLst/>
              <a:ahLst/>
              <a:cxnLst/>
              <a:rect l="l" t="t" r="r" b="b"/>
              <a:pathLst>
                <a:path w="490" h="57" extrusionOk="0">
                  <a:moveTo>
                    <a:pt x="7" y="1"/>
                  </a:moveTo>
                  <a:cubicBezTo>
                    <a:pt x="1" y="1"/>
                    <a:pt x="1" y="9"/>
                    <a:pt x="7" y="9"/>
                  </a:cubicBezTo>
                  <a:cubicBezTo>
                    <a:pt x="166" y="29"/>
                    <a:pt x="329" y="44"/>
                    <a:pt x="487" y="57"/>
                  </a:cubicBezTo>
                  <a:cubicBezTo>
                    <a:pt x="489" y="57"/>
                    <a:pt x="489" y="54"/>
                    <a:pt x="487" y="54"/>
                  </a:cubicBezTo>
                  <a:cubicBezTo>
                    <a:pt x="335" y="14"/>
                    <a:pt x="164" y="3"/>
                    <a:pt x="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5915112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45" y="1"/>
                  </a:moveTo>
                  <a:cubicBezTo>
                    <a:pt x="33" y="1"/>
                    <a:pt x="21" y="1"/>
                    <a:pt x="9" y="2"/>
                  </a:cubicBezTo>
                  <a:cubicBezTo>
                    <a:pt x="0" y="2"/>
                    <a:pt x="0" y="10"/>
                    <a:pt x="9" y="12"/>
                  </a:cubicBezTo>
                  <a:cubicBezTo>
                    <a:pt x="80" y="17"/>
                    <a:pt x="148" y="21"/>
                    <a:pt x="219" y="30"/>
                  </a:cubicBezTo>
                  <a:cubicBezTo>
                    <a:pt x="219" y="30"/>
                    <a:pt x="220" y="30"/>
                    <a:pt x="220" y="30"/>
                  </a:cubicBezTo>
                  <a:cubicBezTo>
                    <a:pt x="225" y="30"/>
                    <a:pt x="225" y="21"/>
                    <a:pt x="221" y="21"/>
                  </a:cubicBezTo>
                  <a:cubicBezTo>
                    <a:pt x="164" y="9"/>
                    <a:pt x="103" y="1"/>
                    <a:pt x="45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3958344" y="2073349"/>
              <a:ext cx="1278436" cy="1372940"/>
            </a:xfrm>
            <a:custGeom>
              <a:avLst/>
              <a:gdLst/>
              <a:ahLst/>
              <a:cxnLst/>
              <a:rect l="l" t="t" r="r" b="b"/>
              <a:pathLst>
                <a:path w="4870" h="5230" extrusionOk="0">
                  <a:moveTo>
                    <a:pt x="2000" y="0"/>
                  </a:moveTo>
                  <a:cubicBezTo>
                    <a:pt x="1999" y="0"/>
                    <a:pt x="1997" y="1"/>
                    <a:pt x="1995" y="1"/>
                  </a:cubicBezTo>
                  <a:cubicBezTo>
                    <a:pt x="1927" y="29"/>
                    <a:pt x="1884" y="115"/>
                    <a:pt x="1871" y="205"/>
                  </a:cubicBezTo>
                  <a:cubicBezTo>
                    <a:pt x="1867" y="198"/>
                    <a:pt x="1860" y="192"/>
                    <a:pt x="1856" y="187"/>
                  </a:cubicBezTo>
                  <a:cubicBezTo>
                    <a:pt x="1811" y="147"/>
                    <a:pt x="1757" y="134"/>
                    <a:pt x="1700" y="127"/>
                  </a:cubicBezTo>
                  <a:cubicBezTo>
                    <a:pt x="1689" y="127"/>
                    <a:pt x="1687" y="145"/>
                    <a:pt x="1697" y="147"/>
                  </a:cubicBezTo>
                  <a:cubicBezTo>
                    <a:pt x="1747" y="155"/>
                    <a:pt x="1783" y="194"/>
                    <a:pt x="1813" y="232"/>
                  </a:cubicBezTo>
                  <a:cubicBezTo>
                    <a:pt x="1826" y="252"/>
                    <a:pt x="1837" y="271"/>
                    <a:pt x="1843" y="290"/>
                  </a:cubicBezTo>
                  <a:cubicBezTo>
                    <a:pt x="1843" y="290"/>
                    <a:pt x="1843" y="292"/>
                    <a:pt x="1843" y="292"/>
                  </a:cubicBezTo>
                  <a:cubicBezTo>
                    <a:pt x="1824" y="287"/>
                    <a:pt x="1803" y="285"/>
                    <a:pt x="1782" y="285"/>
                  </a:cubicBezTo>
                  <a:cubicBezTo>
                    <a:pt x="1731" y="285"/>
                    <a:pt x="1677" y="299"/>
                    <a:pt x="1633" y="324"/>
                  </a:cubicBezTo>
                  <a:cubicBezTo>
                    <a:pt x="1631" y="324"/>
                    <a:pt x="1629" y="324"/>
                    <a:pt x="1627" y="327"/>
                  </a:cubicBezTo>
                  <a:cubicBezTo>
                    <a:pt x="1286" y="543"/>
                    <a:pt x="1273" y="1021"/>
                    <a:pt x="1239" y="1383"/>
                  </a:cubicBezTo>
                  <a:cubicBezTo>
                    <a:pt x="1216" y="1646"/>
                    <a:pt x="1192" y="1914"/>
                    <a:pt x="1102" y="2164"/>
                  </a:cubicBezTo>
                  <a:cubicBezTo>
                    <a:pt x="1001" y="2438"/>
                    <a:pt x="817" y="2612"/>
                    <a:pt x="592" y="2785"/>
                  </a:cubicBezTo>
                  <a:cubicBezTo>
                    <a:pt x="305" y="3004"/>
                    <a:pt x="50" y="3295"/>
                    <a:pt x="23" y="3674"/>
                  </a:cubicBezTo>
                  <a:cubicBezTo>
                    <a:pt x="0" y="3989"/>
                    <a:pt x="225" y="4083"/>
                    <a:pt x="471" y="4083"/>
                  </a:cubicBezTo>
                  <a:cubicBezTo>
                    <a:pt x="535" y="4083"/>
                    <a:pt x="600" y="4077"/>
                    <a:pt x="663" y="4066"/>
                  </a:cubicBezTo>
                  <a:lnTo>
                    <a:pt x="663" y="4066"/>
                  </a:lnTo>
                  <a:cubicBezTo>
                    <a:pt x="629" y="4357"/>
                    <a:pt x="652" y="4689"/>
                    <a:pt x="892" y="4891"/>
                  </a:cubicBezTo>
                  <a:cubicBezTo>
                    <a:pt x="997" y="4979"/>
                    <a:pt x="1126" y="5027"/>
                    <a:pt x="1255" y="5027"/>
                  </a:cubicBezTo>
                  <a:cubicBezTo>
                    <a:pt x="1345" y="5027"/>
                    <a:pt x="1435" y="5003"/>
                    <a:pt x="1515" y="4953"/>
                  </a:cubicBezTo>
                  <a:cubicBezTo>
                    <a:pt x="1627" y="5147"/>
                    <a:pt x="1816" y="5229"/>
                    <a:pt x="2019" y="5229"/>
                  </a:cubicBezTo>
                  <a:cubicBezTo>
                    <a:pt x="2157" y="5229"/>
                    <a:pt x="2303" y="5191"/>
                    <a:pt x="2436" y="5124"/>
                  </a:cubicBezTo>
                  <a:cubicBezTo>
                    <a:pt x="2568" y="5191"/>
                    <a:pt x="2714" y="5229"/>
                    <a:pt x="2853" y="5229"/>
                  </a:cubicBezTo>
                  <a:cubicBezTo>
                    <a:pt x="3056" y="5229"/>
                    <a:pt x="3245" y="5147"/>
                    <a:pt x="3357" y="4953"/>
                  </a:cubicBezTo>
                  <a:cubicBezTo>
                    <a:pt x="3437" y="5003"/>
                    <a:pt x="3526" y="5027"/>
                    <a:pt x="3616" y="5027"/>
                  </a:cubicBezTo>
                  <a:cubicBezTo>
                    <a:pt x="3745" y="5027"/>
                    <a:pt x="3875" y="4979"/>
                    <a:pt x="3980" y="4891"/>
                  </a:cubicBezTo>
                  <a:cubicBezTo>
                    <a:pt x="4218" y="4689"/>
                    <a:pt x="4244" y="4357"/>
                    <a:pt x="4210" y="4066"/>
                  </a:cubicBezTo>
                  <a:lnTo>
                    <a:pt x="4210" y="4066"/>
                  </a:lnTo>
                  <a:cubicBezTo>
                    <a:pt x="4273" y="4077"/>
                    <a:pt x="4340" y="4084"/>
                    <a:pt x="4405" y="4084"/>
                  </a:cubicBezTo>
                  <a:cubicBezTo>
                    <a:pt x="4648" y="4084"/>
                    <a:pt x="4870" y="3989"/>
                    <a:pt x="4848" y="3674"/>
                  </a:cubicBezTo>
                  <a:cubicBezTo>
                    <a:pt x="4822" y="3295"/>
                    <a:pt x="4567" y="3004"/>
                    <a:pt x="4280" y="2785"/>
                  </a:cubicBezTo>
                  <a:cubicBezTo>
                    <a:pt x="4053" y="2612"/>
                    <a:pt x="3871" y="2438"/>
                    <a:pt x="3771" y="2164"/>
                  </a:cubicBezTo>
                  <a:cubicBezTo>
                    <a:pt x="3678" y="1914"/>
                    <a:pt x="3657" y="1646"/>
                    <a:pt x="3634" y="1383"/>
                  </a:cubicBezTo>
                  <a:cubicBezTo>
                    <a:pt x="3599" y="1031"/>
                    <a:pt x="3584" y="569"/>
                    <a:pt x="3269" y="344"/>
                  </a:cubicBezTo>
                  <a:cubicBezTo>
                    <a:pt x="3113" y="179"/>
                    <a:pt x="2843" y="130"/>
                    <a:pt x="2608" y="100"/>
                  </a:cubicBezTo>
                  <a:cubicBezTo>
                    <a:pt x="2563" y="94"/>
                    <a:pt x="2513" y="90"/>
                    <a:pt x="2461" y="90"/>
                  </a:cubicBezTo>
                  <a:cubicBezTo>
                    <a:pt x="2281" y="90"/>
                    <a:pt x="2076" y="131"/>
                    <a:pt x="1957" y="256"/>
                  </a:cubicBezTo>
                  <a:cubicBezTo>
                    <a:pt x="1954" y="232"/>
                    <a:pt x="1952" y="209"/>
                    <a:pt x="1957" y="185"/>
                  </a:cubicBezTo>
                  <a:cubicBezTo>
                    <a:pt x="1967" y="125"/>
                    <a:pt x="2002" y="78"/>
                    <a:pt x="2017" y="20"/>
                  </a:cubicBezTo>
                  <a:cubicBezTo>
                    <a:pt x="2018" y="11"/>
                    <a:pt x="2011" y="0"/>
                    <a:pt x="200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4045761" y="2661638"/>
              <a:ext cx="245187" cy="443646"/>
            </a:xfrm>
            <a:custGeom>
              <a:avLst/>
              <a:gdLst/>
              <a:ahLst/>
              <a:cxnLst/>
              <a:rect l="l" t="t" r="r" b="b"/>
              <a:pathLst>
                <a:path w="934" h="1690" extrusionOk="0">
                  <a:moveTo>
                    <a:pt x="921" y="1"/>
                  </a:moveTo>
                  <a:cubicBezTo>
                    <a:pt x="918" y="1"/>
                    <a:pt x="914" y="3"/>
                    <a:pt x="912" y="7"/>
                  </a:cubicBezTo>
                  <a:cubicBezTo>
                    <a:pt x="840" y="219"/>
                    <a:pt x="724" y="405"/>
                    <a:pt x="574" y="570"/>
                  </a:cubicBezTo>
                  <a:cubicBezTo>
                    <a:pt x="456" y="701"/>
                    <a:pt x="326" y="821"/>
                    <a:pt x="231" y="968"/>
                  </a:cubicBezTo>
                  <a:cubicBezTo>
                    <a:pt x="92" y="1191"/>
                    <a:pt x="45" y="1502"/>
                    <a:pt x="274" y="1682"/>
                  </a:cubicBezTo>
                  <a:cubicBezTo>
                    <a:pt x="281" y="1687"/>
                    <a:pt x="289" y="1690"/>
                    <a:pt x="297" y="1690"/>
                  </a:cubicBezTo>
                  <a:cubicBezTo>
                    <a:pt x="323" y="1690"/>
                    <a:pt x="345" y="1659"/>
                    <a:pt x="321" y="1634"/>
                  </a:cubicBezTo>
                  <a:cubicBezTo>
                    <a:pt x="0" y="1300"/>
                    <a:pt x="353" y="928"/>
                    <a:pt x="581" y="669"/>
                  </a:cubicBezTo>
                  <a:cubicBezTo>
                    <a:pt x="754" y="474"/>
                    <a:pt x="863" y="262"/>
                    <a:pt x="932" y="13"/>
                  </a:cubicBezTo>
                  <a:cubicBezTo>
                    <a:pt x="933" y="5"/>
                    <a:pt x="927" y="1"/>
                    <a:pt x="92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4240808" y="2655076"/>
              <a:ext cx="151470" cy="463597"/>
            </a:xfrm>
            <a:custGeom>
              <a:avLst/>
              <a:gdLst/>
              <a:ahLst/>
              <a:cxnLst/>
              <a:rect l="l" t="t" r="r" b="b"/>
              <a:pathLst>
                <a:path w="577" h="1766" extrusionOk="0">
                  <a:moveTo>
                    <a:pt x="527" y="0"/>
                  </a:moveTo>
                  <a:cubicBezTo>
                    <a:pt x="523" y="0"/>
                    <a:pt x="519" y="3"/>
                    <a:pt x="519" y="8"/>
                  </a:cubicBezTo>
                  <a:cubicBezTo>
                    <a:pt x="504" y="310"/>
                    <a:pt x="461" y="614"/>
                    <a:pt x="377" y="903"/>
                  </a:cubicBezTo>
                  <a:cubicBezTo>
                    <a:pt x="292" y="1201"/>
                    <a:pt x="131" y="1447"/>
                    <a:pt x="9" y="1728"/>
                  </a:cubicBezTo>
                  <a:cubicBezTo>
                    <a:pt x="1" y="1746"/>
                    <a:pt x="14" y="1766"/>
                    <a:pt x="31" y="1766"/>
                  </a:cubicBezTo>
                  <a:cubicBezTo>
                    <a:pt x="36" y="1766"/>
                    <a:pt x="42" y="1763"/>
                    <a:pt x="47" y="1758"/>
                  </a:cubicBezTo>
                  <a:cubicBezTo>
                    <a:pt x="251" y="1552"/>
                    <a:pt x="371" y="1233"/>
                    <a:pt x="454" y="959"/>
                  </a:cubicBezTo>
                  <a:cubicBezTo>
                    <a:pt x="546" y="646"/>
                    <a:pt x="576" y="334"/>
                    <a:pt x="538" y="8"/>
                  </a:cubicBezTo>
                  <a:cubicBezTo>
                    <a:pt x="537" y="3"/>
                    <a:pt x="532" y="0"/>
                    <a:pt x="52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4404615" y="2763755"/>
              <a:ext cx="63791" cy="346254"/>
            </a:xfrm>
            <a:custGeom>
              <a:avLst/>
              <a:gdLst/>
              <a:ahLst/>
              <a:cxnLst/>
              <a:rect l="l" t="t" r="r" b="b"/>
              <a:pathLst>
                <a:path w="243" h="1319" extrusionOk="0">
                  <a:moveTo>
                    <a:pt x="234" y="1"/>
                  </a:moveTo>
                  <a:cubicBezTo>
                    <a:pt x="232" y="1"/>
                    <a:pt x="230" y="2"/>
                    <a:pt x="229" y="5"/>
                  </a:cubicBezTo>
                  <a:cubicBezTo>
                    <a:pt x="128" y="434"/>
                    <a:pt x="30" y="847"/>
                    <a:pt x="2" y="1288"/>
                  </a:cubicBezTo>
                  <a:cubicBezTo>
                    <a:pt x="0" y="1308"/>
                    <a:pt x="18" y="1319"/>
                    <a:pt x="34" y="1319"/>
                  </a:cubicBezTo>
                  <a:cubicBezTo>
                    <a:pt x="47" y="1319"/>
                    <a:pt x="59" y="1312"/>
                    <a:pt x="62" y="1297"/>
                  </a:cubicBezTo>
                  <a:cubicBezTo>
                    <a:pt x="128" y="871"/>
                    <a:pt x="164" y="434"/>
                    <a:pt x="242" y="10"/>
                  </a:cubicBezTo>
                  <a:cubicBezTo>
                    <a:pt x="243" y="4"/>
                    <a:pt x="238" y="1"/>
                    <a:pt x="23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4728031" y="2758243"/>
              <a:ext cx="145169" cy="287189"/>
            </a:xfrm>
            <a:custGeom>
              <a:avLst/>
              <a:gdLst/>
              <a:ahLst/>
              <a:cxnLst/>
              <a:rect l="l" t="t" r="r" b="b"/>
              <a:pathLst>
                <a:path w="553" h="1094" extrusionOk="0">
                  <a:moveTo>
                    <a:pt x="25" y="0"/>
                  </a:moveTo>
                  <a:cubicBezTo>
                    <a:pt x="12" y="0"/>
                    <a:pt x="0" y="10"/>
                    <a:pt x="5" y="24"/>
                  </a:cubicBezTo>
                  <a:cubicBezTo>
                    <a:pt x="134" y="378"/>
                    <a:pt x="267" y="787"/>
                    <a:pt x="500" y="1087"/>
                  </a:cubicBezTo>
                  <a:cubicBezTo>
                    <a:pt x="505" y="1092"/>
                    <a:pt x="511" y="1094"/>
                    <a:pt x="517" y="1094"/>
                  </a:cubicBezTo>
                  <a:cubicBezTo>
                    <a:pt x="535" y="1094"/>
                    <a:pt x="553" y="1078"/>
                    <a:pt x="545" y="1059"/>
                  </a:cubicBezTo>
                  <a:cubicBezTo>
                    <a:pt x="408" y="701"/>
                    <a:pt x="190" y="373"/>
                    <a:pt x="44" y="14"/>
                  </a:cubicBezTo>
                  <a:cubicBezTo>
                    <a:pt x="41" y="4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4789459" y="2659276"/>
              <a:ext cx="236261" cy="438396"/>
            </a:xfrm>
            <a:custGeom>
              <a:avLst/>
              <a:gdLst/>
              <a:ahLst/>
              <a:cxnLst/>
              <a:rect l="l" t="t" r="r" b="b"/>
              <a:pathLst>
                <a:path w="900" h="1670" extrusionOk="0">
                  <a:moveTo>
                    <a:pt x="12" y="0"/>
                  </a:moveTo>
                  <a:cubicBezTo>
                    <a:pt x="7" y="0"/>
                    <a:pt x="1" y="4"/>
                    <a:pt x="1" y="11"/>
                  </a:cubicBezTo>
                  <a:cubicBezTo>
                    <a:pt x="20" y="309"/>
                    <a:pt x="172" y="525"/>
                    <a:pt x="350" y="750"/>
                  </a:cubicBezTo>
                  <a:cubicBezTo>
                    <a:pt x="459" y="887"/>
                    <a:pt x="564" y="1025"/>
                    <a:pt x="647" y="1179"/>
                  </a:cubicBezTo>
                  <a:cubicBezTo>
                    <a:pt x="729" y="1333"/>
                    <a:pt x="778" y="1498"/>
                    <a:pt x="849" y="1656"/>
                  </a:cubicBezTo>
                  <a:cubicBezTo>
                    <a:pt x="853" y="1665"/>
                    <a:pt x="861" y="1669"/>
                    <a:pt x="870" y="1669"/>
                  </a:cubicBezTo>
                  <a:cubicBezTo>
                    <a:pt x="884" y="1669"/>
                    <a:pt x="899" y="1659"/>
                    <a:pt x="898" y="1643"/>
                  </a:cubicBezTo>
                  <a:cubicBezTo>
                    <a:pt x="874" y="1371"/>
                    <a:pt x="725" y="1104"/>
                    <a:pt x="564" y="887"/>
                  </a:cubicBezTo>
                  <a:cubicBezTo>
                    <a:pt x="356" y="611"/>
                    <a:pt x="69" y="369"/>
                    <a:pt x="20" y="7"/>
                  </a:cubicBezTo>
                  <a:cubicBezTo>
                    <a:pt x="20" y="3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4893151" y="2635125"/>
              <a:ext cx="301889" cy="432358"/>
            </a:xfrm>
            <a:custGeom>
              <a:avLst/>
              <a:gdLst/>
              <a:ahLst/>
              <a:cxnLst/>
              <a:rect l="l" t="t" r="r" b="b"/>
              <a:pathLst>
                <a:path w="1150" h="1647" extrusionOk="0">
                  <a:moveTo>
                    <a:pt x="15" y="1"/>
                  </a:moveTo>
                  <a:cubicBezTo>
                    <a:pt x="8" y="1"/>
                    <a:pt x="1" y="7"/>
                    <a:pt x="2" y="18"/>
                  </a:cubicBezTo>
                  <a:cubicBezTo>
                    <a:pt x="68" y="286"/>
                    <a:pt x="222" y="510"/>
                    <a:pt x="404" y="716"/>
                  </a:cubicBezTo>
                  <a:cubicBezTo>
                    <a:pt x="638" y="975"/>
                    <a:pt x="1002" y="1228"/>
                    <a:pt x="978" y="1613"/>
                  </a:cubicBezTo>
                  <a:cubicBezTo>
                    <a:pt x="976" y="1636"/>
                    <a:pt x="992" y="1647"/>
                    <a:pt x="1009" y="1647"/>
                  </a:cubicBezTo>
                  <a:cubicBezTo>
                    <a:pt x="1024" y="1647"/>
                    <a:pt x="1041" y="1638"/>
                    <a:pt x="1047" y="1622"/>
                  </a:cubicBezTo>
                  <a:cubicBezTo>
                    <a:pt x="1150" y="1359"/>
                    <a:pt x="899" y="1104"/>
                    <a:pt x="730" y="932"/>
                  </a:cubicBezTo>
                  <a:cubicBezTo>
                    <a:pt x="458" y="650"/>
                    <a:pt x="147" y="397"/>
                    <a:pt x="25" y="9"/>
                  </a:cubicBezTo>
                  <a:cubicBezTo>
                    <a:pt x="24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4334524" y="2773468"/>
              <a:ext cx="544713" cy="361742"/>
            </a:xfrm>
            <a:custGeom>
              <a:avLst/>
              <a:gdLst/>
              <a:ahLst/>
              <a:cxnLst/>
              <a:rect l="l" t="t" r="r" b="b"/>
              <a:pathLst>
                <a:path w="2075" h="1378" extrusionOk="0">
                  <a:moveTo>
                    <a:pt x="646" y="1"/>
                  </a:moveTo>
                  <a:lnTo>
                    <a:pt x="646" y="658"/>
                  </a:lnTo>
                  <a:cubicBezTo>
                    <a:pt x="558" y="660"/>
                    <a:pt x="207" y="729"/>
                    <a:pt x="136" y="746"/>
                  </a:cubicBezTo>
                  <a:cubicBezTo>
                    <a:pt x="63" y="763"/>
                    <a:pt x="1" y="1378"/>
                    <a:pt x="1038" y="1378"/>
                  </a:cubicBezTo>
                  <a:cubicBezTo>
                    <a:pt x="2074" y="1378"/>
                    <a:pt x="1937" y="763"/>
                    <a:pt x="1881" y="742"/>
                  </a:cubicBezTo>
                  <a:cubicBezTo>
                    <a:pt x="1826" y="720"/>
                    <a:pt x="1451" y="654"/>
                    <a:pt x="1380" y="652"/>
                  </a:cubicBezTo>
                  <a:lnTo>
                    <a:pt x="1376" y="65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4503845" y="2773468"/>
              <a:ext cx="191897" cy="108680"/>
            </a:xfrm>
            <a:custGeom>
              <a:avLst/>
              <a:gdLst/>
              <a:ahLst/>
              <a:cxnLst/>
              <a:rect l="l" t="t" r="r" b="b"/>
              <a:pathLst>
                <a:path w="731" h="414" extrusionOk="0">
                  <a:moveTo>
                    <a:pt x="1" y="1"/>
                  </a:moveTo>
                  <a:lnTo>
                    <a:pt x="1" y="414"/>
                  </a:lnTo>
                  <a:lnTo>
                    <a:pt x="731" y="4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4336362" y="2171791"/>
              <a:ext cx="527125" cy="667832"/>
            </a:xfrm>
            <a:custGeom>
              <a:avLst/>
              <a:gdLst/>
              <a:ahLst/>
              <a:cxnLst/>
              <a:rect l="l" t="t" r="r" b="b"/>
              <a:pathLst>
                <a:path w="2008" h="2544" extrusionOk="0">
                  <a:moveTo>
                    <a:pt x="1001" y="1"/>
                  </a:moveTo>
                  <a:cubicBezTo>
                    <a:pt x="853" y="1"/>
                    <a:pt x="476" y="93"/>
                    <a:pt x="266" y="309"/>
                  </a:cubicBezTo>
                  <a:cubicBezTo>
                    <a:pt x="80" y="502"/>
                    <a:pt x="0" y="808"/>
                    <a:pt x="56" y="1123"/>
                  </a:cubicBezTo>
                  <a:cubicBezTo>
                    <a:pt x="167" y="1727"/>
                    <a:pt x="178" y="1954"/>
                    <a:pt x="315" y="2155"/>
                  </a:cubicBezTo>
                  <a:cubicBezTo>
                    <a:pt x="493" y="2421"/>
                    <a:pt x="853" y="2543"/>
                    <a:pt x="998" y="2543"/>
                  </a:cubicBezTo>
                  <a:cubicBezTo>
                    <a:pt x="1146" y="2543"/>
                    <a:pt x="1512" y="2421"/>
                    <a:pt x="1692" y="2155"/>
                  </a:cubicBezTo>
                  <a:cubicBezTo>
                    <a:pt x="1829" y="1954"/>
                    <a:pt x="1838" y="1727"/>
                    <a:pt x="1949" y="1123"/>
                  </a:cubicBezTo>
                  <a:cubicBezTo>
                    <a:pt x="2007" y="808"/>
                    <a:pt x="1928" y="502"/>
                    <a:pt x="1742" y="309"/>
                  </a:cubicBezTo>
                  <a:cubicBezTo>
                    <a:pt x="1532" y="93"/>
                    <a:pt x="1148" y="1"/>
                    <a:pt x="100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4656365" y="2394664"/>
              <a:ext cx="132831" cy="61428"/>
            </a:xfrm>
            <a:custGeom>
              <a:avLst/>
              <a:gdLst/>
              <a:ahLst/>
              <a:cxnLst/>
              <a:rect l="l" t="t" r="r" b="b"/>
              <a:pathLst>
                <a:path w="506" h="234" extrusionOk="0">
                  <a:moveTo>
                    <a:pt x="199" y="0"/>
                  </a:moveTo>
                  <a:cubicBezTo>
                    <a:pt x="144" y="0"/>
                    <a:pt x="91" y="10"/>
                    <a:pt x="47" y="30"/>
                  </a:cubicBezTo>
                  <a:cubicBezTo>
                    <a:pt x="15" y="45"/>
                    <a:pt x="0" y="77"/>
                    <a:pt x="11" y="109"/>
                  </a:cubicBezTo>
                  <a:cubicBezTo>
                    <a:pt x="20" y="140"/>
                    <a:pt x="48" y="162"/>
                    <a:pt x="80" y="162"/>
                  </a:cubicBezTo>
                  <a:cubicBezTo>
                    <a:pt x="84" y="162"/>
                    <a:pt x="88" y="161"/>
                    <a:pt x="92" y="161"/>
                  </a:cubicBezTo>
                  <a:cubicBezTo>
                    <a:pt x="128" y="156"/>
                    <a:pt x="160" y="152"/>
                    <a:pt x="190" y="152"/>
                  </a:cubicBezTo>
                  <a:cubicBezTo>
                    <a:pt x="211" y="152"/>
                    <a:pt x="232" y="154"/>
                    <a:pt x="253" y="159"/>
                  </a:cubicBezTo>
                  <a:cubicBezTo>
                    <a:pt x="287" y="167"/>
                    <a:pt x="315" y="182"/>
                    <a:pt x="345" y="199"/>
                  </a:cubicBezTo>
                  <a:cubicBezTo>
                    <a:pt x="360" y="208"/>
                    <a:pt x="377" y="218"/>
                    <a:pt x="394" y="227"/>
                  </a:cubicBezTo>
                  <a:cubicBezTo>
                    <a:pt x="405" y="231"/>
                    <a:pt x="413" y="233"/>
                    <a:pt x="426" y="233"/>
                  </a:cubicBezTo>
                  <a:cubicBezTo>
                    <a:pt x="448" y="233"/>
                    <a:pt x="471" y="223"/>
                    <a:pt x="486" y="206"/>
                  </a:cubicBezTo>
                  <a:cubicBezTo>
                    <a:pt x="505" y="180"/>
                    <a:pt x="505" y="148"/>
                    <a:pt x="486" y="124"/>
                  </a:cubicBezTo>
                  <a:cubicBezTo>
                    <a:pt x="421" y="39"/>
                    <a:pt x="306" y="0"/>
                    <a:pt x="199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4706242" y="2494681"/>
              <a:ext cx="57753" cy="57490"/>
            </a:xfrm>
            <a:custGeom>
              <a:avLst/>
              <a:gdLst/>
              <a:ahLst/>
              <a:cxnLst/>
              <a:rect l="l" t="t" r="r" b="b"/>
              <a:pathLst>
                <a:path w="220" h="219" extrusionOk="0">
                  <a:moveTo>
                    <a:pt x="193" y="0"/>
                  </a:moveTo>
                  <a:cubicBezTo>
                    <a:pt x="168" y="0"/>
                    <a:pt x="157" y="35"/>
                    <a:pt x="140" y="50"/>
                  </a:cubicBezTo>
                  <a:cubicBezTo>
                    <a:pt x="136" y="54"/>
                    <a:pt x="129" y="58"/>
                    <a:pt x="123" y="60"/>
                  </a:cubicBezTo>
                  <a:cubicBezTo>
                    <a:pt x="114" y="35"/>
                    <a:pt x="91" y="17"/>
                    <a:pt x="65" y="17"/>
                  </a:cubicBezTo>
                  <a:cubicBezTo>
                    <a:pt x="31" y="17"/>
                    <a:pt x="1" y="45"/>
                    <a:pt x="1" y="79"/>
                  </a:cubicBezTo>
                  <a:lnTo>
                    <a:pt x="1" y="157"/>
                  </a:lnTo>
                  <a:cubicBezTo>
                    <a:pt x="1" y="191"/>
                    <a:pt x="31" y="219"/>
                    <a:pt x="65" y="219"/>
                  </a:cubicBezTo>
                  <a:cubicBezTo>
                    <a:pt x="99" y="219"/>
                    <a:pt x="127" y="191"/>
                    <a:pt x="127" y="157"/>
                  </a:cubicBezTo>
                  <a:lnTo>
                    <a:pt x="127" y="124"/>
                  </a:lnTo>
                  <a:cubicBezTo>
                    <a:pt x="148" y="118"/>
                    <a:pt x="170" y="103"/>
                    <a:pt x="185" y="90"/>
                  </a:cubicBezTo>
                  <a:cubicBezTo>
                    <a:pt x="198" y="77"/>
                    <a:pt x="208" y="62"/>
                    <a:pt x="215" y="45"/>
                  </a:cubicBezTo>
                  <a:cubicBezTo>
                    <a:pt x="219" y="28"/>
                    <a:pt x="215" y="0"/>
                    <a:pt x="1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4409866" y="2394664"/>
              <a:ext cx="133094" cy="61428"/>
            </a:xfrm>
            <a:custGeom>
              <a:avLst/>
              <a:gdLst/>
              <a:ahLst/>
              <a:cxnLst/>
              <a:rect l="l" t="t" r="r" b="b"/>
              <a:pathLst>
                <a:path w="507" h="234" extrusionOk="0">
                  <a:moveTo>
                    <a:pt x="308" y="0"/>
                  </a:moveTo>
                  <a:cubicBezTo>
                    <a:pt x="200" y="0"/>
                    <a:pt x="85" y="39"/>
                    <a:pt x="20" y="124"/>
                  </a:cubicBezTo>
                  <a:cubicBezTo>
                    <a:pt x="1" y="148"/>
                    <a:pt x="1" y="180"/>
                    <a:pt x="22" y="206"/>
                  </a:cubicBezTo>
                  <a:cubicBezTo>
                    <a:pt x="37" y="223"/>
                    <a:pt x="59" y="233"/>
                    <a:pt x="82" y="233"/>
                  </a:cubicBezTo>
                  <a:cubicBezTo>
                    <a:pt x="93" y="233"/>
                    <a:pt x="104" y="231"/>
                    <a:pt x="112" y="227"/>
                  </a:cubicBezTo>
                  <a:cubicBezTo>
                    <a:pt x="132" y="218"/>
                    <a:pt x="147" y="208"/>
                    <a:pt x="164" y="199"/>
                  </a:cubicBezTo>
                  <a:cubicBezTo>
                    <a:pt x="194" y="182"/>
                    <a:pt x="222" y="167"/>
                    <a:pt x="254" y="159"/>
                  </a:cubicBezTo>
                  <a:cubicBezTo>
                    <a:pt x="275" y="154"/>
                    <a:pt x="296" y="152"/>
                    <a:pt x="318" y="152"/>
                  </a:cubicBezTo>
                  <a:cubicBezTo>
                    <a:pt x="348" y="152"/>
                    <a:pt x="379" y="156"/>
                    <a:pt x="416" y="161"/>
                  </a:cubicBezTo>
                  <a:cubicBezTo>
                    <a:pt x="420" y="161"/>
                    <a:pt x="424" y="162"/>
                    <a:pt x="428" y="162"/>
                  </a:cubicBezTo>
                  <a:cubicBezTo>
                    <a:pt x="458" y="162"/>
                    <a:pt x="488" y="140"/>
                    <a:pt x="498" y="109"/>
                  </a:cubicBezTo>
                  <a:cubicBezTo>
                    <a:pt x="506" y="77"/>
                    <a:pt x="491" y="45"/>
                    <a:pt x="461" y="30"/>
                  </a:cubicBezTo>
                  <a:cubicBezTo>
                    <a:pt x="417" y="10"/>
                    <a:pt x="364" y="0"/>
                    <a:pt x="30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4435329" y="2494681"/>
              <a:ext cx="57490" cy="57490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28" y="0"/>
                  </a:moveTo>
                  <a:cubicBezTo>
                    <a:pt x="5" y="0"/>
                    <a:pt x="0" y="28"/>
                    <a:pt x="7" y="45"/>
                  </a:cubicBezTo>
                  <a:cubicBezTo>
                    <a:pt x="11" y="62"/>
                    <a:pt x="24" y="77"/>
                    <a:pt x="35" y="90"/>
                  </a:cubicBezTo>
                  <a:cubicBezTo>
                    <a:pt x="50" y="103"/>
                    <a:pt x="71" y="118"/>
                    <a:pt x="92" y="124"/>
                  </a:cubicBezTo>
                  <a:lnTo>
                    <a:pt x="92" y="157"/>
                  </a:lnTo>
                  <a:cubicBezTo>
                    <a:pt x="92" y="191"/>
                    <a:pt x="122" y="219"/>
                    <a:pt x="157" y="219"/>
                  </a:cubicBezTo>
                  <a:cubicBezTo>
                    <a:pt x="191" y="219"/>
                    <a:pt x="219" y="191"/>
                    <a:pt x="219" y="157"/>
                  </a:cubicBezTo>
                  <a:lnTo>
                    <a:pt x="219" y="79"/>
                  </a:lnTo>
                  <a:cubicBezTo>
                    <a:pt x="219" y="45"/>
                    <a:pt x="191" y="17"/>
                    <a:pt x="157" y="17"/>
                  </a:cubicBezTo>
                  <a:cubicBezTo>
                    <a:pt x="129" y="17"/>
                    <a:pt x="105" y="35"/>
                    <a:pt x="97" y="60"/>
                  </a:cubicBezTo>
                  <a:cubicBezTo>
                    <a:pt x="90" y="58"/>
                    <a:pt x="86" y="54"/>
                    <a:pt x="80" y="50"/>
                  </a:cubicBezTo>
                  <a:cubicBezTo>
                    <a:pt x="62" y="35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4515133" y="2656651"/>
              <a:ext cx="169846" cy="52240"/>
            </a:xfrm>
            <a:custGeom>
              <a:avLst/>
              <a:gdLst/>
              <a:ahLst/>
              <a:cxnLst/>
              <a:rect l="l" t="t" r="r" b="b"/>
              <a:pathLst>
                <a:path w="647" h="199" extrusionOk="0">
                  <a:moveTo>
                    <a:pt x="623" y="1"/>
                  </a:moveTo>
                  <a:cubicBezTo>
                    <a:pt x="619" y="1"/>
                    <a:pt x="616" y="2"/>
                    <a:pt x="613" y="4"/>
                  </a:cubicBezTo>
                  <a:cubicBezTo>
                    <a:pt x="518" y="70"/>
                    <a:pt x="446" y="133"/>
                    <a:pt x="324" y="133"/>
                  </a:cubicBezTo>
                  <a:cubicBezTo>
                    <a:pt x="322" y="133"/>
                    <a:pt x="319" y="133"/>
                    <a:pt x="317" y="133"/>
                  </a:cubicBezTo>
                  <a:cubicBezTo>
                    <a:pt x="193" y="131"/>
                    <a:pt x="120" y="49"/>
                    <a:pt x="13" y="11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5" y="10"/>
                    <a:pt x="1" y="16"/>
                    <a:pt x="3" y="21"/>
                  </a:cubicBezTo>
                  <a:cubicBezTo>
                    <a:pt x="45" y="140"/>
                    <a:pt x="183" y="198"/>
                    <a:pt x="322" y="198"/>
                  </a:cubicBezTo>
                  <a:cubicBezTo>
                    <a:pt x="457" y="198"/>
                    <a:pt x="592" y="143"/>
                    <a:pt x="641" y="34"/>
                  </a:cubicBezTo>
                  <a:cubicBezTo>
                    <a:pt x="646" y="20"/>
                    <a:pt x="636" y="1"/>
                    <a:pt x="62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4556085" y="2485755"/>
              <a:ext cx="40164" cy="128369"/>
            </a:xfrm>
            <a:custGeom>
              <a:avLst/>
              <a:gdLst/>
              <a:ahLst/>
              <a:cxnLst/>
              <a:rect l="l" t="t" r="r" b="b"/>
              <a:pathLst>
                <a:path w="153" h="489" extrusionOk="0">
                  <a:moveTo>
                    <a:pt x="77" y="1"/>
                  </a:moveTo>
                  <a:cubicBezTo>
                    <a:pt x="73" y="1"/>
                    <a:pt x="69" y="4"/>
                    <a:pt x="69" y="9"/>
                  </a:cubicBezTo>
                  <a:cubicBezTo>
                    <a:pt x="69" y="92"/>
                    <a:pt x="56" y="167"/>
                    <a:pt x="35" y="246"/>
                  </a:cubicBezTo>
                  <a:cubicBezTo>
                    <a:pt x="22" y="293"/>
                    <a:pt x="1" y="351"/>
                    <a:pt x="9" y="400"/>
                  </a:cubicBezTo>
                  <a:cubicBezTo>
                    <a:pt x="19" y="458"/>
                    <a:pt x="63" y="488"/>
                    <a:pt x="116" y="488"/>
                  </a:cubicBezTo>
                  <a:cubicBezTo>
                    <a:pt x="124" y="488"/>
                    <a:pt x="132" y="488"/>
                    <a:pt x="140" y="486"/>
                  </a:cubicBezTo>
                  <a:cubicBezTo>
                    <a:pt x="151" y="484"/>
                    <a:pt x="153" y="467"/>
                    <a:pt x="142" y="463"/>
                  </a:cubicBezTo>
                  <a:cubicBezTo>
                    <a:pt x="89" y="437"/>
                    <a:pt x="46" y="403"/>
                    <a:pt x="54" y="338"/>
                  </a:cubicBezTo>
                  <a:cubicBezTo>
                    <a:pt x="63" y="293"/>
                    <a:pt x="76" y="251"/>
                    <a:pt x="84" y="208"/>
                  </a:cubicBezTo>
                  <a:cubicBezTo>
                    <a:pt x="97" y="139"/>
                    <a:pt x="108" y="73"/>
                    <a:pt x="84" y="6"/>
                  </a:cubicBezTo>
                  <a:cubicBezTo>
                    <a:pt x="83" y="3"/>
                    <a:pt x="80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610688" y="2594435"/>
              <a:ext cx="31764" cy="19163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100" y="1"/>
                  </a:moveTo>
                  <a:cubicBezTo>
                    <a:pt x="96" y="1"/>
                    <a:pt x="92" y="3"/>
                    <a:pt x="88" y="6"/>
                  </a:cubicBezTo>
                  <a:cubicBezTo>
                    <a:pt x="65" y="31"/>
                    <a:pt x="35" y="42"/>
                    <a:pt x="3" y="59"/>
                  </a:cubicBezTo>
                  <a:cubicBezTo>
                    <a:pt x="1" y="59"/>
                    <a:pt x="1" y="66"/>
                    <a:pt x="3" y="66"/>
                  </a:cubicBezTo>
                  <a:cubicBezTo>
                    <a:pt x="13" y="71"/>
                    <a:pt x="23" y="73"/>
                    <a:pt x="34" y="73"/>
                  </a:cubicBezTo>
                  <a:cubicBezTo>
                    <a:pt x="65" y="73"/>
                    <a:pt x="94" y="53"/>
                    <a:pt x="112" y="29"/>
                  </a:cubicBezTo>
                  <a:cubicBezTo>
                    <a:pt x="116" y="23"/>
                    <a:pt x="120" y="14"/>
                    <a:pt x="116" y="8"/>
                  </a:cubicBezTo>
                  <a:cubicBezTo>
                    <a:pt x="112" y="4"/>
                    <a:pt x="110" y="1"/>
                    <a:pt x="105" y="1"/>
                  </a:cubicBezTo>
                  <a:cubicBezTo>
                    <a:pt x="104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307748" y="2145802"/>
              <a:ext cx="567027" cy="359380"/>
            </a:xfrm>
            <a:custGeom>
              <a:avLst/>
              <a:gdLst/>
              <a:ahLst/>
              <a:cxnLst/>
              <a:rect l="l" t="t" r="r" b="b"/>
              <a:pathLst>
                <a:path w="2160" h="1369" extrusionOk="0">
                  <a:moveTo>
                    <a:pt x="1098" y="0"/>
                  </a:moveTo>
                  <a:cubicBezTo>
                    <a:pt x="900" y="0"/>
                    <a:pt x="703" y="51"/>
                    <a:pt x="581" y="183"/>
                  </a:cubicBezTo>
                  <a:cubicBezTo>
                    <a:pt x="574" y="190"/>
                    <a:pt x="572" y="196"/>
                    <a:pt x="570" y="203"/>
                  </a:cubicBezTo>
                  <a:lnTo>
                    <a:pt x="559" y="203"/>
                  </a:lnTo>
                  <a:cubicBezTo>
                    <a:pt x="555" y="200"/>
                    <a:pt x="552" y="200"/>
                    <a:pt x="549" y="200"/>
                  </a:cubicBezTo>
                  <a:cubicBezTo>
                    <a:pt x="542" y="200"/>
                    <a:pt x="537" y="203"/>
                    <a:pt x="531" y="207"/>
                  </a:cubicBezTo>
                  <a:cubicBezTo>
                    <a:pt x="334" y="237"/>
                    <a:pt x="167" y="466"/>
                    <a:pt x="97" y="635"/>
                  </a:cubicBezTo>
                  <a:cubicBezTo>
                    <a:pt x="0" y="871"/>
                    <a:pt x="26" y="1126"/>
                    <a:pt x="142" y="1351"/>
                  </a:cubicBezTo>
                  <a:cubicBezTo>
                    <a:pt x="148" y="1363"/>
                    <a:pt x="159" y="1368"/>
                    <a:pt x="171" y="1368"/>
                  </a:cubicBezTo>
                  <a:cubicBezTo>
                    <a:pt x="193" y="1368"/>
                    <a:pt x="216" y="1348"/>
                    <a:pt x="208" y="1323"/>
                  </a:cubicBezTo>
                  <a:cubicBezTo>
                    <a:pt x="90" y="972"/>
                    <a:pt x="369" y="826"/>
                    <a:pt x="544" y="586"/>
                  </a:cubicBezTo>
                  <a:cubicBezTo>
                    <a:pt x="606" y="500"/>
                    <a:pt x="643" y="402"/>
                    <a:pt x="617" y="308"/>
                  </a:cubicBezTo>
                  <a:lnTo>
                    <a:pt x="617" y="308"/>
                  </a:lnTo>
                  <a:cubicBezTo>
                    <a:pt x="733" y="494"/>
                    <a:pt x="970" y="586"/>
                    <a:pt x="1170" y="650"/>
                  </a:cubicBezTo>
                  <a:cubicBezTo>
                    <a:pt x="1330" y="704"/>
                    <a:pt x="1502" y="745"/>
                    <a:pt x="1649" y="835"/>
                  </a:cubicBezTo>
                  <a:cubicBezTo>
                    <a:pt x="1833" y="948"/>
                    <a:pt x="1902" y="1107"/>
                    <a:pt x="1986" y="1291"/>
                  </a:cubicBezTo>
                  <a:cubicBezTo>
                    <a:pt x="1988" y="1308"/>
                    <a:pt x="1990" y="1314"/>
                    <a:pt x="2009" y="1340"/>
                  </a:cubicBezTo>
                  <a:cubicBezTo>
                    <a:pt x="2016" y="1350"/>
                    <a:pt x="2026" y="1354"/>
                    <a:pt x="2036" y="1354"/>
                  </a:cubicBezTo>
                  <a:cubicBezTo>
                    <a:pt x="2046" y="1354"/>
                    <a:pt x="2056" y="1350"/>
                    <a:pt x="2063" y="1340"/>
                  </a:cubicBezTo>
                  <a:cubicBezTo>
                    <a:pt x="2155" y="1199"/>
                    <a:pt x="2159" y="1017"/>
                    <a:pt x="2108" y="839"/>
                  </a:cubicBezTo>
                  <a:cubicBezTo>
                    <a:pt x="2090" y="530"/>
                    <a:pt x="1816" y="196"/>
                    <a:pt x="1546" y="85"/>
                  </a:cubicBezTo>
                  <a:cubicBezTo>
                    <a:pt x="1422" y="34"/>
                    <a:pt x="1259" y="0"/>
                    <a:pt x="109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446617" y="2145015"/>
              <a:ext cx="38064" cy="82954"/>
            </a:xfrm>
            <a:custGeom>
              <a:avLst/>
              <a:gdLst/>
              <a:ahLst/>
              <a:cxnLst/>
              <a:rect l="l" t="t" r="r" b="b"/>
              <a:pathLst>
                <a:path w="145" h="316" extrusionOk="0">
                  <a:moveTo>
                    <a:pt x="61" y="1"/>
                  </a:moveTo>
                  <a:cubicBezTo>
                    <a:pt x="54" y="1"/>
                    <a:pt x="48" y="4"/>
                    <a:pt x="45" y="11"/>
                  </a:cubicBezTo>
                  <a:cubicBezTo>
                    <a:pt x="0" y="107"/>
                    <a:pt x="19" y="249"/>
                    <a:pt x="107" y="313"/>
                  </a:cubicBezTo>
                  <a:cubicBezTo>
                    <a:pt x="111" y="315"/>
                    <a:pt x="114" y="316"/>
                    <a:pt x="118" y="316"/>
                  </a:cubicBezTo>
                  <a:cubicBezTo>
                    <a:pt x="132" y="316"/>
                    <a:pt x="145" y="301"/>
                    <a:pt x="142" y="287"/>
                  </a:cubicBezTo>
                  <a:cubicBezTo>
                    <a:pt x="127" y="246"/>
                    <a:pt x="107" y="206"/>
                    <a:pt x="94" y="163"/>
                  </a:cubicBezTo>
                  <a:cubicBezTo>
                    <a:pt x="82" y="116"/>
                    <a:pt x="84" y="71"/>
                    <a:pt x="84" y="22"/>
                  </a:cubicBezTo>
                  <a:cubicBezTo>
                    <a:pt x="84" y="9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498857" y="2182554"/>
              <a:ext cx="397181" cy="337854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11" y="0"/>
                  </a:moveTo>
                  <a:cubicBezTo>
                    <a:pt x="6" y="0"/>
                    <a:pt x="1" y="5"/>
                    <a:pt x="2" y="11"/>
                  </a:cubicBezTo>
                  <a:cubicBezTo>
                    <a:pt x="75" y="275"/>
                    <a:pt x="504" y="352"/>
                    <a:pt x="716" y="448"/>
                  </a:cubicBezTo>
                  <a:cubicBezTo>
                    <a:pt x="1097" y="617"/>
                    <a:pt x="1347" y="855"/>
                    <a:pt x="1431" y="1271"/>
                  </a:cubicBezTo>
                  <a:cubicBezTo>
                    <a:pt x="1433" y="1281"/>
                    <a:pt x="1443" y="1287"/>
                    <a:pt x="1452" y="1287"/>
                  </a:cubicBezTo>
                  <a:cubicBezTo>
                    <a:pt x="1462" y="1287"/>
                    <a:pt x="1472" y="1281"/>
                    <a:pt x="1474" y="1271"/>
                  </a:cubicBezTo>
                  <a:cubicBezTo>
                    <a:pt x="1512" y="994"/>
                    <a:pt x="1309" y="737"/>
                    <a:pt x="1099" y="581"/>
                  </a:cubicBezTo>
                  <a:cubicBezTo>
                    <a:pt x="767" y="337"/>
                    <a:pt x="304" y="300"/>
                    <a:pt x="15" y="3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4512245" y="2134514"/>
              <a:ext cx="344941" cy="185596"/>
            </a:xfrm>
            <a:custGeom>
              <a:avLst/>
              <a:gdLst/>
              <a:ahLst/>
              <a:cxnLst/>
              <a:rect l="l" t="t" r="r" b="b"/>
              <a:pathLst>
                <a:path w="1314" h="707" extrusionOk="0">
                  <a:moveTo>
                    <a:pt x="349" y="1"/>
                  </a:moveTo>
                  <a:cubicBezTo>
                    <a:pt x="220" y="1"/>
                    <a:pt x="95" y="29"/>
                    <a:pt x="1" y="102"/>
                  </a:cubicBezTo>
                  <a:cubicBezTo>
                    <a:pt x="1" y="102"/>
                    <a:pt x="1" y="104"/>
                    <a:pt x="1" y="104"/>
                  </a:cubicBezTo>
                  <a:cubicBezTo>
                    <a:pt x="145" y="103"/>
                    <a:pt x="273" y="84"/>
                    <a:pt x="402" y="84"/>
                  </a:cubicBezTo>
                  <a:cubicBezTo>
                    <a:pt x="515" y="84"/>
                    <a:pt x="627" y="99"/>
                    <a:pt x="750" y="154"/>
                  </a:cubicBezTo>
                  <a:cubicBezTo>
                    <a:pt x="999" y="267"/>
                    <a:pt x="1138" y="464"/>
                    <a:pt x="1267" y="695"/>
                  </a:cubicBezTo>
                  <a:cubicBezTo>
                    <a:pt x="1271" y="703"/>
                    <a:pt x="1278" y="707"/>
                    <a:pt x="1285" y="707"/>
                  </a:cubicBezTo>
                  <a:cubicBezTo>
                    <a:pt x="1299" y="707"/>
                    <a:pt x="1314" y="693"/>
                    <a:pt x="1309" y="676"/>
                  </a:cubicBezTo>
                  <a:cubicBezTo>
                    <a:pt x="1241" y="417"/>
                    <a:pt x="1018" y="201"/>
                    <a:pt x="778" y="94"/>
                  </a:cubicBezTo>
                  <a:cubicBezTo>
                    <a:pt x="658" y="40"/>
                    <a:pt x="500" y="1"/>
                    <a:pt x="349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4581024" y="2188592"/>
              <a:ext cx="211848" cy="91879"/>
            </a:xfrm>
            <a:custGeom>
              <a:avLst/>
              <a:gdLst/>
              <a:ahLst/>
              <a:cxnLst/>
              <a:rect l="l" t="t" r="r" b="b"/>
              <a:pathLst>
                <a:path w="807" h="350" extrusionOk="0">
                  <a:moveTo>
                    <a:pt x="31" y="1"/>
                  </a:moveTo>
                  <a:cubicBezTo>
                    <a:pt x="22" y="1"/>
                    <a:pt x="13" y="1"/>
                    <a:pt x="4" y="1"/>
                  </a:cubicBezTo>
                  <a:cubicBezTo>
                    <a:pt x="0" y="1"/>
                    <a:pt x="0" y="8"/>
                    <a:pt x="2" y="8"/>
                  </a:cubicBezTo>
                  <a:cubicBezTo>
                    <a:pt x="289" y="55"/>
                    <a:pt x="533" y="179"/>
                    <a:pt x="767" y="346"/>
                  </a:cubicBezTo>
                  <a:cubicBezTo>
                    <a:pt x="771" y="349"/>
                    <a:pt x="775" y="350"/>
                    <a:pt x="778" y="350"/>
                  </a:cubicBezTo>
                  <a:cubicBezTo>
                    <a:pt x="795" y="350"/>
                    <a:pt x="807" y="326"/>
                    <a:pt x="792" y="312"/>
                  </a:cubicBezTo>
                  <a:cubicBezTo>
                    <a:pt x="595" y="100"/>
                    <a:pt x="315" y="1"/>
                    <a:pt x="3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4331899" y="2185442"/>
              <a:ext cx="90042" cy="127319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339" y="0"/>
                  </a:moveTo>
                  <a:cubicBezTo>
                    <a:pt x="124" y="7"/>
                    <a:pt x="0" y="279"/>
                    <a:pt x="0" y="463"/>
                  </a:cubicBezTo>
                  <a:cubicBezTo>
                    <a:pt x="0" y="476"/>
                    <a:pt x="13" y="484"/>
                    <a:pt x="24" y="484"/>
                  </a:cubicBezTo>
                  <a:cubicBezTo>
                    <a:pt x="33" y="484"/>
                    <a:pt x="41" y="480"/>
                    <a:pt x="43" y="469"/>
                  </a:cubicBezTo>
                  <a:cubicBezTo>
                    <a:pt x="71" y="304"/>
                    <a:pt x="154" y="58"/>
                    <a:pt x="339" y="9"/>
                  </a:cubicBezTo>
                  <a:cubicBezTo>
                    <a:pt x="343" y="7"/>
                    <a:pt x="343" y="0"/>
                    <a:pt x="339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4309848" y="2234006"/>
              <a:ext cx="106580" cy="313440"/>
            </a:xfrm>
            <a:custGeom>
              <a:avLst/>
              <a:gdLst/>
              <a:ahLst/>
              <a:cxnLst/>
              <a:rect l="l" t="t" r="r" b="b"/>
              <a:pathLst>
                <a:path w="406" h="1194" extrusionOk="0">
                  <a:moveTo>
                    <a:pt x="398" y="0"/>
                  </a:moveTo>
                  <a:cubicBezTo>
                    <a:pt x="396" y="0"/>
                    <a:pt x="394" y="1"/>
                    <a:pt x="393" y="4"/>
                  </a:cubicBezTo>
                  <a:cubicBezTo>
                    <a:pt x="339" y="222"/>
                    <a:pt x="163" y="370"/>
                    <a:pt x="80" y="573"/>
                  </a:cubicBezTo>
                  <a:cubicBezTo>
                    <a:pt x="5" y="760"/>
                    <a:pt x="1" y="983"/>
                    <a:pt x="39" y="1177"/>
                  </a:cubicBezTo>
                  <a:cubicBezTo>
                    <a:pt x="41" y="1188"/>
                    <a:pt x="49" y="1193"/>
                    <a:pt x="57" y="1193"/>
                  </a:cubicBezTo>
                  <a:cubicBezTo>
                    <a:pt x="68" y="1193"/>
                    <a:pt x="81" y="1185"/>
                    <a:pt x="82" y="1171"/>
                  </a:cubicBezTo>
                  <a:cubicBezTo>
                    <a:pt x="101" y="920"/>
                    <a:pt x="76" y="698"/>
                    <a:pt x="204" y="466"/>
                  </a:cubicBezTo>
                  <a:cubicBezTo>
                    <a:pt x="288" y="314"/>
                    <a:pt x="380" y="182"/>
                    <a:pt x="406" y="8"/>
                  </a:cubicBezTo>
                  <a:cubicBezTo>
                    <a:pt x="406" y="3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4788934" y="2507019"/>
              <a:ext cx="150682" cy="169058"/>
            </a:xfrm>
            <a:custGeom>
              <a:avLst/>
              <a:gdLst/>
              <a:ahLst/>
              <a:cxnLst/>
              <a:rect l="l" t="t" r="r" b="b"/>
              <a:pathLst>
                <a:path w="574" h="644" extrusionOk="0">
                  <a:moveTo>
                    <a:pt x="291" y="0"/>
                  </a:moveTo>
                  <a:cubicBezTo>
                    <a:pt x="286" y="0"/>
                    <a:pt x="280" y="0"/>
                    <a:pt x="275" y="0"/>
                  </a:cubicBezTo>
                  <a:cubicBezTo>
                    <a:pt x="206" y="5"/>
                    <a:pt x="138" y="32"/>
                    <a:pt x="112" y="99"/>
                  </a:cubicBezTo>
                  <a:cubicBezTo>
                    <a:pt x="97" y="137"/>
                    <a:pt x="39" y="382"/>
                    <a:pt x="20" y="461"/>
                  </a:cubicBezTo>
                  <a:cubicBezTo>
                    <a:pt x="0" y="553"/>
                    <a:pt x="155" y="630"/>
                    <a:pt x="221" y="641"/>
                  </a:cubicBezTo>
                  <a:cubicBezTo>
                    <a:pt x="230" y="642"/>
                    <a:pt x="240" y="643"/>
                    <a:pt x="249" y="643"/>
                  </a:cubicBezTo>
                  <a:cubicBezTo>
                    <a:pt x="362" y="643"/>
                    <a:pt x="503" y="532"/>
                    <a:pt x="538" y="394"/>
                  </a:cubicBezTo>
                  <a:cubicBezTo>
                    <a:pt x="574" y="246"/>
                    <a:pt x="544" y="0"/>
                    <a:pt x="29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4836973" y="2538520"/>
              <a:ext cx="80329" cy="109993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94" y="47"/>
                  </a:moveTo>
                  <a:cubicBezTo>
                    <a:pt x="96" y="50"/>
                    <a:pt x="98" y="50"/>
                    <a:pt x="100" y="50"/>
                  </a:cubicBezTo>
                  <a:cubicBezTo>
                    <a:pt x="199" y="50"/>
                    <a:pt x="272" y="129"/>
                    <a:pt x="235" y="225"/>
                  </a:cubicBezTo>
                  <a:cubicBezTo>
                    <a:pt x="231" y="234"/>
                    <a:pt x="227" y="242"/>
                    <a:pt x="222" y="251"/>
                  </a:cubicBezTo>
                  <a:cubicBezTo>
                    <a:pt x="222" y="242"/>
                    <a:pt x="220" y="236"/>
                    <a:pt x="218" y="229"/>
                  </a:cubicBezTo>
                  <a:cubicBezTo>
                    <a:pt x="209" y="199"/>
                    <a:pt x="190" y="176"/>
                    <a:pt x="171" y="155"/>
                  </a:cubicBezTo>
                  <a:cubicBezTo>
                    <a:pt x="141" y="120"/>
                    <a:pt x="117" y="88"/>
                    <a:pt x="92" y="52"/>
                  </a:cubicBezTo>
                  <a:cubicBezTo>
                    <a:pt x="94" y="50"/>
                    <a:pt x="94" y="50"/>
                    <a:pt x="94" y="47"/>
                  </a:cubicBezTo>
                  <a:close/>
                  <a:moveTo>
                    <a:pt x="83" y="110"/>
                  </a:moveTo>
                  <a:cubicBezTo>
                    <a:pt x="92" y="125"/>
                    <a:pt x="104" y="142"/>
                    <a:pt x="117" y="155"/>
                  </a:cubicBezTo>
                  <a:cubicBezTo>
                    <a:pt x="137" y="180"/>
                    <a:pt x="162" y="204"/>
                    <a:pt x="173" y="236"/>
                  </a:cubicBezTo>
                  <a:cubicBezTo>
                    <a:pt x="186" y="272"/>
                    <a:pt x="169" y="289"/>
                    <a:pt x="156" y="322"/>
                  </a:cubicBezTo>
                  <a:cubicBezTo>
                    <a:pt x="156" y="326"/>
                    <a:pt x="156" y="328"/>
                    <a:pt x="156" y="332"/>
                  </a:cubicBezTo>
                  <a:cubicBezTo>
                    <a:pt x="141" y="343"/>
                    <a:pt x="124" y="354"/>
                    <a:pt x="107" y="360"/>
                  </a:cubicBezTo>
                  <a:cubicBezTo>
                    <a:pt x="128" y="307"/>
                    <a:pt x="102" y="238"/>
                    <a:pt x="57" y="232"/>
                  </a:cubicBezTo>
                  <a:cubicBezTo>
                    <a:pt x="66" y="191"/>
                    <a:pt x="77" y="150"/>
                    <a:pt x="83" y="110"/>
                  </a:cubicBezTo>
                  <a:close/>
                  <a:moveTo>
                    <a:pt x="100" y="0"/>
                  </a:moveTo>
                  <a:cubicBezTo>
                    <a:pt x="92" y="0"/>
                    <a:pt x="85" y="5"/>
                    <a:pt x="81" y="11"/>
                  </a:cubicBezTo>
                  <a:cubicBezTo>
                    <a:pt x="77" y="11"/>
                    <a:pt x="72" y="13"/>
                    <a:pt x="70" y="17"/>
                  </a:cubicBezTo>
                  <a:cubicBezTo>
                    <a:pt x="34" y="92"/>
                    <a:pt x="19" y="178"/>
                    <a:pt x="4" y="259"/>
                  </a:cubicBezTo>
                  <a:cubicBezTo>
                    <a:pt x="1" y="278"/>
                    <a:pt x="13" y="289"/>
                    <a:pt x="27" y="289"/>
                  </a:cubicBezTo>
                  <a:cubicBezTo>
                    <a:pt x="33" y="289"/>
                    <a:pt x="39" y="287"/>
                    <a:pt x="45" y="283"/>
                  </a:cubicBezTo>
                  <a:lnTo>
                    <a:pt x="45" y="283"/>
                  </a:lnTo>
                  <a:cubicBezTo>
                    <a:pt x="70" y="332"/>
                    <a:pt x="66" y="362"/>
                    <a:pt x="30" y="373"/>
                  </a:cubicBezTo>
                  <a:cubicBezTo>
                    <a:pt x="4" y="384"/>
                    <a:pt x="21" y="416"/>
                    <a:pt x="42" y="418"/>
                  </a:cubicBezTo>
                  <a:cubicBezTo>
                    <a:pt x="48" y="419"/>
                    <a:pt x="54" y="419"/>
                    <a:pt x="61" y="419"/>
                  </a:cubicBezTo>
                  <a:cubicBezTo>
                    <a:pt x="174" y="419"/>
                    <a:pt x="283" y="307"/>
                    <a:pt x="295" y="195"/>
                  </a:cubicBezTo>
                  <a:cubicBezTo>
                    <a:pt x="306" y="80"/>
                    <a:pt x="207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4259446" y="2507019"/>
              <a:ext cx="150682" cy="169321"/>
            </a:xfrm>
            <a:custGeom>
              <a:avLst/>
              <a:gdLst/>
              <a:ahLst/>
              <a:cxnLst/>
              <a:rect l="l" t="t" r="r" b="b"/>
              <a:pathLst>
                <a:path w="574" h="645" extrusionOk="0">
                  <a:moveTo>
                    <a:pt x="286" y="0"/>
                  </a:moveTo>
                  <a:cubicBezTo>
                    <a:pt x="33" y="0"/>
                    <a:pt x="1" y="246"/>
                    <a:pt x="39" y="394"/>
                  </a:cubicBezTo>
                  <a:cubicBezTo>
                    <a:pt x="72" y="534"/>
                    <a:pt x="215" y="645"/>
                    <a:pt x="329" y="645"/>
                  </a:cubicBezTo>
                  <a:cubicBezTo>
                    <a:pt x="338" y="645"/>
                    <a:pt x="347" y="644"/>
                    <a:pt x="355" y="643"/>
                  </a:cubicBezTo>
                  <a:cubicBezTo>
                    <a:pt x="422" y="630"/>
                    <a:pt x="574" y="553"/>
                    <a:pt x="557" y="461"/>
                  </a:cubicBezTo>
                  <a:cubicBezTo>
                    <a:pt x="538" y="382"/>
                    <a:pt x="478" y="137"/>
                    <a:pt x="465" y="99"/>
                  </a:cubicBezTo>
                  <a:cubicBezTo>
                    <a:pt x="439" y="32"/>
                    <a:pt x="370" y="5"/>
                    <a:pt x="302" y="0"/>
                  </a:cubicBezTo>
                  <a:cubicBezTo>
                    <a:pt x="296" y="0"/>
                    <a:pt x="291" y="0"/>
                    <a:pt x="28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4281759" y="2538520"/>
              <a:ext cx="80854" cy="109993"/>
            </a:xfrm>
            <a:custGeom>
              <a:avLst/>
              <a:gdLst/>
              <a:ahLst/>
              <a:cxnLst/>
              <a:rect l="l" t="t" r="r" b="b"/>
              <a:pathLst>
                <a:path w="308" h="419" extrusionOk="0">
                  <a:moveTo>
                    <a:pt x="215" y="47"/>
                  </a:moveTo>
                  <a:cubicBezTo>
                    <a:pt x="215" y="50"/>
                    <a:pt x="215" y="50"/>
                    <a:pt x="215" y="52"/>
                  </a:cubicBezTo>
                  <a:cubicBezTo>
                    <a:pt x="189" y="88"/>
                    <a:pt x="166" y="120"/>
                    <a:pt x="138" y="155"/>
                  </a:cubicBezTo>
                  <a:cubicBezTo>
                    <a:pt x="118" y="176"/>
                    <a:pt x="99" y="199"/>
                    <a:pt x="88" y="229"/>
                  </a:cubicBezTo>
                  <a:cubicBezTo>
                    <a:pt x="86" y="236"/>
                    <a:pt x="86" y="242"/>
                    <a:pt x="84" y="251"/>
                  </a:cubicBezTo>
                  <a:cubicBezTo>
                    <a:pt x="80" y="242"/>
                    <a:pt x="76" y="234"/>
                    <a:pt x="73" y="225"/>
                  </a:cubicBezTo>
                  <a:cubicBezTo>
                    <a:pt x="35" y="129"/>
                    <a:pt x="110" y="50"/>
                    <a:pt x="208" y="50"/>
                  </a:cubicBezTo>
                  <a:cubicBezTo>
                    <a:pt x="211" y="50"/>
                    <a:pt x="213" y="50"/>
                    <a:pt x="215" y="47"/>
                  </a:cubicBezTo>
                  <a:close/>
                  <a:moveTo>
                    <a:pt x="223" y="110"/>
                  </a:moveTo>
                  <a:cubicBezTo>
                    <a:pt x="232" y="150"/>
                    <a:pt x="241" y="191"/>
                    <a:pt x="249" y="232"/>
                  </a:cubicBezTo>
                  <a:cubicBezTo>
                    <a:pt x="206" y="238"/>
                    <a:pt x="178" y="307"/>
                    <a:pt x="200" y="360"/>
                  </a:cubicBezTo>
                  <a:cubicBezTo>
                    <a:pt x="183" y="354"/>
                    <a:pt x="166" y="343"/>
                    <a:pt x="151" y="332"/>
                  </a:cubicBezTo>
                  <a:cubicBezTo>
                    <a:pt x="153" y="328"/>
                    <a:pt x="153" y="326"/>
                    <a:pt x="151" y="322"/>
                  </a:cubicBezTo>
                  <a:cubicBezTo>
                    <a:pt x="138" y="289"/>
                    <a:pt x="123" y="272"/>
                    <a:pt x="136" y="236"/>
                  </a:cubicBezTo>
                  <a:cubicBezTo>
                    <a:pt x="146" y="204"/>
                    <a:pt x="170" y="180"/>
                    <a:pt x="191" y="155"/>
                  </a:cubicBezTo>
                  <a:cubicBezTo>
                    <a:pt x="202" y="142"/>
                    <a:pt x="215" y="125"/>
                    <a:pt x="223" y="110"/>
                  </a:cubicBezTo>
                  <a:close/>
                  <a:moveTo>
                    <a:pt x="208" y="0"/>
                  </a:moveTo>
                  <a:cubicBezTo>
                    <a:pt x="101" y="0"/>
                    <a:pt x="1" y="80"/>
                    <a:pt x="11" y="195"/>
                  </a:cubicBezTo>
                  <a:cubicBezTo>
                    <a:pt x="24" y="305"/>
                    <a:pt x="134" y="419"/>
                    <a:pt x="248" y="419"/>
                  </a:cubicBezTo>
                  <a:cubicBezTo>
                    <a:pt x="254" y="419"/>
                    <a:pt x="260" y="419"/>
                    <a:pt x="266" y="418"/>
                  </a:cubicBezTo>
                  <a:cubicBezTo>
                    <a:pt x="288" y="416"/>
                    <a:pt x="303" y="384"/>
                    <a:pt x="279" y="373"/>
                  </a:cubicBezTo>
                  <a:cubicBezTo>
                    <a:pt x="243" y="362"/>
                    <a:pt x="236" y="332"/>
                    <a:pt x="264" y="283"/>
                  </a:cubicBezTo>
                  <a:lnTo>
                    <a:pt x="264" y="283"/>
                  </a:lnTo>
                  <a:cubicBezTo>
                    <a:pt x="269" y="287"/>
                    <a:pt x="275" y="289"/>
                    <a:pt x="281" y="289"/>
                  </a:cubicBezTo>
                  <a:cubicBezTo>
                    <a:pt x="295" y="289"/>
                    <a:pt x="308" y="276"/>
                    <a:pt x="305" y="259"/>
                  </a:cubicBezTo>
                  <a:cubicBezTo>
                    <a:pt x="288" y="178"/>
                    <a:pt x="273" y="92"/>
                    <a:pt x="236" y="17"/>
                  </a:cubicBezTo>
                  <a:cubicBezTo>
                    <a:pt x="234" y="13"/>
                    <a:pt x="230" y="11"/>
                    <a:pt x="228" y="11"/>
                  </a:cubicBezTo>
                  <a:cubicBezTo>
                    <a:pt x="223" y="5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3138780" y="3004479"/>
              <a:ext cx="1213070" cy="727422"/>
            </a:xfrm>
            <a:custGeom>
              <a:avLst/>
              <a:gdLst/>
              <a:ahLst/>
              <a:cxnLst/>
              <a:rect l="l" t="t" r="r" b="b"/>
              <a:pathLst>
                <a:path w="4621" h="2771" extrusionOk="0">
                  <a:moveTo>
                    <a:pt x="4607" y="1"/>
                  </a:moveTo>
                  <a:lnTo>
                    <a:pt x="4607" y="1"/>
                  </a:lnTo>
                  <a:cubicBezTo>
                    <a:pt x="3956" y="153"/>
                    <a:pt x="3536" y="795"/>
                    <a:pt x="3108" y="1232"/>
                  </a:cubicBezTo>
                  <a:cubicBezTo>
                    <a:pt x="2988" y="1354"/>
                    <a:pt x="2648" y="1759"/>
                    <a:pt x="2431" y="2123"/>
                  </a:cubicBezTo>
                  <a:cubicBezTo>
                    <a:pt x="2275" y="1952"/>
                    <a:pt x="2048" y="1761"/>
                    <a:pt x="2005" y="1716"/>
                  </a:cubicBezTo>
                  <a:cubicBezTo>
                    <a:pt x="1847" y="1556"/>
                    <a:pt x="1609" y="1327"/>
                    <a:pt x="1405" y="1144"/>
                  </a:cubicBezTo>
                  <a:cubicBezTo>
                    <a:pt x="1346" y="1089"/>
                    <a:pt x="1324" y="1063"/>
                    <a:pt x="1273" y="1007"/>
                  </a:cubicBezTo>
                  <a:cubicBezTo>
                    <a:pt x="1215" y="939"/>
                    <a:pt x="1208" y="768"/>
                    <a:pt x="1159" y="697"/>
                  </a:cubicBezTo>
                  <a:cubicBezTo>
                    <a:pt x="1085" y="588"/>
                    <a:pt x="1039" y="452"/>
                    <a:pt x="977" y="452"/>
                  </a:cubicBezTo>
                  <a:cubicBezTo>
                    <a:pt x="974" y="452"/>
                    <a:pt x="971" y="452"/>
                    <a:pt x="969" y="453"/>
                  </a:cubicBezTo>
                  <a:cubicBezTo>
                    <a:pt x="872" y="472"/>
                    <a:pt x="941" y="654"/>
                    <a:pt x="986" y="761"/>
                  </a:cubicBezTo>
                  <a:cubicBezTo>
                    <a:pt x="864" y="725"/>
                    <a:pt x="729" y="720"/>
                    <a:pt x="602" y="701"/>
                  </a:cubicBezTo>
                  <a:cubicBezTo>
                    <a:pt x="549" y="693"/>
                    <a:pt x="448" y="666"/>
                    <a:pt x="366" y="666"/>
                  </a:cubicBezTo>
                  <a:cubicBezTo>
                    <a:pt x="326" y="666"/>
                    <a:pt x="291" y="672"/>
                    <a:pt x="268" y="690"/>
                  </a:cubicBezTo>
                  <a:cubicBezTo>
                    <a:pt x="210" y="738"/>
                    <a:pt x="270" y="776"/>
                    <a:pt x="328" y="795"/>
                  </a:cubicBezTo>
                  <a:cubicBezTo>
                    <a:pt x="236" y="800"/>
                    <a:pt x="146" y="810"/>
                    <a:pt x="103" y="836"/>
                  </a:cubicBezTo>
                  <a:cubicBezTo>
                    <a:pt x="56" y="866"/>
                    <a:pt x="45" y="913"/>
                    <a:pt x="73" y="926"/>
                  </a:cubicBezTo>
                  <a:cubicBezTo>
                    <a:pt x="52" y="930"/>
                    <a:pt x="0" y="965"/>
                    <a:pt x="7" y="1005"/>
                  </a:cubicBezTo>
                  <a:cubicBezTo>
                    <a:pt x="13" y="1037"/>
                    <a:pt x="56" y="1040"/>
                    <a:pt x="86" y="1042"/>
                  </a:cubicBezTo>
                  <a:cubicBezTo>
                    <a:pt x="60" y="1048"/>
                    <a:pt x="45" y="1085"/>
                    <a:pt x="93" y="1102"/>
                  </a:cubicBezTo>
                  <a:cubicBezTo>
                    <a:pt x="163" y="1127"/>
                    <a:pt x="240" y="1133"/>
                    <a:pt x="318" y="1133"/>
                  </a:cubicBezTo>
                  <a:cubicBezTo>
                    <a:pt x="386" y="1133"/>
                    <a:pt x="455" y="1129"/>
                    <a:pt x="522" y="1129"/>
                  </a:cubicBezTo>
                  <a:cubicBezTo>
                    <a:pt x="557" y="1129"/>
                    <a:pt x="591" y="1130"/>
                    <a:pt x="624" y="1134"/>
                  </a:cubicBezTo>
                  <a:cubicBezTo>
                    <a:pt x="834" y="1155"/>
                    <a:pt x="960" y="1258"/>
                    <a:pt x="1024" y="1327"/>
                  </a:cubicBezTo>
                  <a:cubicBezTo>
                    <a:pt x="1024" y="1327"/>
                    <a:pt x="1026" y="1329"/>
                    <a:pt x="1026" y="1331"/>
                  </a:cubicBezTo>
                  <a:cubicBezTo>
                    <a:pt x="1176" y="1494"/>
                    <a:pt x="1474" y="1868"/>
                    <a:pt x="1733" y="2211"/>
                  </a:cubicBezTo>
                  <a:cubicBezTo>
                    <a:pt x="1862" y="2380"/>
                    <a:pt x="2067" y="2657"/>
                    <a:pt x="2331" y="2761"/>
                  </a:cubicBezTo>
                  <a:cubicBezTo>
                    <a:pt x="2344" y="2767"/>
                    <a:pt x="2356" y="2770"/>
                    <a:pt x="2369" y="2770"/>
                  </a:cubicBezTo>
                  <a:cubicBezTo>
                    <a:pt x="2376" y="2770"/>
                    <a:pt x="2382" y="2769"/>
                    <a:pt x="2389" y="2768"/>
                  </a:cubicBezTo>
                  <a:cubicBezTo>
                    <a:pt x="2763" y="2764"/>
                    <a:pt x="3725" y="1830"/>
                    <a:pt x="3961" y="1605"/>
                  </a:cubicBezTo>
                  <a:cubicBezTo>
                    <a:pt x="4222" y="1354"/>
                    <a:pt x="4472" y="1018"/>
                    <a:pt x="4577" y="579"/>
                  </a:cubicBezTo>
                  <a:cubicBezTo>
                    <a:pt x="4620" y="408"/>
                    <a:pt x="4614" y="209"/>
                    <a:pt x="4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3340127" y="3233127"/>
              <a:ext cx="66153" cy="12601"/>
            </a:xfrm>
            <a:custGeom>
              <a:avLst/>
              <a:gdLst/>
              <a:ahLst/>
              <a:cxnLst/>
              <a:rect l="l" t="t" r="r" b="b"/>
              <a:pathLst>
                <a:path w="252" h="48" extrusionOk="0">
                  <a:moveTo>
                    <a:pt x="90" y="1"/>
                  </a:moveTo>
                  <a:cubicBezTo>
                    <a:pt x="57" y="1"/>
                    <a:pt x="19" y="4"/>
                    <a:pt x="0" y="27"/>
                  </a:cubicBezTo>
                  <a:cubicBezTo>
                    <a:pt x="0" y="29"/>
                    <a:pt x="0" y="31"/>
                    <a:pt x="2" y="31"/>
                  </a:cubicBezTo>
                  <a:cubicBezTo>
                    <a:pt x="35" y="24"/>
                    <a:pt x="72" y="19"/>
                    <a:pt x="108" y="19"/>
                  </a:cubicBezTo>
                  <a:cubicBezTo>
                    <a:pt x="153" y="19"/>
                    <a:pt x="198" y="26"/>
                    <a:pt x="236" y="46"/>
                  </a:cubicBezTo>
                  <a:cubicBezTo>
                    <a:pt x="237" y="47"/>
                    <a:pt x="239" y="47"/>
                    <a:pt x="240" y="47"/>
                  </a:cubicBezTo>
                  <a:cubicBezTo>
                    <a:pt x="247" y="47"/>
                    <a:pt x="252" y="39"/>
                    <a:pt x="247" y="34"/>
                  </a:cubicBezTo>
                  <a:cubicBezTo>
                    <a:pt x="212" y="8"/>
                    <a:pt x="169" y="4"/>
                    <a:pt x="127" y="1"/>
                  </a:cubicBezTo>
                  <a:cubicBezTo>
                    <a:pt x="116" y="1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3401293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4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1" y="29"/>
                    <a:pt x="17" y="76"/>
                    <a:pt x="47" y="76"/>
                  </a:cubicBezTo>
                  <a:cubicBezTo>
                    <a:pt x="50" y="76"/>
                    <a:pt x="53" y="75"/>
                    <a:pt x="56" y="74"/>
                  </a:cubicBezTo>
                  <a:cubicBezTo>
                    <a:pt x="61" y="72"/>
                    <a:pt x="61" y="66"/>
                    <a:pt x="56" y="66"/>
                  </a:cubicBezTo>
                  <a:cubicBezTo>
                    <a:pt x="41" y="59"/>
                    <a:pt x="31" y="55"/>
                    <a:pt x="22" y="40"/>
                  </a:cubicBezTo>
                  <a:cubicBezTo>
                    <a:pt x="16" y="29"/>
                    <a:pt x="14" y="14"/>
                    <a:pt x="9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847999" y="3004479"/>
              <a:ext cx="1213070" cy="727160"/>
            </a:xfrm>
            <a:custGeom>
              <a:avLst/>
              <a:gdLst/>
              <a:ahLst/>
              <a:cxnLst/>
              <a:rect l="l" t="t" r="r" b="b"/>
              <a:pathLst>
                <a:path w="4621" h="2770" extrusionOk="0">
                  <a:moveTo>
                    <a:pt x="11" y="1"/>
                  </a:moveTo>
                  <a:cubicBezTo>
                    <a:pt x="7" y="209"/>
                    <a:pt x="0" y="408"/>
                    <a:pt x="41" y="577"/>
                  </a:cubicBezTo>
                  <a:cubicBezTo>
                    <a:pt x="144" y="1018"/>
                    <a:pt x="397" y="1354"/>
                    <a:pt x="658" y="1605"/>
                  </a:cubicBezTo>
                  <a:cubicBezTo>
                    <a:pt x="891" y="1830"/>
                    <a:pt x="1855" y="2764"/>
                    <a:pt x="2230" y="2768"/>
                  </a:cubicBezTo>
                  <a:cubicBezTo>
                    <a:pt x="2236" y="2769"/>
                    <a:pt x="2243" y="2769"/>
                    <a:pt x="2249" y="2769"/>
                  </a:cubicBezTo>
                  <a:cubicBezTo>
                    <a:pt x="2262" y="2769"/>
                    <a:pt x="2275" y="2767"/>
                    <a:pt x="2288" y="2761"/>
                  </a:cubicBezTo>
                  <a:cubicBezTo>
                    <a:pt x="2551" y="2657"/>
                    <a:pt x="2757" y="2380"/>
                    <a:pt x="2885" y="2211"/>
                  </a:cubicBezTo>
                  <a:cubicBezTo>
                    <a:pt x="3144" y="1868"/>
                    <a:pt x="3442" y="1494"/>
                    <a:pt x="3590" y="1329"/>
                  </a:cubicBezTo>
                  <a:cubicBezTo>
                    <a:pt x="3592" y="1329"/>
                    <a:pt x="3592" y="1327"/>
                    <a:pt x="3594" y="1324"/>
                  </a:cubicBezTo>
                  <a:cubicBezTo>
                    <a:pt x="3658" y="1258"/>
                    <a:pt x="3785" y="1155"/>
                    <a:pt x="3995" y="1132"/>
                  </a:cubicBezTo>
                  <a:cubicBezTo>
                    <a:pt x="4025" y="1129"/>
                    <a:pt x="4057" y="1127"/>
                    <a:pt x="4089" y="1127"/>
                  </a:cubicBezTo>
                  <a:cubicBezTo>
                    <a:pt x="4158" y="1127"/>
                    <a:pt x="4230" y="1132"/>
                    <a:pt x="4301" y="1132"/>
                  </a:cubicBezTo>
                  <a:cubicBezTo>
                    <a:pt x="4379" y="1132"/>
                    <a:pt x="4455" y="1126"/>
                    <a:pt x="4526" y="1102"/>
                  </a:cubicBezTo>
                  <a:cubicBezTo>
                    <a:pt x="4573" y="1085"/>
                    <a:pt x="4558" y="1048"/>
                    <a:pt x="4530" y="1042"/>
                  </a:cubicBezTo>
                  <a:cubicBezTo>
                    <a:pt x="4560" y="1040"/>
                    <a:pt x="4605" y="1037"/>
                    <a:pt x="4609" y="1005"/>
                  </a:cubicBezTo>
                  <a:cubicBezTo>
                    <a:pt x="4620" y="965"/>
                    <a:pt x="4569" y="930"/>
                    <a:pt x="4547" y="924"/>
                  </a:cubicBezTo>
                  <a:cubicBezTo>
                    <a:pt x="4573" y="913"/>
                    <a:pt x="4562" y="864"/>
                    <a:pt x="4515" y="836"/>
                  </a:cubicBezTo>
                  <a:cubicBezTo>
                    <a:pt x="4472" y="808"/>
                    <a:pt x="4382" y="800"/>
                    <a:pt x="4290" y="793"/>
                  </a:cubicBezTo>
                  <a:cubicBezTo>
                    <a:pt x="4348" y="776"/>
                    <a:pt x="4408" y="738"/>
                    <a:pt x="4350" y="690"/>
                  </a:cubicBezTo>
                  <a:cubicBezTo>
                    <a:pt x="4328" y="672"/>
                    <a:pt x="4293" y="666"/>
                    <a:pt x="4253" y="666"/>
                  </a:cubicBezTo>
                  <a:cubicBezTo>
                    <a:pt x="4172" y="666"/>
                    <a:pt x="4069" y="693"/>
                    <a:pt x="4016" y="701"/>
                  </a:cubicBezTo>
                  <a:cubicBezTo>
                    <a:pt x="3892" y="720"/>
                    <a:pt x="3755" y="725"/>
                    <a:pt x="3633" y="761"/>
                  </a:cubicBezTo>
                  <a:cubicBezTo>
                    <a:pt x="3678" y="654"/>
                    <a:pt x="3746" y="472"/>
                    <a:pt x="3650" y="453"/>
                  </a:cubicBezTo>
                  <a:cubicBezTo>
                    <a:pt x="3647" y="452"/>
                    <a:pt x="3644" y="452"/>
                    <a:pt x="3642" y="452"/>
                  </a:cubicBezTo>
                  <a:cubicBezTo>
                    <a:pt x="3580" y="452"/>
                    <a:pt x="3535" y="588"/>
                    <a:pt x="3459" y="697"/>
                  </a:cubicBezTo>
                  <a:cubicBezTo>
                    <a:pt x="3410" y="768"/>
                    <a:pt x="3406" y="939"/>
                    <a:pt x="3346" y="1005"/>
                  </a:cubicBezTo>
                  <a:cubicBezTo>
                    <a:pt x="3294" y="1063"/>
                    <a:pt x="3273" y="1089"/>
                    <a:pt x="3213" y="1144"/>
                  </a:cubicBezTo>
                  <a:cubicBezTo>
                    <a:pt x="3010" y="1327"/>
                    <a:pt x="2772" y="1556"/>
                    <a:pt x="2615" y="1716"/>
                  </a:cubicBezTo>
                  <a:cubicBezTo>
                    <a:pt x="2570" y="1761"/>
                    <a:pt x="2346" y="1952"/>
                    <a:pt x="2187" y="2123"/>
                  </a:cubicBezTo>
                  <a:cubicBezTo>
                    <a:pt x="1971" y="1759"/>
                    <a:pt x="1630" y="1354"/>
                    <a:pt x="1510" y="1232"/>
                  </a:cubicBezTo>
                  <a:cubicBezTo>
                    <a:pt x="1082" y="795"/>
                    <a:pt x="662" y="153"/>
                    <a:pt x="1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082775" y="2967990"/>
              <a:ext cx="1033512" cy="1103078"/>
            </a:xfrm>
            <a:custGeom>
              <a:avLst/>
              <a:gdLst/>
              <a:ahLst/>
              <a:cxnLst/>
              <a:rect l="l" t="t" r="r" b="b"/>
              <a:pathLst>
                <a:path w="3937" h="4202" extrusionOk="0">
                  <a:moveTo>
                    <a:pt x="2834" y="1"/>
                  </a:moveTo>
                  <a:cubicBezTo>
                    <a:pt x="2669" y="276"/>
                    <a:pt x="2378" y="523"/>
                    <a:pt x="2045" y="523"/>
                  </a:cubicBezTo>
                  <a:cubicBezTo>
                    <a:pt x="2029" y="523"/>
                    <a:pt x="2013" y="522"/>
                    <a:pt x="1997" y="521"/>
                  </a:cubicBezTo>
                  <a:cubicBezTo>
                    <a:pt x="1969" y="519"/>
                    <a:pt x="1941" y="515"/>
                    <a:pt x="1913" y="508"/>
                  </a:cubicBezTo>
                  <a:cubicBezTo>
                    <a:pt x="1887" y="506"/>
                    <a:pt x="1862" y="502"/>
                    <a:pt x="1834" y="497"/>
                  </a:cubicBezTo>
                  <a:cubicBezTo>
                    <a:pt x="1613" y="457"/>
                    <a:pt x="1405" y="345"/>
                    <a:pt x="1247" y="185"/>
                  </a:cubicBezTo>
                  <a:cubicBezTo>
                    <a:pt x="1198" y="133"/>
                    <a:pt x="1136" y="73"/>
                    <a:pt x="1086" y="5"/>
                  </a:cubicBezTo>
                  <a:cubicBezTo>
                    <a:pt x="1005" y="26"/>
                    <a:pt x="849" y="50"/>
                    <a:pt x="786" y="76"/>
                  </a:cubicBezTo>
                  <a:cubicBezTo>
                    <a:pt x="761" y="82"/>
                    <a:pt x="733" y="93"/>
                    <a:pt x="707" y="106"/>
                  </a:cubicBezTo>
                  <a:cubicBezTo>
                    <a:pt x="589" y="170"/>
                    <a:pt x="253" y="457"/>
                    <a:pt x="0" y="697"/>
                  </a:cubicBezTo>
                  <a:cubicBezTo>
                    <a:pt x="159" y="859"/>
                    <a:pt x="315" y="1022"/>
                    <a:pt x="467" y="1191"/>
                  </a:cubicBezTo>
                  <a:cubicBezTo>
                    <a:pt x="540" y="1271"/>
                    <a:pt x="617" y="1346"/>
                    <a:pt x="697" y="1418"/>
                  </a:cubicBezTo>
                  <a:cubicBezTo>
                    <a:pt x="746" y="1350"/>
                    <a:pt x="797" y="1273"/>
                    <a:pt x="851" y="1196"/>
                  </a:cubicBezTo>
                  <a:cubicBezTo>
                    <a:pt x="924" y="1992"/>
                    <a:pt x="1031" y="2913"/>
                    <a:pt x="1031" y="2913"/>
                  </a:cubicBezTo>
                  <a:cubicBezTo>
                    <a:pt x="1031" y="2913"/>
                    <a:pt x="622" y="4183"/>
                    <a:pt x="637" y="4183"/>
                  </a:cubicBezTo>
                  <a:cubicBezTo>
                    <a:pt x="764" y="4195"/>
                    <a:pt x="1367" y="4201"/>
                    <a:pt x="1970" y="4201"/>
                  </a:cubicBezTo>
                  <a:cubicBezTo>
                    <a:pt x="2573" y="4201"/>
                    <a:pt x="3176" y="4195"/>
                    <a:pt x="3303" y="4183"/>
                  </a:cubicBezTo>
                  <a:cubicBezTo>
                    <a:pt x="3318" y="4183"/>
                    <a:pt x="2903" y="2920"/>
                    <a:pt x="2909" y="2920"/>
                  </a:cubicBezTo>
                  <a:cubicBezTo>
                    <a:pt x="2913" y="2920"/>
                    <a:pt x="3018" y="1997"/>
                    <a:pt x="3091" y="1198"/>
                  </a:cubicBezTo>
                  <a:cubicBezTo>
                    <a:pt x="3142" y="1275"/>
                    <a:pt x="3194" y="1350"/>
                    <a:pt x="3241" y="1418"/>
                  </a:cubicBezTo>
                  <a:cubicBezTo>
                    <a:pt x="3320" y="1346"/>
                    <a:pt x="3399" y="1271"/>
                    <a:pt x="3472" y="1191"/>
                  </a:cubicBezTo>
                  <a:cubicBezTo>
                    <a:pt x="3624" y="1022"/>
                    <a:pt x="3781" y="859"/>
                    <a:pt x="3937" y="697"/>
                  </a:cubicBezTo>
                  <a:cubicBezTo>
                    <a:pt x="3686" y="457"/>
                    <a:pt x="3348" y="170"/>
                    <a:pt x="3230" y="106"/>
                  </a:cubicBezTo>
                  <a:cubicBezTo>
                    <a:pt x="3204" y="93"/>
                    <a:pt x="3179" y="82"/>
                    <a:pt x="3153" y="76"/>
                  </a:cubicBezTo>
                  <a:cubicBezTo>
                    <a:pt x="3085" y="48"/>
                    <a:pt x="2922" y="22"/>
                    <a:pt x="2834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352638" y="2963265"/>
              <a:ext cx="491686" cy="168533"/>
            </a:xfrm>
            <a:custGeom>
              <a:avLst/>
              <a:gdLst/>
              <a:ahLst/>
              <a:cxnLst/>
              <a:rect l="l" t="t" r="r" b="b"/>
              <a:pathLst>
                <a:path w="1873" h="642" extrusionOk="0">
                  <a:moveTo>
                    <a:pt x="65" y="0"/>
                  </a:moveTo>
                  <a:cubicBezTo>
                    <a:pt x="52" y="0"/>
                    <a:pt x="39" y="4"/>
                    <a:pt x="28" y="12"/>
                  </a:cubicBezTo>
                  <a:cubicBezTo>
                    <a:pt x="3" y="34"/>
                    <a:pt x="0" y="70"/>
                    <a:pt x="20" y="96"/>
                  </a:cubicBezTo>
                  <a:cubicBezTo>
                    <a:pt x="37" y="119"/>
                    <a:pt x="461" y="642"/>
                    <a:pt x="934" y="642"/>
                  </a:cubicBezTo>
                  <a:cubicBezTo>
                    <a:pt x="1410" y="642"/>
                    <a:pt x="1834" y="117"/>
                    <a:pt x="1851" y="96"/>
                  </a:cubicBezTo>
                  <a:cubicBezTo>
                    <a:pt x="1872" y="70"/>
                    <a:pt x="1868" y="34"/>
                    <a:pt x="1842" y="12"/>
                  </a:cubicBezTo>
                  <a:cubicBezTo>
                    <a:pt x="1832" y="4"/>
                    <a:pt x="1819" y="0"/>
                    <a:pt x="1807" y="0"/>
                  </a:cubicBezTo>
                  <a:cubicBezTo>
                    <a:pt x="1789" y="0"/>
                    <a:pt x="1771" y="8"/>
                    <a:pt x="1759" y="23"/>
                  </a:cubicBezTo>
                  <a:cubicBezTo>
                    <a:pt x="1755" y="27"/>
                    <a:pt x="1352" y="522"/>
                    <a:pt x="934" y="522"/>
                  </a:cubicBezTo>
                  <a:cubicBezTo>
                    <a:pt x="519" y="522"/>
                    <a:pt x="116" y="27"/>
                    <a:pt x="112" y="23"/>
                  </a:cubicBezTo>
                  <a:cubicBezTo>
                    <a:pt x="101" y="8"/>
                    <a:pt x="83" y="0"/>
                    <a:pt x="6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13E0C-9437-4B58-8A85-973482C7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43" y="400548"/>
            <a:ext cx="5314123" cy="4110516"/>
          </a:xfrm>
          <a:prstGeom prst="rect">
            <a:avLst/>
          </a:prstGeom>
        </p:spPr>
      </p:pic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218935" y="294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cxnSp>
        <p:nvCxnSpPr>
          <p:cNvPr id="4928" name="Google Shape;4928;p37"/>
          <p:cNvCxnSpPr/>
          <p:nvPr/>
        </p:nvCxnSpPr>
        <p:spPr>
          <a:xfrm>
            <a:off x="553800" y="4598575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23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Actors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in/Sign up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7"/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" name="Google Shape;395;p17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View courses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7"/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0" name="Google Shape;400;p17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401" name="Google Shape;401;p17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5" name="Google Shape;405;p17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406" name="Google Shape;406;p17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accounts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7"/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10" name="Google Shape;410;p17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17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413" name="Google Shape;413;p17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Search courses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858446" y="3635468"/>
              <a:ext cx="510537" cy="619883"/>
            </a:xfrm>
            <a:custGeom>
              <a:avLst/>
              <a:gdLst/>
              <a:ahLst/>
              <a:cxnLst/>
              <a:rect l="l" t="t" r="r" b="b"/>
              <a:pathLst>
                <a:path w="25801" h="31327" extrusionOk="0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41700" y="3934568"/>
              <a:ext cx="497075" cy="34700"/>
            </a:xfrm>
            <a:custGeom>
              <a:avLst/>
              <a:gdLst/>
              <a:ahLst/>
              <a:cxnLst/>
              <a:rect l="l" t="t" r="r" b="b"/>
              <a:pathLst>
                <a:path w="19883" h="1388" extrusionOk="0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7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7" name="Google Shape;417;p17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9" name="Google Shape;419;p17"/>
          <p:cNvGrpSpPr/>
          <p:nvPr/>
        </p:nvGrpSpPr>
        <p:grpSpPr>
          <a:xfrm>
            <a:off x="5460471" y="3635468"/>
            <a:ext cx="2834030" cy="619883"/>
            <a:chOff x="5460471" y="3635468"/>
            <a:chExt cx="2834030" cy="619883"/>
          </a:xfrm>
        </p:grpSpPr>
        <p:sp>
          <p:nvSpPr>
            <p:cNvPr id="420" name="Google Shape;420;p17"/>
            <p:cNvSpPr/>
            <p:nvPr/>
          </p:nvSpPr>
          <p:spPr>
            <a:xfrm>
              <a:off x="5977901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contents in website</a:t>
              </a:r>
              <a:endParaRPr lang="en-US" sz="1200"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769820" y="3635468"/>
              <a:ext cx="510557" cy="619883"/>
            </a:xfrm>
            <a:custGeom>
              <a:avLst/>
              <a:gdLst/>
              <a:ahLst/>
              <a:cxnLst/>
              <a:rect l="l" t="t" r="r" b="b"/>
              <a:pathLst>
                <a:path w="25802" h="31327" extrusionOk="0">
                  <a:moveTo>
                    <a:pt x="15657" y="1"/>
                  </a:moveTo>
                  <a:cubicBezTo>
                    <a:pt x="11335" y="1"/>
                    <a:pt x="7418" y="1763"/>
                    <a:pt x="4584" y="4597"/>
                  </a:cubicBezTo>
                  <a:cubicBezTo>
                    <a:pt x="1751" y="7430"/>
                    <a:pt x="0" y="11347"/>
                    <a:pt x="0" y="15669"/>
                  </a:cubicBezTo>
                  <a:cubicBezTo>
                    <a:pt x="0" y="24313"/>
                    <a:pt x="7013" y="31326"/>
                    <a:pt x="15657" y="31326"/>
                  </a:cubicBezTo>
                  <a:lnTo>
                    <a:pt x="25801" y="31326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60471" y="3913126"/>
              <a:ext cx="518675" cy="84975"/>
            </a:xfrm>
            <a:custGeom>
              <a:avLst/>
              <a:gdLst/>
              <a:ahLst/>
              <a:cxnLst/>
              <a:rect l="l" t="t" r="r" b="b"/>
              <a:pathLst>
                <a:path w="20747" h="3399" extrusionOk="0">
                  <a:moveTo>
                    <a:pt x="0" y="3399"/>
                  </a:moveTo>
                  <a:cubicBezTo>
                    <a:pt x="6701" y="1484"/>
                    <a:pt x="14137" y="-1403"/>
                    <a:pt x="20747" y="806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3" name="Google Shape;423;p17"/>
            <p:cNvSpPr txBox="1"/>
            <p:nvPr/>
          </p:nvSpPr>
          <p:spPr>
            <a:xfrm>
              <a:off x="5799025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" name="Google Shape;663;p19">
            <a:extLst>
              <a:ext uri="{FF2B5EF4-FFF2-40B4-BE49-F238E27FC236}">
                <a16:creationId xmlns:a16="http://schemas.microsoft.com/office/drawing/2014/main" id="{9EB00025-41D4-4575-8F6B-1837D153B88D}"/>
              </a:ext>
            </a:extLst>
          </p:cNvPr>
          <p:cNvSpPr/>
          <p:nvPr/>
        </p:nvSpPr>
        <p:spPr>
          <a:xfrm>
            <a:off x="3743319" y="2652826"/>
            <a:ext cx="66351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User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29" name="Google Shape;663;p19">
            <a:extLst>
              <a:ext uri="{FF2B5EF4-FFF2-40B4-BE49-F238E27FC236}">
                <a16:creationId xmlns:a16="http://schemas.microsoft.com/office/drawing/2014/main" id="{91A9699E-E089-4A78-9466-070250E012D7}"/>
              </a:ext>
            </a:extLst>
          </p:cNvPr>
          <p:cNvSpPr/>
          <p:nvPr/>
        </p:nvSpPr>
        <p:spPr>
          <a:xfrm>
            <a:off x="4613927" y="2657875"/>
            <a:ext cx="84654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Admin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/>
          <p:nvPr/>
        </p:nvSpPr>
        <p:spPr>
          <a:xfrm>
            <a:off x="5382880" y="1997525"/>
            <a:ext cx="493774" cy="158319"/>
          </a:xfrm>
          <a:custGeom>
            <a:avLst/>
            <a:gdLst/>
            <a:ahLst/>
            <a:cxnLst/>
            <a:rect l="l" t="t" r="r" b="b"/>
            <a:pathLst>
              <a:path w="34578" h="6742" extrusionOk="0">
                <a:moveTo>
                  <a:pt x="0" y="6742"/>
                </a:moveTo>
                <a:cubicBezTo>
                  <a:pt x="11457" y="5311"/>
                  <a:pt x="30927" y="-6228"/>
                  <a:pt x="34578" y="47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88" name="Google Shape;688;p20"/>
          <p:cNvGrpSpPr/>
          <p:nvPr/>
        </p:nvGrpSpPr>
        <p:grpSpPr>
          <a:xfrm>
            <a:off x="7494502" y="2068824"/>
            <a:ext cx="574321" cy="548642"/>
            <a:chOff x="4776618" y="1890523"/>
            <a:chExt cx="825766" cy="790779"/>
          </a:xfrm>
        </p:grpSpPr>
        <p:sp>
          <p:nvSpPr>
            <p:cNvPr id="689" name="Google Shape;689;p20"/>
            <p:cNvSpPr/>
            <p:nvPr/>
          </p:nvSpPr>
          <p:spPr>
            <a:xfrm>
              <a:off x="4776618" y="1890523"/>
              <a:ext cx="825766" cy="790779"/>
            </a:xfrm>
            <a:custGeom>
              <a:avLst/>
              <a:gdLst/>
              <a:ahLst/>
              <a:cxnLst/>
              <a:rect l="l" t="t" r="r" b="b"/>
              <a:pathLst>
                <a:path w="8355" h="8001" extrusionOk="0">
                  <a:moveTo>
                    <a:pt x="5330" y="1259"/>
                  </a:moveTo>
                  <a:cubicBezTo>
                    <a:pt x="5341" y="1265"/>
                    <a:pt x="5351" y="1266"/>
                    <a:pt x="5362" y="1266"/>
                  </a:cubicBezTo>
                  <a:lnTo>
                    <a:pt x="5362" y="1266"/>
                  </a:lnTo>
                  <a:cubicBezTo>
                    <a:pt x="5349" y="1259"/>
                    <a:pt x="5343" y="1259"/>
                    <a:pt x="5330" y="1259"/>
                  </a:cubicBezTo>
                  <a:close/>
                  <a:moveTo>
                    <a:pt x="6688" y="1138"/>
                  </a:moveTo>
                  <a:cubicBezTo>
                    <a:pt x="6761" y="1138"/>
                    <a:pt x="6834" y="1159"/>
                    <a:pt x="6897" y="1208"/>
                  </a:cubicBezTo>
                  <a:cubicBezTo>
                    <a:pt x="7052" y="1324"/>
                    <a:pt x="7065" y="1551"/>
                    <a:pt x="6962" y="1706"/>
                  </a:cubicBezTo>
                  <a:cubicBezTo>
                    <a:pt x="6806" y="1564"/>
                    <a:pt x="6651" y="1415"/>
                    <a:pt x="6496" y="1279"/>
                  </a:cubicBezTo>
                  <a:cubicBezTo>
                    <a:pt x="6470" y="1259"/>
                    <a:pt x="6450" y="1240"/>
                    <a:pt x="6424" y="1221"/>
                  </a:cubicBezTo>
                  <a:cubicBezTo>
                    <a:pt x="6503" y="1170"/>
                    <a:pt x="6596" y="1138"/>
                    <a:pt x="6688" y="1138"/>
                  </a:cubicBezTo>
                  <a:close/>
                  <a:moveTo>
                    <a:pt x="5971" y="1065"/>
                  </a:moveTo>
                  <a:cubicBezTo>
                    <a:pt x="6159" y="1221"/>
                    <a:pt x="6340" y="1382"/>
                    <a:pt x="6515" y="1544"/>
                  </a:cubicBezTo>
                  <a:cubicBezTo>
                    <a:pt x="6768" y="1771"/>
                    <a:pt x="7020" y="2004"/>
                    <a:pt x="7266" y="2244"/>
                  </a:cubicBezTo>
                  <a:cubicBezTo>
                    <a:pt x="7260" y="2250"/>
                    <a:pt x="7260" y="2250"/>
                    <a:pt x="7253" y="2250"/>
                  </a:cubicBezTo>
                  <a:cubicBezTo>
                    <a:pt x="7160" y="2386"/>
                    <a:pt x="7053" y="2438"/>
                    <a:pt x="6940" y="2438"/>
                  </a:cubicBezTo>
                  <a:cubicBezTo>
                    <a:pt x="6656" y="2438"/>
                    <a:pt x="6338" y="2101"/>
                    <a:pt x="6120" y="1920"/>
                  </a:cubicBezTo>
                  <a:cubicBezTo>
                    <a:pt x="6003" y="1816"/>
                    <a:pt x="5660" y="1590"/>
                    <a:pt x="5686" y="1408"/>
                  </a:cubicBezTo>
                  <a:cubicBezTo>
                    <a:pt x="5699" y="1285"/>
                    <a:pt x="5848" y="1156"/>
                    <a:pt x="5971" y="1065"/>
                  </a:cubicBezTo>
                  <a:close/>
                  <a:moveTo>
                    <a:pt x="4436" y="152"/>
                  </a:moveTo>
                  <a:cubicBezTo>
                    <a:pt x="4436" y="152"/>
                    <a:pt x="4443" y="158"/>
                    <a:pt x="4443" y="158"/>
                  </a:cubicBezTo>
                  <a:cubicBezTo>
                    <a:pt x="4987" y="320"/>
                    <a:pt x="5453" y="638"/>
                    <a:pt x="5893" y="994"/>
                  </a:cubicBezTo>
                  <a:cubicBezTo>
                    <a:pt x="5777" y="1065"/>
                    <a:pt x="5660" y="1162"/>
                    <a:pt x="5589" y="1272"/>
                  </a:cubicBezTo>
                  <a:cubicBezTo>
                    <a:pt x="5589" y="1266"/>
                    <a:pt x="5582" y="1266"/>
                    <a:pt x="5582" y="1266"/>
                  </a:cubicBezTo>
                  <a:cubicBezTo>
                    <a:pt x="5582" y="1266"/>
                    <a:pt x="5589" y="1259"/>
                    <a:pt x="5589" y="1259"/>
                  </a:cubicBezTo>
                  <a:cubicBezTo>
                    <a:pt x="5600" y="1259"/>
                    <a:pt x="5597" y="1245"/>
                    <a:pt x="5588" y="1245"/>
                  </a:cubicBezTo>
                  <a:cubicBezTo>
                    <a:pt x="5586" y="1245"/>
                    <a:pt x="5584" y="1245"/>
                    <a:pt x="5582" y="1246"/>
                  </a:cubicBezTo>
                  <a:cubicBezTo>
                    <a:pt x="5576" y="1246"/>
                    <a:pt x="5576" y="1253"/>
                    <a:pt x="5569" y="1253"/>
                  </a:cubicBezTo>
                  <a:cubicBezTo>
                    <a:pt x="5323" y="1039"/>
                    <a:pt x="5038" y="851"/>
                    <a:pt x="4766" y="677"/>
                  </a:cubicBezTo>
                  <a:cubicBezTo>
                    <a:pt x="4755" y="670"/>
                    <a:pt x="4744" y="666"/>
                    <a:pt x="4733" y="666"/>
                  </a:cubicBezTo>
                  <a:cubicBezTo>
                    <a:pt x="4694" y="666"/>
                    <a:pt x="4661" y="707"/>
                    <a:pt x="4656" y="748"/>
                  </a:cubicBezTo>
                  <a:lnTo>
                    <a:pt x="4643" y="748"/>
                  </a:lnTo>
                  <a:cubicBezTo>
                    <a:pt x="3905" y="1233"/>
                    <a:pt x="3225" y="1849"/>
                    <a:pt x="2604" y="2529"/>
                  </a:cubicBezTo>
                  <a:cubicBezTo>
                    <a:pt x="1988" y="3209"/>
                    <a:pt x="1431" y="3947"/>
                    <a:pt x="952" y="4679"/>
                  </a:cubicBezTo>
                  <a:cubicBezTo>
                    <a:pt x="926" y="4724"/>
                    <a:pt x="952" y="4769"/>
                    <a:pt x="998" y="4776"/>
                  </a:cubicBezTo>
                  <a:cubicBezTo>
                    <a:pt x="1006" y="4780"/>
                    <a:pt x="1015" y="4782"/>
                    <a:pt x="1024" y="4782"/>
                  </a:cubicBezTo>
                  <a:cubicBezTo>
                    <a:pt x="1043" y="4782"/>
                    <a:pt x="1064" y="4772"/>
                    <a:pt x="1082" y="4750"/>
                  </a:cubicBezTo>
                  <a:cubicBezTo>
                    <a:pt x="1606" y="3986"/>
                    <a:pt x="2163" y="3260"/>
                    <a:pt x="2798" y="2580"/>
                  </a:cubicBezTo>
                  <a:cubicBezTo>
                    <a:pt x="3394" y="1952"/>
                    <a:pt x="4061" y="1402"/>
                    <a:pt x="4695" y="813"/>
                  </a:cubicBezTo>
                  <a:cubicBezTo>
                    <a:pt x="4896" y="981"/>
                    <a:pt x="5123" y="1143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4" y="1266"/>
                    <a:pt x="5367" y="1266"/>
                    <a:pt x="5369" y="1266"/>
                  </a:cubicBezTo>
                  <a:cubicBezTo>
                    <a:pt x="5427" y="1292"/>
                    <a:pt x="5479" y="1324"/>
                    <a:pt x="5537" y="1344"/>
                  </a:cubicBezTo>
                  <a:cubicBezTo>
                    <a:pt x="5544" y="1344"/>
                    <a:pt x="5544" y="1350"/>
                    <a:pt x="5550" y="1350"/>
                  </a:cubicBezTo>
                  <a:cubicBezTo>
                    <a:pt x="5544" y="1369"/>
                    <a:pt x="5537" y="1395"/>
                    <a:pt x="5531" y="1415"/>
                  </a:cubicBezTo>
                  <a:cubicBezTo>
                    <a:pt x="5492" y="1680"/>
                    <a:pt x="5854" y="1881"/>
                    <a:pt x="6023" y="2030"/>
                  </a:cubicBezTo>
                  <a:cubicBezTo>
                    <a:pt x="6198" y="2172"/>
                    <a:pt x="6379" y="2315"/>
                    <a:pt x="6560" y="2457"/>
                  </a:cubicBezTo>
                  <a:cubicBezTo>
                    <a:pt x="6651" y="2522"/>
                    <a:pt x="6768" y="2652"/>
                    <a:pt x="6884" y="2678"/>
                  </a:cubicBezTo>
                  <a:cubicBezTo>
                    <a:pt x="6910" y="2684"/>
                    <a:pt x="6934" y="2687"/>
                    <a:pt x="6958" y="2687"/>
                  </a:cubicBezTo>
                  <a:cubicBezTo>
                    <a:pt x="6981" y="2687"/>
                    <a:pt x="7004" y="2684"/>
                    <a:pt x="7027" y="2678"/>
                  </a:cubicBezTo>
                  <a:cubicBezTo>
                    <a:pt x="7124" y="2781"/>
                    <a:pt x="7234" y="2878"/>
                    <a:pt x="7331" y="2982"/>
                  </a:cubicBezTo>
                  <a:cubicBezTo>
                    <a:pt x="7428" y="3079"/>
                    <a:pt x="7519" y="3189"/>
                    <a:pt x="7622" y="3280"/>
                  </a:cubicBezTo>
                  <a:lnTo>
                    <a:pt x="7674" y="3351"/>
                  </a:lnTo>
                  <a:cubicBezTo>
                    <a:pt x="7681" y="3338"/>
                    <a:pt x="7687" y="3319"/>
                    <a:pt x="7681" y="3306"/>
                  </a:cubicBezTo>
                  <a:cubicBezTo>
                    <a:pt x="7713" y="3306"/>
                    <a:pt x="7745" y="3267"/>
                    <a:pt x="7719" y="3234"/>
                  </a:cubicBezTo>
                  <a:cubicBezTo>
                    <a:pt x="7570" y="3008"/>
                    <a:pt x="7324" y="2801"/>
                    <a:pt x="7098" y="2645"/>
                  </a:cubicBezTo>
                  <a:cubicBezTo>
                    <a:pt x="7208" y="2580"/>
                    <a:pt x="7292" y="2457"/>
                    <a:pt x="7363" y="2347"/>
                  </a:cubicBezTo>
                  <a:cubicBezTo>
                    <a:pt x="7415" y="2393"/>
                    <a:pt x="7460" y="2438"/>
                    <a:pt x="7506" y="2483"/>
                  </a:cubicBezTo>
                  <a:cubicBezTo>
                    <a:pt x="7622" y="2600"/>
                    <a:pt x="7823" y="2762"/>
                    <a:pt x="7914" y="2904"/>
                  </a:cubicBezTo>
                  <a:cubicBezTo>
                    <a:pt x="8186" y="3351"/>
                    <a:pt x="7953" y="3552"/>
                    <a:pt x="7726" y="3856"/>
                  </a:cubicBezTo>
                  <a:cubicBezTo>
                    <a:pt x="7234" y="4504"/>
                    <a:pt x="6664" y="5106"/>
                    <a:pt x="6126" y="5715"/>
                  </a:cubicBezTo>
                  <a:cubicBezTo>
                    <a:pt x="5816" y="6064"/>
                    <a:pt x="5505" y="6421"/>
                    <a:pt x="5200" y="6770"/>
                  </a:cubicBezTo>
                  <a:lnTo>
                    <a:pt x="4799" y="7217"/>
                  </a:lnTo>
                  <a:cubicBezTo>
                    <a:pt x="4605" y="7437"/>
                    <a:pt x="4475" y="7657"/>
                    <a:pt x="4223" y="7729"/>
                  </a:cubicBezTo>
                  <a:cubicBezTo>
                    <a:pt x="4164" y="7742"/>
                    <a:pt x="4106" y="7755"/>
                    <a:pt x="4041" y="7755"/>
                  </a:cubicBezTo>
                  <a:cubicBezTo>
                    <a:pt x="4037" y="7755"/>
                    <a:pt x="4033" y="7755"/>
                    <a:pt x="4029" y="7755"/>
                  </a:cubicBezTo>
                  <a:cubicBezTo>
                    <a:pt x="3607" y="7755"/>
                    <a:pt x="3254" y="7428"/>
                    <a:pt x="2908" y="7191"/>
                  </a:cubicBezTo>
                  <a:cubicBezTo>
                    <a:pt x="2532" y="6939"/>
                    <a:pt x="2163" y="6680"/>
                    <a:pt x="1801" y="6401"/>
                  </a:cubicBezTo>
                  <a:cubicBezTo>
                    <a:pt x="1490" y="6155"/>
                    <a:pt x="1185" y="5902"/>
                    <a:pt x="894" y="5630"/>
                  </a:cubicBezTo>
                  <a:cubicBezTo>
                    <a:pt x="849" y="5585"/>
                    <a:pt x="797" y="5540"/>
                    <a:pt x="745" y="5495"/>
                  </a:cubicBezTo>
                  <a:cubicBezTo>
                    <a:pt x="654" y="5410"/>
                    <a:pt x="564" y="5326"/>
                    <a:pt x="505" y="5235"/>
                  </a:cubicBezTo>
                  <a:cubicBezTo>
                    <a:pt x="169" y="4717"/>
                    <a:pt x="480" y="4549"/>
                    <a:pt x="758" y="4238"/>
                  </a:cubicBezTo>
                  <a:cubicBezTo>
                    <a:pt x="1321" y="3623"/>
                    <a:pt x="1891" y="3008"/>
                    <a:pt x="2461" y="2393"/>
                  </a:cubicBezTo>
                  <a:cubicBezTo>
                    <a:pt x="3135" y="1661"/>
                    <a:pt x="3802" y="923"/>
                    <a:pt x="4436" y="152"/>
                  </a:cubicBezTo>
                  <a:close/>
                  <a:moveTo>
                    <a:pt x="4453" y="0"/>
                  </a:moveTo>
                  <a:cubicBezTo>
                    <a:pt x="4414" y="0"/>
                    <a:pt x="4390" y="28"/>
                    <a:pt x="4384" y="61"/>
                  </a:cubicBezTo>
                  <a:cubicBezTo>
                    <a:pt x="3031" y="1408"/>
                    <a:pt x="1781" y="2872"/>
                    <a:pt x="499" y="4284"/>
                  </a:cubicBezTo>
                  <a:cubicBezTo>
                    <a:pt x="65" y="4756"/>
                    <a:pt x="0" y="4938"/>
                    <a:pt x="454" y="5423"/>
                  </a:cubicBezTo>
                  <a:cubicBezTo>
                    <a:pt x="1023" y="6032"/>
                    <a:pt x="1678" y="6544"/>
                    <a:pt x="2357" y="7023"/>
                  </a:cubicBezTo>
                  <a:cubicBezTo>
                    <a:pt x="2662" y="7236"/>
                    <a:pt x="2973" y="7444"/>
                    <a:pt x="3284" y="7651"/>
                  </a:cubicBezTo>
                  <a:cubicBezTo>
                    <a:pt x="3504" y="7793"/>
                    <a:pt x="3756" y="8001"/>
                    <a:pt x="4035" y="8001"/>
                  </a:cubicBezTo>
                  <a:cubicBezTo>
                    <a:pt x="4313" y="8001"/>
                    <a:pt x="4482" y="7826"/>
                    <a:pt x="4663" y="7638"/>
                  </a:cubicBezTo>
                  <a:cubicBezTo>
                    <a:pt x="4987" y="7301"/>
                    <a:pt x="5291" y="6939"/>
                    <a:pt x="5595" y="6595"/>
                  </a:cubicBezTo>
                  <a:cubicBezTo>
                    <a:pt x="6204" y="5915"/>
                    <a:pt x="6819" y="5242"/>
                    <a:pt x="7409" y="4549"/>
                  </a:cubicBezTo>
                  <a:cubicBezTo>
                    <a:pt x="7681" y="4219"/>
                    <a:pt x="8354" y="3629"/>
                    <a:pt x="8270" y="3144"/>
                  </a:cubicBezTo>
                  <a:cubicBezTo>
                    <a:pt x="8212" y="2807"/>
                    <a:pt x="7784" y="2503"/>
                    <a:pt x="7564" y="2283"/>
                  </a:cubicBezTo>
                  <a:cubicBezTo>
                    <a:pt x="7396" y="2114"/>
                    <a:pt x="7227" y="1952"/>
                    <a:pt x="7059" y="1790"/>
                  </a:cubicBezTo>
                  <a:cubicBezTo>
                    <a:pt x="7208" y="1596"/>
                    <a:pt x="7201" y="1298"/>
                    <a:pt x="7014" y="1130"/>
                  </a:cubicBezTo>
                  <a:cubicBezTo>
                    <a:pt x="6929" y="1054"/>
                    <a:pt x="6815" y="1015"/>
                    <a:pt x="6703" y="1015"/>
                  </a:cubicBezTo>
                  <a:cubicBezTo>
                    <a:pt x="6575" y="1015"/>
                    <a:pt x="6449" y="1065"/>
                    <a:pt x="6366" y="1169"/>
                  </a:cubicBezTo>
                  <a:cubicBezTo>
                    <a:pt x="6282" y="1091"/>
                    <a:pt x="6198" y="1020"/>
                    <a:pt x="6113" y="949"/>
                  </a:cubicBezTo>
                  <a:cubicBezTo>
                    <a:pt x="6113" y="927"/>
                    <a:pt x="6100" y="906"/>
                    <a:pt x="6082" y="906"/>
                  </a:cubicBezTo>
                  <a:cubicBezTo>
                    <a:pt x="6077" y="906"/>
                    <a:pt x="6073" y="907"/>
                    <a:pt x="6068" y="910"/>
                  </a:cubicBezTo>
                  <a:cubicBezTo>
                    <a:pt x="5595" y="508"/>
                    <a:pt x="5090" y="152"/>
                    <a:pt x="4475" y="3"/>
                  </a:cubicBezTo>
                  <a:cubicBezTo>
                    <a:pt x="4467" y="1"/>
                    <a:pt x="4460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193305" y="2122488"/>
              <a:ext cx="392375" cy="531930"/>
            </a:xfrm>
            <a:custGeom>
              <a:avLst/>
              <a:gdLst/>
              <a:ahLst/>
              <a:cxnLst/>
              <a:rect l="l" t="t" r="r" b="b"/>
              <a:pathLst>
                <a:path w="3970" h="5382" extrusionOk="0">
                  <a:moveTo>
                    <a:pt x="3147" y="0"/>
                  </a:moveTo>
                  <a:cubicBezTo>
                    <a:pt x="3076" y="110"/>
                    <a:pt x="2992" y="233"/>
                    <a:pt x="2882" y="298"/>
                  </a:cubicBezTo>
                  <a:cubicBezTo>
                    <a:pt x="3108" y="454"/>
                    <a:pt x="3354" y="661"/>
                    <a:pt x="3503" y="881"/>
                  </a:cubicBezTo>
                  <a:cubicBezTo>
                    <a:pt x="3529" y="920"/>
                    <a:pt x="3497" y="959"/>
                    <a:pt x="3465" y="959"/>
                  </a:cubicBezTo>
                  <a:cubicBezTo>
                    <a:pt x="3465" y="972"/>
                    <a:pt x="3465" y="985"/>
                    <a:pt x="3458" y="998"/>
                  </a:cubicBezTo>
                  <a:cubicBezTo>
                    <a:pt x="2357" y="2442"/>
                    <a:pt x="1140" y="3802"/>
                    <a:pt x="7" y="5220"/>
                  </a:cubicBezTo>
                  <a:cubicBezTo>
                    <a:pt x="13" y="5220"/>
                    <a:pt x="13" y="5226"/>
                    <a:pt x="19" y="5226"/>
                  </a:cubicBezTo>
                  <a:cubicBezTo>
                    <a:pt x="91" y="5259"/>
                    <a:pt x="58" y="5343"/>
                    <a:pt x="0" y="5362"/>
                  </a:cubicBezTo>
                  <a:lnTo>
                    <a:pt x="7" y="5382"/>
                  </a:lnTo>
                  <a:cubicBezTo>
                    <a:pt x="259" y="5310"/>
                    <a:pt x="389" y="5097"/>
                    <a:pt x="583" y="4870"/>
                  </a:cubicBezTo>
                  <a:lnTo>
                    <a:pt x="978" y="4423"/>
                  </a:lnTo>
                  <a:cubicBezTo>
                    <a:pt x="1289" y="4067"/>
                    <a:pt x="1600" y="3717"/>
                    <a:pt x="1904" y="3368"/>
                  </a:cubicBezTo>
                  <a:cubicBezTo>
                    <a:pt x="2448" y="2759"/>
                    <a:pt x="3018" y="2157"/>
                    <a:pt x="3510" y="1509"/>
                  </a:cubicBezTo>
                  <a:cubicBezTo>
                    <a:pt x="3737" y="1205"/>
                    <a:pt x="3970" y="1004"/>
                    <a:pt x="3698" y="557"/>
                  </a:cubicBezTo>
                  <a:cubicBezTo>
                    <a:pt x="3607" y="415"/>
                    <a:pt x="3406" y="253"/>
                    <a:pt x="3290" y="136"/>
                  </a:cubicBezTo>
                  <a:cubicBezTo>
                    <a:pt x="3244" y="91"/>
                    <a:pt x="3193" y="46"/>
                    <a:pt x="3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849558" y="2388749"/>
              <a:ext cx="344440" cy="268238"/>
            </a:xfrm>
            <a:custGeom>
              <a:avLst/>
              <a:gdLst/>
              <a:ahLst/>
              <a:cxnLst/>
              <a:rect l="l" t="t" r="r" b="b"/>
              <a:pathLst>
                <a:path w="3485" h="2714" extrusionOk="0">
                  <a:moveTo>
                    <a:pt x="91" y="0"/>
                  </a:moveTo>
                  <a:lnTo>
                    <a:pt x="39" y="46"/>
                  </a:lnTo>
                  <a:cubicBezTo>
                    <a:pt x="130" y="156"/>
                    <a:pt x="221" y="266"/>
                    <a:pt x="318" y="369"/>
                  </a:cubicBezTo>
                  <a:cubicBezTo>
                    <a:pt x="355" y="411"/>
                    <a:pt x="319" y="460"/>
                    <a:pt x="279" y="460"/>
                  </a:cubicBezTo>
                  <a:cubicBezTo>
                    <a:pt x="263" y="460"/>
                    <a:pt x="246" y="452"/>
                    <a:pt x="234" y="434"/>
                  </a:cubicBezTo>
                  <a:cubicBezTo>
                    <a:pt x="208" y="402"/>
                    <a:pt x="182" y="363"/>
                    <a:pt x="156" y="330"/>
                  </a:cubicBezTo>
                  <a:lnTo>
                    <a:pt x="1" y="447"/>
                  </a:lnTo>
                  <a:cubicBezTo>
                    <a:pt x="59" y="499"/>
                    <a:pt x="111" y="544"/>
                    <a:pt x="156" y="583"/>
                  </a:cubicBezTo>
                  <a:cubicBezTo>
                    <a:pt x="441" y="855"/>
                    <a:pt x="752" y="1114"/>
                    <a:pt x="1063" y="1354"/>
                  </a:cubicBezTo>
                  <a:cubicBezTo>
                    <a:pt x="1419" y="1632"/>
                    <a:pt x="1794" y="1891"/>
                    <a:pt x="2170" y="2144"/>
                  </a:cubicBezTo>
                  <a:cubicBezTo>
                    <a:pt x="2520" y="2383"/>
                    <a:pt x="2869" y="2714"/>
                    <a:pt x="3303" y="2714"/>
                  </a:cubicBezTo>
                  <a:cubicBezTo>
                    <a:pt x="3368" y="2714"/>
                    <a:pt x="3426" y="2701"/>
                    <a:pt x="3485" y="2688"/>
                  </a:cubicBezTo>
                  <a:lnTo>
                    <a:pt x="3478" y="2668"/>
                  </a:lnTo>
                  <a:cubicBezTo>
                    <a:pt x="3470" y="2671"/>
                    <a:pt x="3462" y="2672"/>
                    <a:pt x="3454" y="2672"/>
                  </a:cubicBezTo>
                  <a:cubicBezTo>
                    <a:pt x="3443" y="2672"/>
                    <a:pt x="3431" y="2669"/>
                    <a:pt x="3420" y="2662"/>
                  </a:cubicBezTo>
                  <a:cubicBezTo>
                    <a:pt x="2798" y="2422"/>
                    <a:pt x="2319" y="1872"/>
                    <a:pt x="1840" y="1425"/>
                  </a:cubicBezTo>
                  <a:cubicBezTo>
                    <a:pt x="1393" y="1004"/>
                    <a:pt x="823" y="570"/>
                    <a:pt x="428" y="71"/>
                  </a:cubicBezTo>
                  <a:lnTo>
                    <a:pt x="370" y="110"/>
                  </a:lnTo>
                  <a:cubicBezTo>
                    <a:pt x="387" y="134"/>
                    <a:pt x="367" y="163"/>
                    <a:pt x="344" y="163"/>
                  </a:cubicBezTo>
                  <a:cubicBezTo>
                    <a:pt x="342" y="163"/>
                    <a:pt x="340" y="163"/>
                    <a:pt x="337" y="162"/>
                  </a:cubicBezTo>
                  <a:cubicBezTo>
                    <a:pt x="247" y="136"/>
                    <a:pt x="162" y="78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71400" y="2214602"/>
              <a:ext cx="663776" cy="438432"/>
            </a:xfrm>
            <a:custGeom>
              <a:avLst/>
              <a:gdLst/>
              <a:ahLst/>
              <a:cxnLst/>
              <a:rect l="l" t="t" r="r" b="b"/>
              <a:pathLst>
                <a:path w="6716" h="4436" extrusionOk="0">
                  <a:moveTo>
                    <a:pt x="6663" y="1"/>
                  </a:moveTo>
                  <a:cubicBezTo>
                    <a:pt x="6657" y="1"/>
                    <a:pt x="6650" y="1"/>
                    <a:pt x="6644" y="7"/>
                  </a:cubicBezTo>
                  <a:cubicBezTo>
                    <a:pt x="5375" y="1309"/>
                    <a:pt x="4248" y="2785"/>
                    <a:pt x="3115" y="4210"/>
                  </a:cubicBezTo>
                  <a:cubicBezTo>
                    <a:pt x="2538" y="3886"/>
                    <a:pt x="2066" y="3375"/>
                    <a:pt x="1586" y="2928"/>
                  </a:cubicBezTo>
                  <a:cubicBezTo>
                    <a:pt x="1101" y="2468"/>
                    <a:pt x="621" y="1866"/>
                    <a:pt x="52" y="1516"/>
                  </a:cubicBezTo>
                  <a:lnTo>
                    <a:pt x="39" y="1516"/>
                  </a:lnTo>
                  <a:cubicBezTo>
                    <a:pt x="36" y="1516"/>
                    <a:pt x="34" y="1515"/>
                    <a:pt x="32" y="1515"/>
                  </a:cubicBezTo>
                  <a:cubicBezTo>
                    <a:pt x="11" y="1515"/>
                    <a:pt x="1" y="1544"/>
                    <a:pt x="13" y="1561"/>
                  </a:cubicBezTo>
                  <a:cubicBezTo>
                    <a:pt x="71" y="1652"/>
                    <a:pt x="136" y="1743"/>
                    <a:pt x="207" y="1833"/>
                  </a:cubicBezTo>
                  <a:cubicBezTo>
                    <a:pt x="602" y="2332"/>
                    <a:pt x="1172" y="2766"/>
                    <a:pt x="1619" y="3187"/>
                  </a:cubicBezTo>
                  <a:cubicBezTo>
                    <a:pt x="2098" y="3634"/>
                    <a:pt x="2577" y="4191"/>
                    <a:pt x="3205" y="4430"/>
                  </a:cubicBezTo>
                  <a:cubicBezTo>
                    <a:pt x="3212" y="4433"/>
                    <a:pt x="3220" y="4435"/>
                    <a:pt x="3229" y="4435"/>
                  </a:cubicBezTo>
                  <a:cubicBezTo>
                    <a:pt x="3238" y="4435"/>
                    <a:pt x="3247" y="4433"/>
                    <a:pt x="3257" y="4430"/>
                  </a:cubicBezTo>
                  <a:cubicBezTo>
                    <a:pt x="3315" y="4411"/>
                    <a:pt x="3348" y="4327"/>
                    <a:pt x="3276" y="4294"/>
                  </a:cubicBezTo>
                  <a:cubicBezTo>
                    <a:pt x="3270" y="4294"/>
                    <a:pt x="3270" y="4288"/>
                    <a:pt x="3264" y="4288"/>
                  </a:cubicBezTo>
                  <a:cubicBezTo>
                    <a:pt x="4397" y="2870"/>
                    <a:pt x="5614" y="1510"/>
                    <a:pt x="6715" y="72"/>
                  </a:cubicBezTo>
                  <a:lnTo>
                    <a:pt x="6663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793222" y="2126936"/>
              <a:ext cx="240762" cy="306092"/>
            </a:xfrm>
            <a:custGeom>
              <a:avLst/>
              <a:gdLst/>
              <a:ahLst/>
              <a:cxnLst/>
              <a:rect l="l" t="t" r="r" b="b"/>
              <a:pathLst>
                <a:path w="2436" h="3097" extrusionOk="0">
                  <a:moveTo>
                    <a:pt x="2287" y="1"/>
                  </a:moveTo>
                  <a:cubicBezTo>
                    <a:pt x="1723" y="616"/>
                    <a:pt x="1153" y="1225"/>
                    <a:pt x="590" y="1846"/>
                  </a:cubicBezTo>
                  <a:cubicBezTo>
                    <a:pt x="312" y="2151"/>
                    <a:pt x="1" y="2319"/>
                    <a:pt x="337" y="2843"/>
                  </a:cubicBezTo>
                  <a:cubicBezTo>
                    <a:pt x="389" y="2928"/>
                    <a:pt x="486" y="3018"/>
                    <a:pt x="577" y="3096"/>
                  </a:cubicBezTo>
                  <a:lnTo>
                    <a:pt x="726" y="2979"/>
                  </a:lnTo>
                  <a:cubicBezTo>
                    <a:pt x="642" y="2863"/>
                    <a:pt x="551" y="2753"/>
                    <a:pt x="467" y="2630"/>
                  </a:cubicBezTo>
                  <a:cubicBezTo>
                    <a:pt x="447" y="2610"/>
                    <a:pt x="473" y="2582"/>
                    <a:pt x="498" y="2582"/>
                  </a:cubicBezTo>
                  <a:cubicBezTo>
                    <a:pt x="505" y="2582"/>
                    <a:pt x="513" y="2585"/>
                    <a:pt x="519" y="2591"/>
                  </a:cubicBezTo>
                  <a:cubicBezTo>
                    <a:pt x="545" y="2623"/>
                    <a:pt x="577" y="2662"/>
                    <a:pt x="609" y="2695"/>
                  </a:cubicBezTo>
                  <a:lnTo>
                    <a:pt x="661" y="2649"/>
                  </a:lnTo>
                  <a:cubicBezTo>
                    <a:pt x="590" y="2571"/>
                    <a:pt x="532" y="2474"/>
                    <a:pt x="506" y="2390"/>
                  </a:cubicBezTo>
                  <a:cubicBezTo>
                    <a:pt x="501" y="2373"/>
                    <a:pt x="517" y="2359"/>
                    <a:pt x="532" y="2359"/>
                  </a:cubicBezTo>
                  <a:cubicBezTo>
                    <a:pt x="540" y="2359"/>
                    <a:pt x="547" y="2362"/>
                    <a:pt x="551" y="2371"/>
                  </a:cubicBezTo>
                  <a:cubicBezTo>
                    <a:pt x="603" y="2455"/>
                    <a:pt x="648" y="2533"/>
                    <a:pt x="719" y="2604"/>
                  </a:cubicBezTo>
                  <a:cubicBezTo>
                    <a:pt x="784" y="2662"/>
                    <a:pt x="868" y="2701"/>
                    <a:pt x="933" y="2753"/>
                  </a:cubicBezTo>
                  <a:cubicBezTo>
                    <a:pt x="940" y="2759"/>
                    <a:pt x="940" y="2759"/>
                    <a:pt x="940" y="2759"/>
                  </a:cubicBezTo>
                  <a:lnTo>
                    <a:pt x="998" y="2720"/>
                  </a:lnTo>
                  <a:cubicBezTo>
                    <a:pt x="927" y="2630"/>
                    <a:pt x="862" y="2539"/>
                    <a:pt x="804" y="2448"/>
                  </a:cubicBezTo>
                  <a:cubicBezTo>
                    <a:pt x="792" y="2425"/>
                    <a:pt x="801" y="2402"/>
                    <a:pt x="822" y="2402"/>
                  </a:cubicBezTo>
                  <a:cubicBezTo>
                    <a:pt x="824" y="2402"/>
                    <a:pt x="827" y="2402"/>
                    <a:pt x="830" y="2403"/>
                  </a:cubicBezTo>
                  <a:lnTo>
                    <a:pt x="823" y="2384"/>
                  </a:lnTo>
                  <a:cubicBezTo>
                    <a:pt x="784" y="2371"/>
                    <a:pt x="752" y="2332"/>
                    <a:pt x="784" y="2287"/>
                  </a:cubicBezTo>
                  <a:cubicBezTo>
                    <a:pt x="1263" y="1555"/>
                    <a:pt x="1814" y="810"/>
                    <a:pt x="2436" y="137"/>
                  </a:cubicBezTo>
                  <a:lnTo>
                    <a:pt x="2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004432" y="2317687"/>
              <a:ext cx="36569" cy="42993"/>
            </a:xfrm>
            <a:custGeom>
              <a:avLst/>
              <a:gdLst/>
              <a:ahLst/>
              <a:cxnLst/>
              <a:rect l="l" t="t" r="r" b="b"/>
              <a:pathLst>
                <a:path w="370" h="435" extrusionOk="0">
                  <a:moveTo>
                    <a:pt x="182" y="0"/>
                  </a:moveTo>
                  <a:lnTo>
                    <a:pt x="182" y="0"/>
                  </a:lnTo>
                  <a:cubicBezTo>
                    <a:pt x="27" y="117"/>
                    <a:pt x="1" y="357"/>
                    <a:pt x="201" y="434"/>
                  </a:cubicBezTo>
                  <a:cubicBezTo>
                    <a:pt x="247" y="350"/>
                    <a:pt x="305" y="266"/>
                    <a:pt x="344" y="175"/>
                  </a:cubicBezTo>
                  <a:cubicBezTo>
                    <a:pt x="370" y="104"/>
                    <a:pt x="305" y="85"/>
                    <a:pt x="247" y="46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080634" y="2222312"/>
              <a:ext cx="34592" cy="39732"/>
            </a:xfrm>
            <a:custGeom>
              <a:avLst/>
              <a:gdLst/>
              <a:ahLst/>
              <a:cxnLst/>
              <a:rect l="l" t="t" r="r" b="b"/>
              <a:pathLst>
                <a:path w="350" h="402" extrusionOk="0">
                  <a:moveTo>
                    <a:pt x="110" y="1"/>
                  </a:moveTo>
                  <a:cubicBezTo>
                    <a:pt x="65" y="78"/>
                    <a:pt x="26" y="162"/>
                    <a:pt x="0" y="253"/>
                  </a:cubicBezTo>
                  <a:cubicBezTo>
                    <a:pt x="56" y="314"/>
                    <a:pt x="140" y="402"/>
                    <a:pt x="218" y="402"/>
                  </a:cubicBezTo>
                  <a:cubicBezTo>
                    <a:pt x="248" y="402"/>
                    <a:pt x="278" y="389"/>
                    <a:pt x="305" y="357"/>
                  </a:cubicBezTo>
                  <a:cubicBezTo>
                    <a:pt x="350" y="298"/>
                    <a:pt x="331" y="208"/>
                    <a:pt x="337" y="130"/>
                  </a:cubicBezTo>
                  <a:cubicBezTo>
                    <a:pt x="259" y="117"/>
                    <a:pt x="175" y="85"/>
                    <a:pt x="123" y="26"/>
                  </a:cubicBezTo>
                  <a:cubicBezTo>
                    <a:pt x="117" y="20"/>
                    <a:pt x="110" y="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336023" y="1995782"/>
              <a:ext cx="158828" cy="135997"/>
            </a:xfrm>
            <a:custGeom>
              <a:avLst/>
              <a:gdLst/>
              <a:ahLst/>
              <a:cxnLst/>
              <a:rect l="l" t="t" r="r" b="b"/>
              <a:pathLst>
                <a:path w="1607" h="1376" extrusionOk="0">
                  <a:moveTo>
                    <a:pt x="311" y="0"/>
                  </a:moveTo>
                  <a:cubicBezTo>
                    <a:pt x="188" y="97"/>
                    <a:pt x="39" y="227"/>
                    <a:pt x="26" y="343"/>
                  </a:cubicBezTo>
                  <a:cubicBezTo>
                    <a:pt x="0" y="525"/>
                    <a:pt x="343" y="751"/>
                    <a:pt x="460" y="855"/>
                  </a:cubicBezTo>
                  <a:cubicBezTo>
                    <a:pt x="679" y="1037"/>
                    <a:pt x="998" y="1376"/>
                    <a:pt x="1283" y="1376"/>
                  </a:cubicBezTo>
                  <a:cubicBezTo>
                    <a:pt x="1395" y="1376"/>
                    <a:pt x="1501" y="1324"/>
                    <a:pt x="1593" y="1192"/>
                  </a:cubicBezTo>
                  <a:cubicBezTo>
                    <a:pt x="1600" y="1185"/>
                    <a:pt x="1600" y="1185"/>
                    <a:pt x="1606" y="1179"/>
                  </a:cubicBezTo>
                  <a:cubicBezTo>
                    <a:pt x="1360" y="939"/>
                    <a:pt x="1108" y="706"/>
                    <a:pt x="855" y="479"/>
                  </a:cubicBezTo>
                  <a:cubicBezTo>
                    <a:pt x="680" y="317"/>
                    <a:pt x="499" y="156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51696" y="2143540"/>
              <a:ext cx="39139" cy="34691"/>
            </a:xfrm>
            <a:custGeom>
              <a:avLst/>
              <a:gdLst/>
              <a:ahLst/>
              <a:cxnLst/>
              <a:rect l="l" t="t" r="r" b="b"/>
              <a:pathLst>
                <a:path w="396" h="351" extrusionOk="0">
                  <a:moveTo>
                    <a:pt x="123" y="1"/>
                  </a:moveTo>
                  <a:cubicBezTo>
                    <a:pt x="104" y="27"/>
                    <a:pt x="84" y="59"/>
                    <a:pt x="65" y="85"/>
                  </a:cubicBezTo>
                  <a:cubicBezTo>
                    <a:pt x="45" y="111"/>
                    <a:pt x="0" y="169"/>
                    <a:pt x="7" y="195"/>
                  </a:cubicBezTo>
                  <a:cubicBezTo>
                    <a:pt x="13" y="234"/>
                    <a:pt x="110" y="273"/>
                    <a:pt x="136" y="286"/>
                  </a:cubicBezTo>
                  <a:cubicBezTo>
                    <a:pt x="175" y="312"/>
                    <a:pt x="214" y="331"/>
                    <a:pt x="253" y="351"/>
                  </a:cubicBezTo>
                  <a:cubicBezTo>
                    <a:pt x="395" y="241"/>
                    <a:pt x="311" y="53"/>
                    <a:pt x="143" y="14"/>
                  </a:cubicBezTo>
                  <a:cubicBezTo>
                    <a:pt x="136" y="7"/>
                    <a:pt x="130" y="7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20"/>
            <p:cNvGrpSpPr/>
            <p:nvPr/>
          </p:nvGrpSpPr>
          <p:grpSpPr>
            <a:xfrm>
              <a:off x="4837302" y="2044607"/>
              <a:ext cx="665751" cy="472233"/>
              <a:chOff x="4837302" y="2044607"/>
              <a:chExt cx="665751" cy="472233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5046832" y="2389046"/>
                <a:ext cx="157444" cy="127794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3" extrusionOk="0">
                    <a:moveTo>
                      <a:pt x="59" y="1"/>
                    </a:moveTo>
                    <a:cubicBezTo>
                      <a:pt x="27" y="1"/>
                      <a:pt x="1" y="43"/>
                      <a:pt x="31" y="68"/>
                    </a:cubicBezTo>
                    <a:cubicBezTo>
                      <a:pt x="472" y="509"/>
                      <a:pt x="958" y="923"/>
                      <a:pt x="1463" y="1279"/>
                    </a:cubicBezTo>
                    <a:cubicBezTo>
                      <a:pt x="1474" y="1289"/>
                      <a:pt x="1487" y="1292"/>
                      <a:pt x="1500" y="1292"/>
                    </a:cubicBezTo>
                    <a:cubicBezTo>
                      <a:pt x="1549" y="1292"/>
                      <a:pt x="1592" y="1231"/>
                      <a:pt x="1540" y="1195"/>
                    </a:cubicBezTo>
                    <a:cubicBezTo>
                      <a:pt x="1055" y="800"/>
                      <a:pt x="569" y="412"/>
                      <a:pt x="83" y="10"/>
                    </a:cubicBezTo>
                    <a:cubicBezTo>
                      <a:pt x="75" y="3"/>
                      <a:pt x="67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5127481" y="2302467"/>
                <a:ext cx="144596" cy="13402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356" extrusionOk="0">
                    <a:moveTo>
                      <a:pt x="66" y="0"/>
                    </a:moveTo>
                    <a:cubicBezTo>
                      <a:pt x="30" y="0"/>
                      <a:pt x="1" y="48"/>
                      <a:pt x="31" y="83"/>
                    </a:cubicBezTo>
                    <a:cubicBezTo>
                      <a:pt x="452" y="511"/>
                      <a:pt x="880" y="951"/>
                      <a:pt x="1340" y="1339"/>
                    </a:cubicBezTo>
                    <a:cubicBezTo>
                      <a:pt x="1352" y="1351"/>
                      <a:pt x="1366" y="1356"/>
                      <a:pt x="1379" y="1356"/>
                    </a:cubicBezTo>
                    <a:cubicBezTo>
                      <a:pt x="1425" y="1356"/>
                      <a:pt x="1463" y="1294"/>
                      <a:pt x="1417" y="1249"/>
                    </a:cubicBezTo>
                    <a:cubicBezTo>
                      <a:pt x="1009" y="815"/>
                      <a:pt x="549" y="413"/>
                      <a:pt x="96" y="12"/>
                    </a:cubicBezTo>
                    <a:cubicBezTo>
                      <a:pt x="86" y="4"/>
                      <a:pt x="76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5200619" y="2214306"/>
                <a:ext cx="143410" cy="139061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07" extrusionOk="0">
                    <a:moveTo>
                      <a:pt x="63" y="1"/>
                    </a:moveTo>
                    <a:cubicBezTo>
                      <a:pt x="29" y="1"/>
                      <a:pt x="0" y="43"/>
                      <a:pt x="36" y="69"/>
                    </a:cubicBezTo>
                    <a:cubicBezTo>
                      <a:pt x="483" y="496"/>
                      <a:pt x="917" y="917"/>
                      <a:pt x="1325" y="1390"/>
                    </a:cubicBezTo>
                    <a:cubicBezTo>
                      <a:pt x="1335" y="1402"/>
                      <a:pt x="1348" y="1407"/>
                      <a:pt x="1361" y="1407"/>
                    </a:cubicBezTo>
                    <a:cubicBezTo>
                      <a:pt x="1405" y="1407"/>
                      <a:pt x="1450" y="1352"/>
                      <a:pt x="1415" y="1312"/>
                    </a:cubicBezTo>
                    <a:cubicBezTo>
                      <a:pt x="1027" y="833"/>
                      <a:pt x="580" y="379"/>
                      <a:pt x="88" y="10"/>
                    </a:cubicBezTo>
                    <a:cubicBezTo>
                      <a:pt x="80" y="4"/>
                      <a:pt x="71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4837302" y="2382127"/>
                <a:ext cx="47441" cy="5208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52" y="0"/>
                    </a:moveTo>
                    <a:cubicBezTo>
                      <a:pt x="27" y="0"/>
                      <a:pt x="1" y="29"/>
                      <a:pt x="21" y="54"/>
                    </a:cubicBezTo>
                    <a:cubicBezTo>
                      <a:pt x="105" y="171"/>
                      <a:pt x="196" y="281"/>
                      <a:pt x="280" y="397"/>
                    </a:cubicBezTo>
                    <a:cubicBezTo>
                      <a:pt x="312" y="430"/>
                      <a:pt x="338" y="469"/>
                      <a:pt x="364" y="501"/>
                    </a:cubicBezTo>
                    <a:cubicBezTo>
                      <a:pt x="375" y="519"/>
                      <a:pt x="390" y="527"/>
                      <a:pt x="405" y="527"/>
                    </a:cubicBezTo>
                    <a:cubicBezTo>
                      <a:pt x="443" y="527"/>
                      <a:pt x="479" y="478"/>
                      <a:pt x="442" y="436"/>
                    </a:cubicBezTo>
                    <a:cubicBezTo>
                      <a:pt x="345" y="333"/>
                      <a:pt x="261" y="223"/>
                      <a:pt x="163" y="119"/>
                    </a:cubicBezTo>
                    <a:cubicBezTo>
                      <a:pt x="131" y="80"/>
                      <a:pt x="99" y="48"/>
                      <a:pt x="73" y="9"/>
                    </a:cubicBezTo>
                    <a:cubicBezTo>
                      <a:pt x="67" y="3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4999984" y="2306123"/>
                <a:ext cx="51888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3" extrusionOk="0">
                    <a:moveTo>
                      <a:pt x="227" y="117"/>
                    </a:moveTo>
                    <a:lnTo>
                      <a:pt x="292" y="163"/>
                    </a:lnTo>
                    <a:cubicBezTo>
                      <a:pt x="350" y="202"/>
                      <a:pt x="415" y="221"/>
                      <a:pt x="389" y="292"/>
                    </a:cubicBezTo>
                    <a:cubicBezTo>
                      <a:pt x="357" y="383"/>
                      <a:pt x="292" y="467"/>
                      <a:pt x="246" y="551"/>
                    </a:cubicBezTo>
                    <a:cubicBezTo>
                      <a:pt x="46" y="474"/>
                      <a:pt x="65" y="234"/>
                      <a:pt x="227" y="117"/>
                    </a:cubicBezTo>
                    <a:close/>
                    <a:moveTo>
                      <a:pt x="223" y="1"/>
                    </a:moveTo>
                    <a:cubicBezTo>
                      <a:pt x="187" y="1"/>
                      <a:pt x="159" y="45"/>
                      <a:pt x="175" y="72"/>
                    </a:cubicBezTo>
                    <a:cubicBezTo>
                      <a:pt x="72" y="130"/>
                      <a:pt x="0" y="240"/>
                      <a:pt x="0" y="363"/>
                    </a:cubicBezTo>
                    <a:cubicBezTo>
                      <a:pt x="0" y="512"/>
                      <a:pt x="117" y="635"/>
                      <a:pt x="259" y="681"/>
                    </a:cubicBezTo>
                    <a:cubicBezTo>
                      <a:pt x="263" y="682"/>
                      <a:pt x="266" y="682"/>
                      <a:pt x="270" y="682"/>
                    </a:cubicBezTo>
                    <a:cubicBezTo>
                      <a:pt x="287" y="682"/>
                      <a:pt x="307" y="670"/>
                      <a:pt x="318" y="648"/>
                    </a:cubicBezTo>
                    <a:cubicBezTo>
                      <a:pt x="369" y="564"/>
                      <a:pt x="415" y="487"/>
                      <a:pt x="460" y="402"/>
                    </a:cubicBezTo>
                    <a:cubicBezTo>
                      <a:pt x="486" y="357"/>
                      <a:pt x="525" y="299"/>
                      <a:pt x="525" y="247"/>
                    </a:cubicBezTo>
                    <a:cubicBezTo>
                      <a:pt x="518" y="130"/>
                      <a:pt x="324" y="59"/>
                      <a:pt x="246" y="7"/>
                    </a:cubicBezTo>
                    <a:cubicBezTo>
                      <a:pt x="239" y="3"/>
                      <a:pt x="231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5279292" y="2126047"/>
                <a:ext cx="143904" cy="126706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282" extrusionOk="0">
                    <a:moveTo>
                      <a:pt x="67" y="0"/>
                    </a:moveTo>
                    <a:cubicBezTo>
                      <a:pt x="30" y="0"/>
                      <a:pt x="1" y="43"/>
                      <a:pt x="37" y="74"/>
                    </a:cubicBezTo>
                    <a:cubicBezTo>
                      <a:pt x="445" y="489"/>
                      <a:pt x="885" y="884"/>
                      <a:pt x="1319" y="1266"/>
                    </a:cubicBezTo>
                    <a:cubicBezTo>
                      <a:pt x="1332" y="1277"/>
                      <a:pt x="1347" y="1281"/>
                      <a:pt x="1360" y="1281"/>
                    </a:cubicBezTo>
                    <a:cubicBezTo>
                      <a:pt x="1413" y="1281"/>
                      <a:pt x="1456" y="1215"/>
                      <a:pt x="1410" y="1169"/>
                    </a:cubicBezTo>
                    <a:cubicBezTo>
                      <a:pt x="982" y="774"/>
                      <a:pt x="548" y="379"/>
                      <a:pt x="95" y="10"/>
                    </a:cubicBezTo>
                    <a:cubicBezTo>
                      <a:pt x="86" y="3"/>
                      <a:pt x="76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842738" y="2359988"/>
                <a:ext cx="45168" cy="448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4" extrusionOk="0">
                    <a:moveTo>
                      <a:pt x="31" y="1"/>
                    </a:moveTo>
                    <a:cubicBezTo>
                      <a:pt x="16" y="1"/>
                      <a:pt x="0" y="15"/>
                      <a:pt x="5" y="32"/>
                    </a:cubicBezTo>
                    <a:cubicBezTo>
                      <a:pt x="31" y="123"/>
                      <a:pt x="89" y="213"/>
                      <a:pt x="160" y="291"/>
                    </a:cubicBezTo>
                    <a:cubicBezTo>
                      <a:pt x="231" y="369"/>
                      <a:pt x="316" y="434"/>
                      <a:pt x="406" y="453"/>
                    </a:cubicBezTo>
                    <a:cubicBezTo>
                      <a:pt x="409" y="454"/>
                      <a:pt x="411" y="454"/>
                      <a:pt x="413" y="454"/>
                    </a:cubicBezTo>
                    <a:cubicBezTo>
                      <a:pt x="436" y="454"/>
                      <a:pt x="457" y="425"/>
                      <a:pt x="445" y="408"/>
                    </a:cubicBezTo>
                    <a:cubicBezTo>
                      <a:pt x="439" y="401"/>
                      <a:pt x="439" y="401"/>
                      <a:pt x="439" y="401"/>
                    </a:cubicBezTo>
                    <a:cubicBezTo>
                      <a:pt x="367" y="343"/>
                      <a:pt x="290" y="304"/>
                      <a:pt x="218" y="246"/>
                    </a:cubicBezTo>
                    <a:cubicBezTo>
                      <a:pt x="147" y="175"/>
                      <a:pt x="102" y="97"/>
                      <a:pt x="50" y="13"/>
                    </a:cubicBezTo>
                    <a:cubicBezTo>
                      <a:pt x="46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5448991" y="2183074"/>
                <a:ext cx="44772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7" extrusionOk="0">
                    <a:moveTo>
                      <a:pt x="57" y="1"/>
                    </a:moveTo>
                    <a:cubicBezTo>
                      <a:pt x="24" y="1"/>
                      <a:pt x="1" y="50"/>
                      <a:pt x="36" y="67"/>
                    </a:cubicBezTo>
                    <a:cubicBezTo>
                      <a:pt x="107" y="106"/>
                      <a:pt x="172" y="145"/>
                      <a:pt x="230" y="197"/>
                    </a:cubicBezTo>
                    <a:cubicBezTo>
                      <a:pt x="288" y="249"/>
                      <a:pt x="327" y="307"/>
                      <a:pt x="379" y="365"/>
                    </a:cubicBezTo>
                    <a:cubicBezTo>
                      <a:pt x="387" y="373"/>
                      <a:pt x="395" y="376"/>
                      <a:pt x="403" y="376"/>
                    </a:cubicBezTo>
                    <a:cubicBezTo>
                      <a:pt x="429" y="376"/>
                      <a:pt x="452" y="343"/>
                      <a:pt x="437" y="313"/>
                    </a:cubicBezTo>
                    <a:cubicBezTo>
                      <a:pt x="366" y="171"/>
                      <a:pt x="211" y="61"/>
                      <a:pt x="68" y="2"/>
                    </a:cubicBezTo>
                    <a:cubicBezTo>
                      <a:pt x="64" y="1"/>
                      <a:pt x="61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5475479" y="2179220"/>
                <a:ext cx="27575" cy="2312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34" extrusionOk="0">
                    <a:moveTo>
                      <a:pt x="40" y="1"/>
                    </a:moveTo>
                    <a:cubicBezTo>
                      <a:pt x="19" y="1"/>
                      <a:pt x="0" y="29"/>
                      <a:pt x="20" y="54"/>
                    </a:cubicBezTo>
                    <a:cubicBezTo>
                      <a:pt x="79" y="113"/>
                      <a:pt x="143" y="171"/>
                      <a:pt x="208" y="223"/>
                    </a:cubicBezTo>
                    <a:cubicBezTo>
                      <a:pt x="215" y="230"/>
                      <a:pt x="223" y="233"/>
                      <a:pt x="231" y="233"/>
                    </a:cubicBezTo>
                    <a:cubicBezTo>
                      <a:pt x="257" y="233"/>
                      <a:pt x="279" y="196"/>
                      <a:pt x="253" y="171"/>
                    </a:cubicBezTo>
                    <a:cubicBezTo>
                      <a:pt x="195" y="113"/>
                      <a:pt x="130" y="54"/>
                      <a:pt x="59" y="9"/>
                    </a:cubicBezTo>
                    <a:cubicBezTo>
                      <a:pt x="53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5069762" y="2214108"/>
                <a:ext cx="59598" cy="5860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93" extrusionOk="0">
                    <a:moveTo>
                      <a:pt x="220" y="84"/>
                    </a:moveTo>
                    <a:cubicBezTo>
                      <a:pt x="227" y="90"/>
                      <a:pt x="227" y="96"/>
                      <a:pt x="233" y="109"/>
                    </a:cubicBezTo>
                    <a:cubicBezTo>
                      <a:pt x="285" y="168"/>
                      <a:pt x="369" y="194"/>
                      <a:pt x="447" y="213"/>
                    </a:cubicBezTo>
                    <a:cubicBezTo>
                      <a:pt x="441" y="291"/>
                      <a:pt x="460" y="381"/>
                      <a:pt x="415" y="440"/>
                    </a:cubicBezTo>
                    <a:cubicBezTo>
                      <a:pt x="388" y="472"/>
                      <a:pt x="358" y="485"/>
                      <a:pt x="328" y="485"/>
                    </a:cubicBezTo>
                    <a:cubicBezTo>
                      <a:pt x="250" y="485"/>
                      <a:pt x="166" y="397"/>
                      <a:pt x="110" y="336"/>
                    </a:cubicBezTo>
                    <a:cubicBezTo>
                      <a:pt x="136" y="245"/>
                      <a:pt x="175" y="161"/>
                      <a:pt x="220" y="84"/>
                    </a:cubicBezTo>
                    <a:close/>
                    <a:moveTo>
                      <a:pt x="221" y="1"/>
                    </a:moveTo>
                    <a:cubicBezTo>
                      <a:pt x="216" y="1"/>
                      <a:pt x="211" y="2"/>
                      <a:pt x="207" y="6"/>
                    </a:cubicBezTo>
                    <a:cubicBezTo>
                      <a:pt x="117" y="96"/>
                      <a:pt x="59" y="213"/>
                      <a:pt x="7" y="323"/>
                    </a:cubicBezTo>
                    <a:cubicBezTo>
                      <a:pt x="0" y="336"/>
                      <a:pt x="0" y="355"/>
                      <a:pt x="13" y="375"/>
                    </a:cubicBezTo>
                    <a:cubicBezTo>
                      <a:pt x="88" y="481"/>
                      <a:pt x="197" y="592"/>
                      <a:pt x="331" y="592"/>
                    </a:cubicBezTo>
                    <a:cubicBezTo>
                      <a:pt x="360" y="592"/>
                      <a:pt x="390" y="587"/>
                      <a:pt x="421" y="576"/>
                    </a:cubicBezTo>
                    <a:cubicBezTo>
                      <a:pt x="602" y="511"/>
                      <a:pt x="518" y="317"/>
                      <a:pt x="570" y="181"/>
                    </a:cubicBezTo>
                    <a:cubicBezTo>
                      <a:pt x="583" y="148"/>
                      <a:pt x="557" y="116"/>
                      <a:pt x="525" y="109"/>
                    </a:cubicBezTo>
                    <a:cubicBezTo>
                      <a:pt x="434" y="96"/>
                      <a:pt x="363" y="51"/>
                      <a:pt x="279" y="25"/>
                    </a:cubicBezTo>
                    <a:cubicBezTo>
                      <a:pt x="272" y="22"/>
                      <a:pt x="267" y="20"/>
                      <a:pt x="263" y="20"/>
                    </a:cubicBezTo>
                    <a:cubicBezTo>
                      <a:pt x="259" y="20"/>
                      <a:pt x="256" y="22"/>
                      <a:pt x="253" y="25"/>
                    </a:cubicBezTo>
                    <a:cubicBezTo>
                      <a:pt x="248" y="11"/>
                      <a:pt x="233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5140132" y="2133459"/>
                <a:ext cx="65231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90" extrusionOk="0">
                    <a:moveTo>
                      <a:pt x="240" y="103"/>
                    </a:moveTo>
                    <a:cubicBezTo>
                      <a:pt x="247" y="109"/>
                      <a:pt x="253" y="109"/>
                      <a:pt x="260" y="109"/>
                    </a:cubicBezTo>
                    <a:cubicBezTo>
                      <a:pt x="434" y="155"/>
                      <a:pt x="512" y="343"/>
                      <a:pt x="370" y="453"/>
                    </a:cubicBezTo>
                    <a:cubicBezTo>
                      <a:pt x="331" y="433"/>
                      <a:pt x="292" y="414"/>
                      <a:pt x="260" y="388"/>
                    </a:cubicBezTo>
                    <a:cubicBezTo>
                      <a:pt x="227" y="375"/>
                      <a:pt x="130" y="336"/>
                      <a:pt x="124" y="297"/>
                    </a:cubicBezTo>
                    <a:cubicBezTo>
                      <a:pt x="117" y="271"/>
                      <a:pt x="169" y="213"/>
                      <a:pt x="182" y="187"/>
                    </a:cubicBezTo>
                    <a:cubicBezTo>
                      <a:pt x="201" y="161"/>
                      <a:pt x="221" y="129"/>
                      <a:pt x="240" y="103"/>
                    </a:cubicBezTo>
                    <a:close/>
                    <a:moveTo>
                      <a:pt x="256" y="1"/>
                    </a:moveTo>
                    <a:cubicBezTo>
                      <a:pt x="253" y="1"/>
                      <a:pt x="250" y="3"/>
                      <a:pt x="247" y="6"/>
                    </a:cubicBezTo>
                    <a:cubicBezTo>
                      <a:pt x="175" y="64"/>
                      <a:pt x="124" y="129"/>
                      <a:pt x="72" y="200"/>
                    </a:cubicBezTo>
                    <a:cubicBezTo>
                      <a:pt x="39" y="239"/>
                      <a:pt x="1" y="271"/>
                      <a:pt x="7" y="323"/>
                    </a:cubicBezTo>
                    <a:cubicBezTo>
                      <a:pt x="14" y="375"/>
                      <a:pt x="52" y="407"/>
                      <a:pt x="91" y="433"/>
                    </a:cubicBezTo>
                    <a:cubicBezTo>
                      <a:pt x="169" y="485"/>
                      <a:pt x="260" y="530"/>
                      <a:pt x="344" y="582"/>
                    </a:cubicBezTo>
                    <a:cubicBezTo>
                      <a:pt x="352" y="588"/>
                      <a:pt x="361" y="590"/>
                      <a:pt x="370" y="590"/>
                    </a:cubicBezTo>
                    <a:cubicBezTo>
                      <a:pt x="383" y="590"/>
                      <a:pt x="395" y="586"/>
                      <a:pt x="402" y="582"/>
                    </a:cubicBezTo>
                    <a:cubicBezTo>
                      <a:pt x="659" y="434"/>
                      <a:pt x="597" y="6"/>
                      <a:pt x="280" y="6"/>
                    </a:cubicBezTo>
                    <a:cubicBezTo>
                      <a:pt x="277" y="6"/>
                      <a:pt x="275" y="6"/>
                      <a:pt x="273" y="6"/>
                    </a:cubicBezTo>
                    <a:cubicBezTo>
                      <a:pt x="273" y="4"/>
                      <a:pt x="273" y="3"/>
                      <a:pt x="272" y="3"/>
                    </a:cubicBezTo>
                    <a:cubicBezTo>
                      <a:pt x="272" y="3"/>
                      <a:pt x="270" y="6"/>
                      <a:pt x="266" y="6"/>
                    </a:cubicBezTo>
                    <a:cubicBezTo>
                      <a:pt x="263" y="3"/>
                      <a:pt x="260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210503" y="2044607"/>
                <a:ext cx="69876" cy="6404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48" extrusionOk="0">
                    <a:moveTo>
                      <a:pt x="273" y="160"/>
                    </a:moveTo>
                    <a:cubicBezTo>
                      <a:pt x="279" y="167"/>
                      <a:pt x="279" y="167"/>
                      <a:pt x="279" y="167"/>
                    </a:cubicBezTo>
                    <a:cubicBezTo>
                      <a:pt x="357" y="186"/>
                      <a:pt x="422" y="205"/>
                      <a:pt x="487" y="257"/>
                    </a:cubicBezTo>
                    <a:cubicBezTo>
                      <a:pt x="564" y="322"/>
                      <a:pt x="558" y="393"/>
                      <a:pt x="487" y="465"/>
                    </a:cubicBezTo>
                    <a:cubicBezTo>
                      <a:pt x="440" y="513"/>
                      <a:pt x="386" y="534"/>
                      <a:pt x="332" y="534"/>
                    </a:cubicBezTo>
                    <a:cubicBezTo>
                      <a:pt x="243" y="534"/>
                      <a:pt x="155" y="476"/>
                      <a:pt x="111" y="387"/>
                    </a:cubicBezTo>
                    <a:cubicBezTo>
                      <a:pt x="176" y="316"/>
                      <a:pt x="228" y="244"/>
                      <a:pt x="273" y="160"/>
                    </a:cubicBezTo>
                    <a:close/>
                    <a:moveTo>
                      <a:pt x="301" y="0"/>
                    </a:moveTo>
                    <a:cubicBezTo>
                      <a:pt x="290" y="0"/>
                      <a:pt x="279" y="5"/>
                      <a:pt x="273" y="18"/>
                    </a:cubicBezTo>
                    <a:cubicBezTo>
                      <a:pt x="202" y="141"/>
                      <a:pt x="117" y="251"/>
                      <a:pt x="14" y="348"/>
                    </a:cubicBezTo>
                    <a:cubicBezTo>
                      <a:pt x="1" y="361"/>
                      <a:pt x="1" y="380"/>
                      <a:pt x="7" y="393"/>
                    </a:cubicBezTo>
                    <a:cubicBezTo>
                      <a:pt x="48" y="552"/>
                      <a:pt x="189" y="647"/>
                      <a:pt x="333" y="647"/>
                    </a:cubicBezTo>
                    <a:cubicBezTo>
                      <a:pt x="418" y="647"/>
                      <a:pt x="504" y="614"/>
                      <a:pt x="571" y="542"/>
                    </a:cubicBezTo>
                    <a:cubicBezTo>
                      <a:pt x="642" y="471"/>
                      <a:pt x="707" y="335"/>
                      <a:pt x="636" y="244"/>
                    </a:cubicBezTo>
                    <a:cubicBezTo>
                      <a:pt x="558" y="147"/>
                      <a:pt x="448" y="82"/>
                      <a:pt x="325" y="69"/>
                    </a:cubicBezTo>
                    <a:cubicBezTo>
                      <a:pt x="331" y="63"/>
                      <a:pt x="331" y="57"/>
                      <a:pt x="338" y="50"/>
                    </a:cubicBezTo>
                    <a:cubicBezTo>
                      <a:pt x="351" y="24"/>
                      <a:pt x="325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0"/>
            <p:cNvSpPr/>
            <p:nvPr/>
          </p:nvSpPr>
          <p:spPr>
            <a:xfrm>
              <a:off x="5411533" y="2002898"/>
              <a:ext cx="63452" cy="56336"/>
            </a:xfrm>
            <a:custGeom>
              <a:avLst/>
              <a:gdLst/>
              <a:ahLst/>
              <a:cxnLst/>
              <a:rect l="l" t="t" r="r" b="b"/>
              <a:pathLst>
                <a:path w="642" h="570" extrusionOk="0">
                  <a:moveTo>
                    <a:pt x="264" y="1"/>
                  </a:moveTo>
                  <a:cubicBezTo>
                    <a:pt x="172" y="1"/>
                    <a:pt x="79" y="33"/>
                    <a:pt x="0" y="84"/>
                  </a:cubicBezTo>
                  <a:cubicBezTo>
                    <a:pt x="26" y="103"/>
                    <a:pt x="46" y="122"/>
                    <a:pt x="72" y="142"/>
                  </a:cubicBezTo>
                  <a:cubicBezTo>
                    <a:pt x="227" y="278"/>
                    <a:pt x="382" y="427"/>
                    <a:pt x="538" y="569"/>
                  </a:cubicBezTo>
                  <a:cubicBezTo>
                    <a:pt x="641" y="414"/>
                    <a:pt x="628" y="187"/>
                    <a:pt x="473" y="71"/>
                  </a:cubicBezTo>
                  <a:cubicBezTo>
                    <a:pt x="410" y="22"/>
                    <a:pt x="337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221374" y="2060420"/>
              <a:ext cx="44970" cy="37063"/>
            </a:xfrm>
            <a:custGeom>
              <a:avLst/>
              <a:gdLst/>
              <a:ahLst/>
              <a:cxnLst/>
              <a:rect l="l" t="t" r="r" b="b"/>
              <a:pathLst>
                <a:path w="455" h="375" extrusionOk="0">
                  <a:moveTo>
                    <a:pt x="163" y="0"/>
                  </a:moveTo>
                  <a:cubicBezTo>
                    <a:pt x="118" y="84"/>
                    <a:pt x="66" y="156"/>
                    <a:pt x="1" y="227"/>
                  </a:cubicBezTo>
                  <a:cubicBezTo>
                    <a:pt x="45" y="316"/>
                    <a:pt x="133" y="374"/>
                    <a:pt x="222" y="374"/>
                  </a:cubicBezTo>
                  <a:cubicBezTo>
                    <a:pt x="276" y="374"/>
                    <a:pt x="330" y="353"/>
                    <a:pt x="377" y="305"/>
                  </a:cubicBezTo>
                  <a:cubicBezTo>
                    <a:pt x="448" y="233"/>
                    <a:pt x="454" y="162"/>
                    <a:pt x="377" y="97"/>
                  </a:cubicBezTo>
                  <a:cubicBezTo>
                    <a:pt x="318" y="45"/>
                    <a:pt x="247" y="26"/>
                    <a:pt x="176" y="7"/>
                  </a:cubicBezTo>
                  <a:cubicBezTo>
                    <a:pt x="169" y="7"/>
                    <a:pt x="169" y="7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5019158" y="1905546"/>
              <a:ext cx="339301" cy="234931"/>
            </a:xfrm>
            <a:custGeom>
              <a:avLst/>
              <a:gdLst/>
              <a:ahLst/>
              <a:cxnLst/>
              <a:rect l="l" t="t" r="r" b="b"/>
              <a:pathLst>
                <a:path w="3433" h="2377" extrusionOk="0">
                  <a:moveTo>
                    <a:pt x="3141" y="1104"/>
                  </a:moveTo>
                  <a:cubicBezTo>
                    <a:pt x="3141" y="1104"/>
                    <a:pt x="3141" y="1105"/>
                    <a:pt x="3140" y="1105"/>
                  </a:cubicBezTo>
                  <a:lnTo>
                    <a:pt x="3140" y="1105"/>
                  </a:lnTo>
                  <a:cubicBezTo>
                    <a:pt x="3141" y="1105"/>
                    <a:pt x="3141" y="1104"/>
                    <a:pt x="3141" y="1104"/>
                  </a:cubicBezTo>
                  <a:close/>
                  <a:moveTo>
                    <a:pt x="3140" y="1105"/>
                  </a:moveTo>
                  <a:cubicBezTo>
                    <a:pt x="3139" y="1106"/>
                    <a:pt x="3137" y="1107"/>
                    <a:pt x="3135" y="1107"/>
                  </a:cubicBezTo>
                  <a:lnTo>
                    <a:pt x="3122" y="1107"/>
                  </a:lnTo>
                  <a:cubicBezTo>
                    <a:pt x="3128" y="1114"/>
                    <a:pt x="3128" y="1114"/>
                    <a:pt x="3135" y="1114"/>
                  </a:cubicBezTo>
                  <a:cubicBezTo>
                    <a:pt x="3137" y="1111"/>
                    <a:pt x="3138" y="1108"/>
                    <a:pt x="3140" y="1105"/>
                  </a:cubicBezTo>
                  <a:close/>
                  <a:moveTo>
                    <a:pt x="1982" y="0"/>
                  </a:moveTo>
                  <a:cubicBezTo>
                    <a:pt x="1348" y="764"/>
                    <a:pt x="681" y="1509"/>
                    <a:pt x="1" y="2241"/>
                  </a:cubicBezTo>
                  <a:lnTo>
                    <a:pt x="150" y="2377"/>
                  </a:lnTo>
                  <a:cubicBezTo>
                    <a:pt x="765" y="1697"/>
                    <a:pt x="1451" y="1081"/>
                    <a:pt x="2189" y="596"/>
                  </a:cubicBezTo>
                  <a:cubicBezTo>
                    <a:pt x="2189" y="596"/>
                    <a:pt x="2196" y="589"/>
                    <a:pt x="2202" y="589"/>
                  </a:cubicBezTo>
                  <a:cubicBezTo>
                    <a:pt x="2202" y="550"/>
                    <a:pt x="2237" y="514"/>
                    <a:pt x="2276" y="514"/>
                  </a:cubicBezTo>
                  <a:cubicBezTo>
                    <a:pt x="2288" y="514"/>
                    <a:pt x="2300" y="517"/>
                    <a:pt x="2312" y="525"/>
                  </a:cubicBezTo>
                  <a:cubicBezTo>
                    <a:pt x="2578" y="699"/>
                    <a:pt x="2869" y="887"/>
                    <a:pt x="3109" y="1101"/>
                  </a:cubicBezTo>
                  <a:cubicBezTo>
                    <a:pt x="3115" y="1094"/>
                    <a:pt x="3122" y="1094"/>
                    <a:pt x="3128" y="1088"/>
                  </a:cubicBezTo>
                  <a:cubicBezTo>
                    <a:pt x="3130" y="1087"/>
                    <a:pt x="3131" y="1087"/>
                    <a:pt x="3132" y="1087"/>
                  </a:cubicBezTo>
                  <a:cubicBezTo>
                    <a:pt x="3140" y="1087"/>
                    <a:pt x="3144" y="1098"/>
                    <a:pt x="3141" y="1104"/>
                  </a:cubicBezTo>
                  <a:lnTo>
                    <a:pt x="3141" y="1104"/>
                  </a:lnTo>
                  <a:cubicBezTo>
                    <a:pt x="3207" y="998"/>
                    <a:pt x="3320" y="911"/>
                    <a:pt x="3433" y="842"/>
                  </a:cubicBezTo>
                  <a:cubicBezTo>
                    <a:pt x="2999" y="479"/>
                    <a:pt x="2533" y="162"/>
                    <a:pt x="1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0"/>
          <p:cNvGrpSpPr/>
          <p:nvPr/>
        </p:nvGrpSpPr>
        <p:grpSpPr>
          <a:xfrm>
            <a:off x="2876014" y="2068819"/>
            <a:ext cx="775968" cy="548646"/>
            <a:chOff x="5428829" y="3364149"/>
            <a:chExt cx="901869" cy="641241"/>
          </a:xfrm>
        </p:grpSpPr>
        <p:sp>
          <p:nvSpPr>
            <p:cNvPr id="715" name="Google Shape;715;p20"/>
            <p:cNvSpPr/>
            <p:nvPr/>
          </p:nvSpPr>
          <p:spPr>
            <a:xfrm>
              <a:off x="5428829" y="3364149"/>
              <a:ext cx="901869" cy="641241"/>
            </a:xfrm>
            <a:custGeom>
              <a:avLst/>
              <a:gdLst/>
              <a:ahLst/>
              <a:cxnLst/>
              <a:rect l="l" t="t" r="r" b="b"/>
              <a:pathLst>
                <a:path w="9125" h="6488" extrusionOk="0">
                  <a:moveTo>
                    <a:pt x="6518" y="262"/>
                  </a:moveTo>
                  <a:cubicBezTo>
                    <a:pt x="6715" y="262"/>
                    <a:pt x="6910" y="265"/>
                    <a:pt x="7104" y="272"/>
                  </a:cubicBezTo>
                  <a:cubicBezTo>
                    <a:pt x="7771" y="298"/>
                    <a:pt x="8457" y="466"/>
                    <a:pt x="8755" y="1127"/>
                  </a:cubicBezTo>
                  <a:cubicBezTo>
                    <a:pt x="8904" y="1457"/>
                    <a:pt x="8930" y="1820"/>
                    <a:pt x="8930" y="2170"/>
                  </a:cubicBezTo>
                  <a:cubicBezTo>
                    <a:pt x="8924" y="2694"/>
                    <a:pt x="8606" y="2863"/>
                    <a:pt x="8173" y="2940"/>
                  </a:cubicBezTo>
                  <a:cubicBezTo>
                    <a:pt x="6735" y="3206"/>
                    <a:pt x="5271" y="3348"/>
                    <a:pt x="3814" y="3387"/>
                  </a:cubicBezTo>
                  <a:cubicBezTo>
                    <a:pt x="3717" y="3387"/>
                    <a:pt x="3704" y="3510"/>
                    <a:pt x="3776" y="3542"/>
                  </a:cubicBezTo>
                  <a:cubicBezTo>
                    <a:pt x="3756" y="3821"/>
                    <a:pt x="3769" y="4106"/>
                    <a:pt x="3769" y="4384"/>
                  </a:cubicBezTo>
                  <a:cubicBezTo>
                    <a:pt x="3478" y="4158"/>
                    <a:pt x="3316" y="3860"/>
                    <a:pt x="3193" y="3504"/>
                  </a:cubicBezTo>
                  <a:cubicBezTo>
                    <a:pt x="3232" y="3497"/>
                    <a:pt x="3219" y="3439"/>
                    <a:pt x="3180" y="3432"/>
                  </a:cubicBezTo>
                  <a:cubicBezTo>
                    <a:pt x="2293" y="3335"/>
                    <a:pt x="1762" y="2603"/>
                    <a:pt x="1826" y="1729"/>
                  </a:cubicBezTo>
                  <a:cubicBezTo>
                    <a:pt x="1898" y="829"/>
                    <a:pt x="2565" y="525"/>
                    <a:pt x="3361" y="447"/>
                  </a:cubicBezTo>
                  <a:cubicBezTo>
                    <a:pt x="4391" y="354"/>
                    <a:pt x="5472" y="262"/>
                    <a:pt x="6518" y="262"/>
                  </a:cubicBezTo>
                  <a:close/>
                  <a:moveTo>
                    <a:pt x="1762" y="2558"/>
                  </a:moveTo>
                  <a:cubicBezTo>
                    <a:pt x="1955" y="3097"/>
                    <a:pt x="2381" y="3523"/>
                    <a:pt x="2976" y="3523"/>
                  </a:cubicBezTo>
                  <a:cubicBezTo>
                    <a:pt x="3017" y="3523"/>
                    <a:pt x="3059" y="3521"/>
                    <a:pt x="3102" y="3517"/>
                  </a:cubicBezTo>
                  <a:cubicBezTo>
                    <a:pt x="3134" y="3963"/>
                    <a:pt x="3445" y="4358"/>
                    <a:pt x="3808" y="4598"/>
                  </a:cubicBezTo>
                  <a:cubicBezTo>
                    <a:pt x="3821" y="4606"/>
                    <a:pt x="3835" y="4610"/>
                    <a:pt x="3848" y="4610"/>
                  </a:cubicBezTo>
                  <a:cubicBezTo>
                    <a:pt x="3888" y="4610"/>
                    <a:pt x="3924" y="4577"/>
                    <a:pt x="3924" y="4533"/>
                  </a:cubicBezTo>
                  <a:cubicBezTo>
                    <a:pt x="3931" y="4209"/>
                    <a:pt x="3944" y="3873"/>
                    <a:pt x="3931" y="3549"/>
                  </a:cubicBezTo>
                  <a:cubicBezTo>
                    <a:pt x="4747" y="3530"/>
                    <a:pt x="5556" y="3484"/>
                    <a:pt x="6372" y="3394"/>
                  </a:cubicBezTo>
                  <a:cubicBezTo>
                    <a:pt x="6903" y="3335"/>
                    <a:pt x="7512" y="3303"/>
                    <a:pt x="8069" y="3193"/>
                  </a:cubicBezTo>
                  <a:cubicBezTo>
                    <a:pt x="8108" y="3672"/>
                    <a:pt x="8153" y="4145"/>
                    <a:pt x="8192" y="4617"/>
                  </a:cubicBezTo>
                  <a:cubicBezTo>
                    <a:pt x="8224" y="4974"/>
                    <a:pt x="8147" y="5220"/>
                    <a:pt x="7765" y="5356"/>
                  </a:cubicBezTo>
                  <a:cubicBezTo>
                    <a:pt x="7531" y="5440"/>
                    <a:pt x="7259" y="5446"/>
                    <a:pt x="7020" y="5459"/>
                  </a:cubicBezTo>
                  <a:cubicBezTo>
                    <a:pt x="7000" y="5459"/>
                    <a:pt x="6987" y="5466"/>
                    <a:pt x="6981" y="5479"/>
                  </a:cubicBezTo>
                  <a:cubicBezTo>
                    <a:pt x="6970" y="5474"/>
                    <a:pt x="6958" y="5471"/>
                    <a:pt x="6946" y="5471"/>
                  </a:cubicBezTo>
                  <a:cubicBezTo>
                    <a:pt x="6924" y="5471"/>
                    <a:pt x="6903" y="5482"/>
                    <a:pt x="6890" y="5511"/>
                  </a:cubicBezTo>
                  <a:cubicBezTo>
                    <a:pt x="6748" y="5790"/>
                    <a:pt x="6573" y="6010"/>
                    <a:pt x="6340" y="6198"/>
                  </a:cubicBezTo>
                  <a:cubicBezTo>
                    <a:pt x="6372" y="6003"/>
                    <a:pt x="6359" y="5822"/>
                    <a:pt x="6301" y="5608"/>
                  </a:cubicBezTo>
                  <a:cubicBezTo>
                    <a:pt x="6290" y="5563"/>
                    <a:pt x="6253" y="5542"/>
                    <a:pt x="6210" y="5542"/>
                  </a:cubicBezTo>
                  <a:cubicBezTo>
                    <a:pt x="6204" y="5542"/>
                    <a:pt x="6197" y="5543"/>
                    <a:pt x="6191" y="5543"/>
                  </a:cubicBezTo>
                  <a:cubicBezTo>
                    <a:pt x="4624" y="5764"/>
                    <a:pt x="3044" y="5893"/>
                    <a:pt x="1457" y="5900"/>
                  </a:cubicBezTo>
                  <a:cubicBezTo>
                    <a:pt x="1354" y="5900"/>
                    <a:pt x="1236" y="5914"/>
                    <a:pt x="1120" y="5914"/>
                  </a:cubicBezTo>
                  <a:cubicBezTo>
                    <a:pt x="1063" y="5914"/>
                    <a:pt x="1006" y="5910"/>
                    <a:pt x="952" y="5900"/>
                  </a:cubicBezTo>
                  <a:cubicBezTo>
                    <a:pt x="915" y="5909"/>
                    <a:pt x="880" y="5913"/>
                    <a:pt x="847" y="5913"/>
                  </a:cubicBezTo>
                  <a:cubicBezTo>
                    <a:pt x="711" y="5913"/>
                    <a:pt x="604" y="5838"/>
                    <a:pt x="531" y="5692"/>
                  </a:cubicBezTo>
                  <a:cubicBezTo>
                    <a:pt x="337" y="5608"/>
                    <a:pt x="259" y="5472"/>
                    <a:pt x="292" y="5278"/>
                  </a:cubicBezTo>
                  <a:cubicBezTo>
                    <a:pt x="201" y="4935"/>
                    <a:pt x="246" y="4488"/>
                    <a:pt x="240" y="4125"/>
                  </a:cubicBezTo>
                  <a:cubicBezTo>
                    <a:pt x="233" y="3711"/>
                    <a:pt x="104" y="3031"/>
                    <a:pt x="557" y="2791"/>
                  </a:cubicBezTo>
                  <a:cubicBezTo>
                    <a:pt x="874" y="2623"/>
                    <a:pt x="1412" y="2597"/>
                    <a:pt x="1762" y="2558"/>
                  </a:cubicBezTo>
                  <a:close/>
                  <a:moveTo>
                    <a:pt x="6835" y="48"/>
                  </a:moveTo>
                  <a:cubicBezTo>
                    <a:pt x="6208" y="48"/>
                    <a:pt x="5564" y="144"/>
                    <a:pt x="5051" y="169"/>
                  </a:cubicBezTo>
                  <a:cubicBezTo>
                    <a:pt x="4099" y="220"/>
                    <a:pt x="2338" y="0"/>
                    <a:pt x="1807" y="1056"/>
                  </a:cubicBezTo>
                  <a:cubicBezTo>
                    <a:pt x="1600" y="1470"/>
                    <a:pt x="1587" y="2001"/>
                    <a:pt x="1729" y="2461"/>
                  </a:cubicBezTo>
                  <a:cubicBezTo>
                    <a:pt x="1185" y="2474"/>
                    <a:pt x="207" y="2455"/>
                    <a:pt x="97" y="3102"/>
                  </a:cubicBezTo>
                  <a:cubicBezTo>
                    <a:pt x="0" y="3691"/>
                    <a:pt x="71" y="4378"/>
                    <a:pt x="104" y="4967"/>
                  </a:cubicBezTo>
                  <a:cubicBezTo>
                    <a:pt x="123" y="5252"/>
                    <a:pt x="65" y="5731"/>
                    <a:pt x="311" y="5951"/>
                  </a:cubicBezTo>
                  <a:cubicBezTo>
                    <a:pt x="445" y="6068"/>
                    <a:pt x="649" y="6096"/>
                    <a:pt x="855" y="6096"/>
                  </a:cubicBezTo>
                  <a:cubicBezTo>
                    <a:pt x="1037" y="6096"/>
                    <a:pt x="1220" y="6074"/>
                    <a:pt x="1360" y="6074"/>
                  </a:cubicBezTo>
                  <a:cubicBezTo>
                    <a:pt x="1969" y="6074"/>
                    <a:pt x="2577" y="6062"/>
                    <a:pt x="3186" y="6029"/>
                  </a:cubicBezTo>
                  <a:cubicBezTo>
                    <a:pt x="3763" y="5997"/>
                    <a:pt x="4339" y="5951"/>
                    <a:pt x="4909" y="5893"/>
                  </a:cubicBezTo>
                  <a:cubicBezTo>
                    <a:pt x="5213" y="5854"/>
                    <a:pt x="5511" y="5822"/>
                    <a:pt x="5815" y="5783"/>
                  </a:cubicBezTo>
                  <a:cubicBezTo>
                    <a:pt x="5849" y="5778"/>
                    <a:pt x="5879" y="5776"/>
                    <a:pt x="5908" y="5776"/>
                  </a:cubicBezTo>
                  <a:cubicBezTo>
                    <a:pt x="6234" y="5776"/>
                    <a:pt x="6216" y="6075"/>
                    <a:pt x="6126" y="6379"/>
                  </a:cubicBezTo>
                  <a:cubicBezTo>
                    <a:pt x="6111" y="6435"/>
                    <a:pt x="6156" y="6488"/>
                    <a:pt x="6208" y="6488"/>
                  </a:cubicBezTo>
                  <a:cubicBezTo>
                    <a:pt x="6222" y="6488"/>
                    <a:pt x="6236" y="6484"/>
                    <a:pt x="6249" y="6476"/>
                  </a:cubicBezTo>
                  <a:cubicBezTo>
                    <a:pt x="6592" y="6243"/>
                    <a:pt x="6851" y="5964"/>
                    <a:pt x="7026" y="5589"/>
                  </a:cubicBezTo>
                  <a:cubicBezTo>
                    <a:pt x="7033" y="5576"/>
                    <a:pt x="7033" y="5569"/>
                    <a:pt x="7033" y="5563"/>
                  </a:cubicBezTo>
                  <a:cubicBezTo>
                    <a:pt x="7109" y="5566"/>
                    <a:pt x="7200" y="5569"/>
                    <a:pt x="7299" y="5569"/>
                  </a:cubicBezTo>
                  <a:cubicBezTo>
                    <a:pt x="7684" y="5569"/>
                    <a:pt x="8180" y="5520"/>
                    <a:pt x="8334" y="5200"/>
                  </a:cubicBezTo>
                  <a:cubicBezTo>
                    <a:pt x="8438" y="4987"/>
                    <a:pt x="8360" y="4656"/>
                    <a:pt x="8341" y="4436"/>
                  </a:cubicBezTo>
                  <a:cubicBezTo>
                    <a:pt x="8302" y="4022"/>
                    <a:pt x="8270" y="3601"/>
                    <a:pt x="8231" y="3180"/>
                  </a:cubicBezTo>
                  <a:cubicBezTo>
                    <a:pt x="8231" y="3173"/>
                    <a:pt x="8224" y="3167"/>
                    <a:pt x="8224" y="3160"/>
                  </a:cubicBezTo>
                  <a:cubicBezTo>
                    <a:pt x="8386" y="3122"/>
                    <a:pt x="8548" y="3076"/>
                    <a:pt x="8697" y="3024"/>
                  </a:cubicBezTo>
                  <a:cubicBezTo>
                    <a:pt x="9105" y="2869"/>
                    <a:pt x="9124" y="2474"/>
                    <a:pt x="9118" y="2085"/>
                  </a:cubicBezTo>
                  <a:cubicBezTo>
                    <a:pt x="9112" y="1548"/>
                    <a:pt x="9021" y="972"/>
                    <a:pt x="8606" y="583"/>
                  </a:cubicBezTo>
                  <a:cubicBezTo>
                    <a:pt x="8158" y="158"/>
                    <a:pt x="7506" y="48"/>
                    <a:pt x="683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602877" y="3389945"/>
              <a:ext cx="708647" cy="407596"/>
            </a:xfrm>
            <a:custGeom>
              <a:avLst/>
              <a:gdLst/>
              <a:ahLst/>
              <a:cxnLst/>
              <a:rect l="l" t="t" r="r" b="b"/>
              <a:pathLst>
                <a:path w="7170" h="4124" extrusionOk="0">
                  <a:moveTo>
                    <a:pt x="6277" y="445"/>
                  </a:moveTo>
                  <a:cubicBezTo>
                    <a:pt x="6278" y="445"/>
                    <a:pt x="6280" y="445"/>
                    <a:pt x="6282" y="445"/>
                  </a:cubicBezTo>
                  <a:cubicBezTo>
                    <a:pt x="6489" y="497"/>
                    <a:pt x="6664" y="665"/>
                    <a:pt x="6703" y="872"/>
                  </a:cubicBezTo>
                  <a:cubicBezTo>
                    <a:pt x="6711" y="900"/>
                    <a:pt x="6690" y="918"/>
                    <a:pt x="6670" y="918"/>
                  </a:cubicBezTo>
                  <a:cubicBezTo>
                    <a:pt x="6657" y="918"/>
                    <a:pt x="6643" y="910"/>
                    <a:pt x="6638" y="892"/>
                  </a:cubicBezTo>
                  <a:cubicBezTo>
                    <a:pt x="6586" y="704"/>
                    <a:pt x="6457" y="555"/>
                    <a:pt x="6269" y="497"/>
                  </a:cubicBezTo>
                  <a:cubicBezTo>
                    <a:pt x="6239" y="491"/>
                    <a:pt x="6248" y="445"/>
                    <a:pt x="6277" y="445"/>
                  </a:cubicBezTo>
                  <a:close/>
                  <a:moveTo>
                    <a:pt x="6355" y="701"/>
                  </a:moveTo>
                  <a:cubicBezTo>
                    <a:pt x="6361" y="701"/>
                    <a:pt x="6367" y="702"/>
                    <a:pt x="6373" y="704"/>
                  </a:cubicBezTo>
                  <a:cubicBezTo>
                    <a:pt x="6535" y="775"/>
                    <a:pt x="6696" y="931"/>
                    <a:pt x="6716" y="1112"/>
                  </a:cubicBezTo>
                  <a:cubicBezTo>
                    <a:pt x="6724" y="1155"/>
                    <a:pt x="6693" y="1184"/>
                    <a:pt x="6662" y="1184"/>
                  </a:cubicBezTo>
                  <a:cubicBezTo>
                    <a:pt x="6643" y="1184"/>
                    <a:pt x="6622" y="1172"/>
                    <a:pt x="6612" y="1144"/>
                  </a:cubicBezTo>
                  <a:cubicBezTo>
                    <a:pt x="6560" y="983"/>
                    <a:pt x="6489" y="860"/>
                    <a:pt x="6327" y="782"/>
                  </a:cubicBezTo>
                  <a:cubicBezTo>
                    <a:pt x="6282" y="759"/>
                    <a:pt x="6312" y="701"/>
                    <a:pt x="6355" y="701"/>
                  </a:cubicBezTo>
                  <a:close/>
                  <a:moveTo>
                    <a:pt x="5751" y="847"/>
                  </a:moveTo>
                  <a:cubicBezTo>
                    <a:pt x="5842" y="847"/>
                    <a:pt x="5835" y="983"/>
                    <a:pt x="5751" y="989"/>
                  </a:cubicBezTo>
                  <a:cubicBezTo>
                    <a:pt x="4158" y="1041"/>
                    <a:pt x="2584" y="1196"/>
                    <a:pt x="998" y="1365"/>
                  </a:cubicBezTo>
                  <a:cubicBezTo>
                    <a:pt x="996" y="1365"/>
                    <a:pt x="994" y="1365"/>
                    <a:pt x="993" y="1365"/>
                  </a:cubicBezTo>
                  <a:cubicBezTo>
                    <a:pt x="958" y="1365"/>
                    <a:pt x="954" y="1300"/>
                    <a:pt x="991" y="1293"/>
                  </a:cubicBezTo>
                  <a:cubicBezTo>
                    <a:pt x="2558" y="1015"/>
                    <a:pt x="4158" y="892"/>
                    <a:pt x="5751" y="847"/>
                  </a:cubicBezTo>
                  <a:close/>
                  <a:moveTo>
                    <a:pt x="6184" y="1837"/>
                  </a:moveTo>
                  <a:cubicBezTo>
                    <a:pt x="6256" y="1837"/>
                    <a:pt x="6254" y="1954"/>
                    <a:pt x="6178" y="1960"/>
                  </a:cubicBezTo>
                  <a:cubicBezTo>
                    <a:pt x="4495" y="2129"/>
                    <a:pt x="2792" y="2278"/>
                    <a:pt x="1108" y="2336"/>
                  </a:cubicBezTo>
                  <a:cubicBezTo>
                    <a:pt x="1076" y="2336"/>
                    <a:pt x="1076" y="2291"/>
                    <a:pt x="1108" y="2284"/>
                  </a:cubicBezTo>
                  <a:cubicBezTo>
                    <a:pt x="2785" y="2071"/>
                    <a:pt x="4488" y="1941"/>
                    <a:pt x="6178" y="1837"/>
                  </a:cubicBezTo>
                  <a:cubicBezTo>
                    <a:pt x="6180" y="1837"/>
                    <a:pt x="6182" y="1837"/>
                    <a:pt x="6184" y="1837"/>
                  </a:cubicBezTo>
                  <a:close/>
                  <a:moveTo>
                    <a:pt x="4734" y="0"/>
                  </a:moveTo>
                  <a:cubicBezTo>
                    <a:pt x="3695" y="0"/>
                    <a:pt x="2624" y="89"/>
                    <a:pt x="1607" y="186"/>
                  </a:cubicBezTo>
                  <a:cubicBezTo>
                    <a:pt x="810" y="257"/>
                    <a:pt x="137" y="568"/>
                    <a:pt x="65" y="1468"/>
                  </a:cubicBezTo>
                  <a:cubicBezTo>
                    <a:pt x="1" y="2342"/>
                    <a:pt x="532" y="3074"/>
                    <a:pt x="1419" y="3171"/>
                  </a:cubicBezTo>
                  <a:cubicBezTo>
                    <a:pt x="1458" y="3171"/>
                    <a:pt x="1471" y="3236"/>
                    <a:pt x="1432" y="3243"/>
                  </a:cubicBezTo>
                  <a:cubicBezTo>
                    <a:pt x="1555" y="3599"/>
                    <a:pt x="1717" y="3897"/>
                    <a:pt x="2008" y="4123"/>
                  </a:cubicBezTo>
                  <a:cubicBezTo>
                    <a:pt x="2008" y="3845"/>
                    <a:pt x="2002" y="3560"/>
                    <a:pt x="2015" y="3281"/>
                  </a:cubicBezTo>
                  <a:cubicBezTo>
                    <a:pt x="1950" y="3249"/>
                    <a:pt x="1956" y="3126"/>
                    <a:pt x="2053" y="3120"/>
                  </a:cubicBezTo>
                  <a:cubicBezTo>
                    <a:pt x="3510" y="3087"/>
                    <a:pt x="4974" y="2945"/>
                    <a:pt x="6412" y="2679"/>
                  </a:cubicBezTo>
                  <a:cubicBezTo>
                    <a:pt x="6845" y="2602"/>
                    <a:pt x="7163" y="2433"/>
                    <a:pt x="7169" y="1909"/>
                  </a:cubicBezTo>
                  <a:cubicBezTo>
                    <a:pt x="7169" y="1559"/>
                    <a:pt x="7143" y="1196"/>
                    <a:pt x="6994" y="866"/>
                  </a:cubicBezTo>
                  <a:cubicBezTo>
                    <a:pt x="6696" y="205"/>
                    <a:pt x="6010" y="37"/>
                    <a:pt x="5343" y="11"/>
                  </a:cubicBezTo>
                  <a:cubicBezTo>
                    <a:pt x="5142" y="4"/>
                    <a:pt x="4938" y="0"/>
                    <a:pt x="4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6223658" y="3459129"/>
              <a:ext cx="43784" cy="47935"/>
            </a:xfrm>
            <a:custGeom>
              <a:avLst/>
              <a:gdLst/>
              <a:ahLst/>
              <a:cxnLst/>
              <a:rect l="l" t="t" r="r" b="b"/>
              <a:pathLst>
                <a:path w="443" h="485" extrusionOk="0">
                  <a:moveTo>
                    <a:pt x="74" y="1"/>
                  </a:moveTo>
                  <a:cubicBezTo>
                    <a:pt x="31" y="1"/>
                    <a:pt x="1" y="59"/>
                    <a:pt x="46" y="82"/>
                  </a:cubicBezTo>
                  <a:cubicBezTo>
                    <a:pt x="208" y="160"/>
                    <a:pt x="279" y="283"/>
                    <a:pt x="331" y="444"/>
                  </a:cubicBezTo>
                  <a:cubicBezTo>
                    <a:pt x="342" y="473"/>
                    <a:pt x="362" y="485"/>
                    <a:pt x="382" y="485"/>
                  </a:cubicBezTo>
                  <a:cubicBezTo>
                    <a:pt x="413" y="485"/>
                    <a:pt x="443" y="458"/>
                    <a:pt x="435" y="419"/>
                  </a:cubicBezTo>
                  <a:cubicBezTo>
                    <a:pt x="415" y="237"/>
                    <a:pt x="254" y="75"/>
                    <a:pt x="92" y="4"/>
                  </a:cubicBezTo>
                  <a:cubicBezTo>
                    <a:pt x="86" y="2"/>
                    <a:pt x="8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219606" y="3433729"/>
              <a:ext cx="46551" cy="46947"/>
            </a:xfrm>
            <a:custGeom>
              <a:avLst/>
              <a:gdLst/>
              <a:ahLst/>
              <a:cxnLst/>
              <a:rect l="l" t="t" r="r" b="b"/>
              <a:pathLst>
                <a:path w="471" h="475" extrusionOk="0">
                  <a:moveTo>
                    <a:pt x="32" y="0"/>
                  </a:moveTo>
                  <a:cubicBezTo>
                    <a:pt x="7" y="0"/>
                    <a:pt x="0" y="42"/>
                    <a:pt x="29" y="54"/>
                  </a:cubicBezTo>
                  <a:cubicBezTo>
                    <a:pt x="217" y="112"/>
                    <a:pt x="346" y="261"/>
                    <a:pt x="398" y="449"/>
                  </a:cubicBezTo>
                  <a:cubicBezTo>
                    <a:pt x="403" y="467"/>
                    <a:pt x="417" y="475"/>
                    <a:pt x="430" y="475"/>
                  </a:cubicBezTo>
                  <a:cubicBezTo>
                    <a:pt x="450" y="475"/>
                    <a:pt x="471" y="457"/>
                    <a:pt x="463" y="429"/>
                  </a:cubicBezTo>
                  <a:cubicBezTo>
                    <a:pt x="424" y="222"/>
                    <a:pt x="249" y="54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202211" y="3714419"/>
              <a:ext cx="16505" cy="51493"/>
            </a:xfrm>
            <a:custGeom>
              <a:avLst/>
              <a:gdLst/>
              <a:ahLst/>
              <a:cxnLst/>
              <a:rect l="l" t="t" r="r" b="b"/>
              <a:pathLst>
                <a:path w="167" h="521" extrusionOk="0">
                  <a:moveTo>
                    <a:pt x="33" y="1"/>
                  </a:moveTo>
                  <a:cubicBezTo>
                    <a:pt x="16" y="1"/>
                    <a:pt x="1" y="15"/>
                    <a:pt x="4" y="37"/>
                  </a:cubicBezTo>
                  <a:cubicBezTo>
                    <a:pt x="17" y="115"/>
                    <a:pt x="37" y="193"/>
                    <a:pt x="50" y="264"/>
                  </a:cubicBezTo>
                  <a:cubicBezTo>
                    <a:pt x="63" y="342"/>
                    <a:pt x="63" y="419"/>
                    <a:pt x="82" y="497"/>
                  </a:cubicBezTo>
                  <a:cubicBezTo>
                    <a:pt x="85" y="513"/>
                    <a:pt x="97" y="521"/>
                    <a:pt x="110" y="521"/>
                  </a:cubicBezTo>
                  <a:cubicBezTo>
                    <a:pt x="128" y="521"/>
                    <a:pt x="150" y="507"/>
                    <a:pt x="153" y="484"/>
                  </a:cubicBezTo>
                  <a:cubicBezTo>
                    <a:pt x="166" y="342"/>
                    <a:pt x="108" y="160"/>
                    <a:pt x="63" y="24"/>
                  </a:cubicBezTo>
                  <a:cubicBezTo>
                    <a:pt x="57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5709124" y="3571504"/>
              <a:ext cx="512163" cy="48824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185014" y="3725785"/>
              <a:ext cx="18383" cy="47836"/>
            </a:xfrm>
            <a:custGeom>
              <a:avLst/>
              <a:gdLst/>
              <a:ahLst/>
              <a:cxnLst/>
              <a:rect l="l" t="t" r="r" b="b"/>
              <a:pathLst>
                <a:path w="186" h="484" extrusionOk="0">
                  <a:moveTo>
                    <a:pt x="23" y="1"/>
                  </a:moveTo>
                  <a:cubicBezTo>
                    <a:pt x="11" y="1"/>
                    <a:pt x="0" y="9"/>
                    <a:pt x="3" y="26"/>
                  </a:cubicBezTo>
                  <a:cubicBezTo>
                    <a:pt x="23" y="168"/>
                    <a:pt x="55" y="317"/>
                    <a:pt x="101" y="453"/>
                  </a:cubicBezTo>
                  <a:cubicBezTo>
                    <a:pt x="109" y="475"/>
                    <a:pt x="125" y="484"/>
                    <a:pt x="141" y="484"/>
                  </a:cubicBezTo>
                  <a:cubicBezTo>
                    <a:pt x="164" y="484"/>
                    <a:pt x="186" y="465"/>
                    <a:pt x="178" y="434"/>
                  </a:cubicBezTo>
                  <a:cubicBezTo>
                    <a:pt x="146" y="298"/>
                    <a:pt x="101" y="149"/>
                    <a:pt x="49" y="19"/>
                  </a:cubicBezTo>
                  <a:cubicBezTo>
                    <a:pt x="46" y="7"/>
                    <a:pt x="3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97165" y="3473559"/>
              <a:ext cx="483105" cy="51394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501075" y="3815325"/>
              <a:ext cx="665746" cy="48425"/>
            </a:xfrm>
            <a:custGeom>
              <a:avLst/>
              <a:gdLst/>
              <a:ahLst/>
              <a:cxnLst/>
              <a:rect l="l" t="t" r="r" b="b"/>
              <a:pathLst>
                <a:path w="6645" h="490" extrusionOk="0">
                  <a:moveTo>
                    <a:pt x="6560" y="0"/>
                  </a:moveTo>
                  <a:cubicBezTo>
                    <a:pt x="6558" y="0"/>
                    <a:pt x="6556" y="0"/>
                    <a:pt x="6554" y="1"/>
                  </a:cubicBezTo>
                  <a:cubicBezTo>
                    <a:pt x="4391" y="137"/>
                    <a:pt x="2189" y="182"/>
                    <a:pt x="39" y="428"/>
                  </a:cubicBezTo>
                  <a:cubicBezTo>
                    <a:pt x="1" y="428"/>
                    <a:pt x="1" y="486"/>
                    <a:pt x="39" y="486"/>
                  </a:cubicBezTo>
                  <a:cubicBezTo>
                    <a:pt x="188" y="489"/>
                    <a:pt x="337" y="490"/>
                    <a:pt x="486" y="490"/>
                  </a:cubicBezTo>
                  <a:cubicBezTo>
                    <a:pt x="2504" y="490"/>
                    <a:pt x="4546" y="294"/>
                    <a:pt x="6554" y="150"/>
                  </a:cubicBezTo>
                  <a:cubicBezTo>
                    <a:pt x="6643" y="137"/>
                    <a:pt x="6645" y="0"/>
                    <a:pt x="6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493380" y="3671425"/>
              <a:ext cx="28325" cy="35185"/>
            </a:xfrm>
            <a:custGeom>
              <a:avLst/>
              <a:gdLst/>
              <a:ahLst/>
              <a:cxnLst/>
              <a:rect l="l" t="t" r="r" b="b"/>
              <a:pathLst>
                <a:path w="283" h="356" extrusionOk="0">
                  <a:moveTo>
                    <a:pt x="220" y="0"/>
                  </a:moveTo>
                  <a:cubicBezTo>
                    <a:pt x="213" y="0"/>
                    <a:pt x="206" y="2"/>
                    <a:pt x="198" y="6"/>
                  </a:cubicBezTo>
                  <a:cubicBezTo>
                    <a:pt x="88" y="71"/>
                    <a:pt x="11" y="194"/>
                    <a:pt x="4" y="323"/>
                  </a:cubicBezTo>
                  <a:cubicBezTo>
                    <a:pt x="1" y="344"/>
                    <a:pt x="18" y="356"/>
                    <a:pt x="37" y="356"/>
                  </a:cubicBezTo>
                  <a:cubicBezTo>
                    <a:pt x="53" y="356"/>
                    <a:pt x="69" y="348"/>
                    <a:pt x="75" y="330"/>
                  </a:cubicBezTo>
                  <a:cubicBezTo>
                    <a:pt x="108" y="220"/>
                    <a:pt x="160" y="142"/>
                    <a:pt x="250" y="71"/>
                  </a:cubicBezTo>
                  <a:cubicBezTo>
                    <a:pt x="283" y="49"/>
                    <a:pt x="256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5472962" y="3674192"/>
              <a:ext cx="23922" cy="57324"/>
            </a:xfrm>
            <a:custGeom>
              <a:avLst/>
              <a:gdLst/>
              <a:ahLst/>
              <a:cxnLst/>
              <a:rect l="l" t="t" r="r" b="b"/>
              <a:pathLst>
                <a:path w="239" h="580" extrusionOk="0">
                  <a:moveTo>
                    <a:pt x="175" y="1"/>
                  </a:moveTo>
                  <a:cubicBezTo>
                    <a:pt x="161" y="1"/>
                    <a:pt x="147" y="7"/>
                    <a:pt x="137" y="23"/>
                  </a:cubicBezTo>
                  <a:cubicBezTo>
                    <a:pt x="33" y="179"/>
                    <a:pt x="1" y="373"/>
                    <a:pt x="33" y="554"/>
                  </a:cubicBezTo>
                  <a:cubicBezTo>
                    <a:pt x="36" y="572"/>
                    <a:pt x="52" y="580"/>
                    <a:pt x="68" y="580"/>
                  </a:cubicBezTo>
                  <a:cubicBezTo>
                    <a:pt x="89" y="580"/>
                    <a:pt x="111" y="567"/>
                    <a:pt x="111" y="541"/>
                  </a:cubicBezTo>
                  <a:cubicBezTo>
                    <a:pt x="111" y="367"/>
                    <a:pt x="143" y="231"/>
                    <a:pt x="221" y="75"/>
                  </a:cubicBezTo>
                  <a:cubicBezTo>
                    <a:pt x="239" y="35"/>
                    <a:pt x="207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5629767" y="2068831"/>
            <a:ext cx="493792" cy="548633"/>
            <a:chOff x="3394808" y="4361293"/>
            <a:chExt cx="377056" cy="412537"/>
          </a:xfrm>
        </p:grpSpPr>
        <p:sp>
          <p:nvSpPr>
            <p:cNvPr id="727" name="Google Shape;727;p20"/>
            <p:cNvSpPr/>
            <p:nvPr/>
          </p:nvSpPr>
          <p:spPr>
            <a:xfrm>
              <a:off x="3545234" y="4531782"/>
              <a:ext cx="64045" cy="58807"/>
            </a:xfrm>
            <a:custGeom>
              <a:avLst/>
              <a:gdLst/>
              <a:ahLst/>
              <a:cxnLst/>
              <a:rect l="l" t="t" r="r" b="b"/>
              <a:pathLst>
                <a:path w="648" h="595" extrusionOk="0">
                  <a:moveTo>
                    <a:pt x="349" y="124"/>
                  </a:moveTo>
                  <a:cubicBezTo>
                    <a:pt x="459" y="124"/>
                    <a:pt x="553" y="233"/>
                    <a:pt x="518" y="354"/>
                  </a:cubicBezTo>
                  <a:cubicBezTo>
                    <a:pt x="489" y="440"/>
                    <a:pt x="399" y="486"/>
                    <a:pt x="316" y="486"/>
                  </a:cubicBezTo>
                  <a:cubicBezTo>
                    <a:pt x="305" y="486"/>
                    <a:pt x="295" y="485"/>
                    <a:pt x="285" y="484"/>
                  </a:cubicBezTo>
                  <a:cubicBezTo>
                    <a:pt x="91" y="464"/>
                    <a:pt x="91" y="257"/>
                    <a:pt x="194" y="147"/>
                  </a:cubicBezTo>
                  <a:lnTo>
                    <a:pt x="194" y="147"/>
                  </a:lnTo>
                  <a:cubicBezTo>
                    <a:pt x="206" y="155"/>
                    <a:pt x="219" y="163"/>
                    <a:pt x="231" y="163"/>
                  </a:cubicBezTo>
                  <a:cubicBezTo>
                    <a:pt x="238" y="163"/>
                    <a:pt x="245" y="161"/>
                    <a:pt x="252" y="153"/>
                  </a:cubicBezTo>
                  <a:cubicBezTo>
                    <a:pt x="284" y="133"/>
                    <a:pt x="317" y="124"/>
                    <a:pt x="349" y="124"/>
                  </a:cubicBezTo>
                  <a:close/>
                  <a:moveTo>
                    <a:pt x="313" y="0"/>
                  </a:moveTo>
                  <a:cubicBezTo>
                    <a:pt x="154" y="0"/>
                    <a:pt x="25" y="137"/>
                    <a:pt x="13" y="296"/>
                  </a:cubicBezTo>
                  <a:cubicBezTo>
                    <a:pt x="0" y="473"/>
                    <a:pt x="148" y="594"/>
                    <a:pt x="311" y="594"/>
                  </a:cubicBezTo>
                  <a:cubicBezTo>
                    <a:pt x="315" y="594"/>
                    <a:pt x="319" y="594"/>
                    <a:pt x="324" y="594"/>
                  </a:cubicBezTo>
                  <a:cubicBezTo>
                    <a:pt x="499" y="587"/>
                    <a:pt x="648" y="451"/>
                    <a:pt x="635" y="270"/>
                  </a:cubicBezTo>
                  <a:cubicBezTo>
                    <a:pt x="622" y="121"/>
                    <a:pt x="505" y="30"/>
                    <a:pt x="382" y="17"/>
                  </a:cubicBezTo>
                  <a:cubicBezTo>
                    <a:pt x="382" y="11"/>
                    <a:pt x="376" y="4"/>
                    <a:pt x="363" y="4"/>
                  </a:cubicBezTo>
                  <a:cubicBezTo>
                    <a:pt x="346" y="1"/>
                    <a:pt x="329" y="0"/>
                    <a:pt x="3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20"/>
            <p:cNvGrpSpPr/>
            <p:nvPr/>
          </p:nvGrpSpPr>
          <p:grpSpPr>
            <a:xfrm>
              <a:off x="3394808" y="4361293"/>
              <a:ext cx="377056" cy="412537"/>
              <a:chOff x="3394808" y="4361293"/>
              <a:chExt cx="377056" cy="412537"/>
            </a:xfrm>
          </p:grpSpPr>
          <p:sp>
            <p:nvSpPr>
              <p:cNvPr id="729" name="Google Shape;729;p20"/>
              <p:cNvSpPr/>
              <p:nvPr/>
            </p:nvSpPr>
            <p:spPr>
              <a:xfrm>
                <a:off x="3394808" y="4361293"/>
                <a:ext cx="377056" cy="412537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174" extrusionOk="0">
                    <a:moveTo>
                      <a:pt x="2242" y="139"/>
                    </a:moveTo>
                    <a:cubicBezTo>
                      <a:pt x="2400" y="139"/>
                      <a:pt x="2555" y="157"/>
                      <a:pt x="2701" y="195"/>
                    </a:cubicBezTo>
                    <a:cubicBezTo>
                      <a:pt x="3186" y="318"/>
                      <a:pt x="3458" y="713"/>
                      <a:pt x="3568" y="1173"/>
                    </a:cubicBezTo>
                    <a:cubicBezTo>
                      <a:pt x="3614" y="1334"/>
                      <a:pt x="3627" y="1509"/>
                      <a:pt x="3627" y="1678"/>
                    </a:cubicBezTo>
                    <a:cubicBezTo>
                      <a:pt x="3633" y="1827"/>
                      <a:pt x="3620" y="1976"/>
                      <a:pt x="3581" y="2124"/>
                    </a:cubicBezTo>
                    <a:cubicBezTo>
                      <a:pt x="3496" y="2430"/>
                      <a:pt x="3345" y="2583"/>
                      <a:pt x="3127" y="2583"/>
                    </a:cubicBezTo>
                    <a:cubicBezTo>
                      <a:pt x="3030" y="2583"/>
                      <a:pt x="2921" y="2553"/>
                      <a:pt x="2798" y="2494"/>
                    </a:cubicBezTo>
                    <a:cubicBezTo>
                      <a:pt x="2707" y="2455"/>
                      <a:pt x="2616" y="2396"/>
                      <a:pt x="2513" y="2325"/>
                    </a:cubicBezTo>
                    <a:cubicBezTo>
                      <a:pt x="2506" y="2306"/>
                      <a:pt x="2493" y="2299"/>
                      <a:pt x="2480" y="2299"/>
                    </a:cubicBezTo>
                    <a:cubicBezTo>
                      <a:pt x="2474" y="2269"/>
                      <a:pt x="2447" y="2252"/>
                      <a:pt x="2419" y="2252"/>
                    </a:cubicBezTo>
                    <a:cubicBezTo>
                      <a:pt x="2395" y="2252"/>
                      <a:pt x="2370" y="2265"/>
                      <a:pt x="2357" y="2293"/>
                    </a:cubicBezTo>
                    <a:cubicBezTo>
                      <a:pt x="2251" y="2557"/>
                      <a:pt x="2043" y="2671"/>
                      <a:pt x="1834" y="2671"/>
                    </a:cubicBezTo>
                    <a:cubicBezTo>
                      <a:pt x="1510" y="2671"/>
                      <a:pt x="1182" y="2398"/>
                      <a:pt x="1218" y="1989"/>
                    </a:cubicBezTo>
                    <a:cubicBezTo>
                      <a:pt x="1243" y="1710"/>
                      <a:pt x="1425" y="1457"/>
                      <a:pt x="1690" y="1367"/>
                    </a:cubicBezTo>
                    <a:cubicBezTo>
                      <a:pt x="1748" y="1345"/>
                      <a:pt x="1832" y="1331"/>
                      <a:pt x="1920" y="1331"/>
                    </a:cubicBezTo>
                    <a:cubicBezTo>
                      <a:pt x="2117" y="1331"/>
                      <a:pt x="2332" y="1401"/>
                      <a:pt x="2318" y="1606"/>
                    </a:cubicBezTo>
                    <a:cubicBezTo>
                      <a:pt x="2318" y="1606"/>
                      <a:pt x="2325" y="1613"/>
                      <a:pt x="2331" y="1613"/>
                    </a:cubicBezTo>
                    <a:cubicBezTo>
                      <a:pt x="2344" y="1606"/>
                      <a:pt x="2357" y="1606"/>
                      <a:pt x="2370" y="1606"/>
                    </a:cubicBezTo>
                    <a:cubicBezTo>
                      <a:pt x="2370" y="1606"/>
                      <a:pt x="2377" y="1600"/>
                      <a:pt x="2377" y="1600"/>
                    </a:cubicBezTo>
                    <a:lnTo>
                      <a:pt x="2383" y="1600"/>
                    </a:lnTo>
                    <a:cubicBezTo>
                      <a:pt x="2386" y="1615"/>
                      <a:pt x="2400" y="1623"/>
                      <a:pt x="2413" y="1623"/>
                    </a:cubicBezTo>
                    <a:cubicBezTo>
                      <a:pt x="2427" y="1623"/>
                      <a:pt x="2441" y="1614"/>
                      <a:pt x="2441" y="1593"/>
                    </a:cubicBezTo>
                    <a:cubicBezTo>
                      <a:pt x="2432" y="1453"/>
                      <a:pt x="2514" y="1385"/>
                      <a:pt x="2602" y="1385"/>
                    </a:cubicBezTo>
                    <a:cubicBezTo>
                      <a:pt x="2689" y="1385"/>
                      <a:pt x="2782" y="1452"/>
                      <a:pt x="2798" y="1581"/>
                    </a:cubicBezTo>
                    <a:cubicBezTo>
                      <a:pt x="2811" y="1658"/>
                      <a:pt x="2798" y="1729"/>
                      <a:pt x="2798" y="1807"/>
                    </a:cubicBezTo>
                    <a:cubicBezTo>
                      <a:pt x="2798" y="1995"/>
                      <a:pt x="2791" y="2183"/>
                      <a:pt x="2791" y="2377"/>
                    </a:cubicBezTo>
                    <a:cubicBezTo>
                      <a:pt x="2791" y="2403"/>
                      <a:pt x="2804" y="2416"/>
                      <a:pt x="2824" y="2429"/>
                    </a:cubicBezTo>
                    <a:cubicBezTo>
                      <a:pt x="2835" y="2436"/>
                      <a:pt x="2846" y="2440"/>
                      <a:pt x="2858" y="2440"/>
                    </a:cubicBezTo>
                    <a:cubicBezTo>
                      <a:pt x="2866" y="2440"/>
                      <a:pt x="2874" y="2438"/>
                      <a:pt x="2882" y="2435"/>
                    </a:cubicBezTo>
                    <a:cubicBezTo>
                      <a:pt x="2886" y="2454"/>
                      <a:pt x="2904" y="2469"/>
                      <a:pt x="2924" y="2469"/>
                    </a:cubicBezTo>
                    <a:cubicBezTo>
                      <a:pt x="2931" y="2469"/>
                      <a:pt x="2939" y="2467"/>
                      <a:pt x="2947" y="2461"/>
                    </a:cubicBezTo>
                    <a:cubicBezTo>
                      <a:pt x="3536" y="2176"/>
                      <a:pt x="3380" y="1056"/>
                      <a:pt x="2960" y="680"/>
                    </a:cubicBezTo>
                    <a:cubicBezTo>
                      <a:pt x="2766" y="508"/>
                      <a:pt x="2537" y="436"/>
                      <a:pt x="2301" y="436"/>
                    </a:cubicBezTo>
                    <a:cubicBezTo>
                      <a:pt x="2033" y="436"/>
                      <a:pt x="1757" y="529"/>
                      <a:pt x="1515" y="674"/>
                    </a:cubicBezTo>
                    <a:cubicBezTo>
                      <a:pt x="1328" y="790"/>
                      <a:pt x="1166" y="939"/>
                      <a:pt x="1043" y="1095"/>
                    </a:cubicBezTo>
                    <a:cubicBezTo>
                      <a:pt x="648" y="1600"/>
                      <a:pt x="453" y="2442"/>
                      <a:pt x="933" y="2960"/>
                    </a:cubicBezTo>
                    <a:cubicBezTo>
                      <a:pt x="1242" y="3292"/>
                      <a:pt x="1694" y="3509"/>
                      <a:pt x="2132" y="3509"/>
                    </a:cubicBezTo>
                    <a:cubicBezTo>
                      <a:pt x="2428" y="3509"/>
                      <a:pt x="2718" y="3410"/>
                      <a:pt x="2953" y="3180"/>
                    </a:cubicBezTo>
                    <a:cubicBezTo>
                      <a:pt x="2953" y="3180"/>
                      <a:pt x="2953" y="3174"/>
                      <a:pt x="2953" y="3174"/>
                    </a:cubicBezTo>
                    <a:cubicBezTo>
                      <a:pt x="2998" y="3199"/>
                      <a:pt x="3037" y="3225"/>
                      <a:pt x="3070" y="3264"/>
                    </a:cubicBezTo>
                    <a:cubicBezTo>
                      <a:pt x="3128" y="3342"/>
                      <a:pt x="3128" y="3413"/>
                      <a:pt x="3141" y="3504"/>
                    </a:cubicBezTo>
                    <a:cubicBezTo>
                      <a:pt x="3141" y="3504"/>
                      <a:pt x="3147" y="3510"/>
                      <a:pt x="3147" y="3517"/>
                    </a:cubicBezTo>
                    <a:cubicBezTo>
                      <a:pt x="2894" y="3865"/>
                      <a:pt x="2480" y="4015"/>
                      <a:pt x="2044" y="4015"/>
                    </a:cubicBezTo>
                    <a:cubicBezTo>
                      <a:pt x="1500" y="4015"/>
                      <a:pt x="924" y="3781"/>
                      <a:pt x="589" y="3407"/>
                    </a:cubicBezTo>
                    <a:cubicBezTo>
                      <a:pt x="58" y="2811"/>
                      <a:pt x="117" y="1457"/>
                      <a:pt x="615" y="849"/>
                    </a:cubicBezTo>
                    <a:cubicBezTo>
                      <a:pt x="777" y="648"/>
                      <a:pt x="1004" y="486"/>
                      <a:pt x="1250" y="370"/>
                    </a:cubicBezTo>
                    <a:cubicBezTo>
                      <a:pt x="1558" y="220"/>
                      <a:pt x="1907" y="139"/>
                      <a:pt x="2242" y="139"/>
                    </a:cubicBezTo>
                    <a:close/>
                    <a:moveTo>
                      <a:pt x="2190" y="0"/>
                    </a:moveTo>
                    <a:cubicBezTo>
                      <a:pt x="1873" y="0"/>
                      <a:pt x="1537" y="74"/>
                      <a:pt x="1211" y="221"/>
                    </a:cubicBezTo>
                    <a:cubicBezTo>
                      <a:pt x="706" y="447"/>
                      <a:pt x="311" y="842"/>
                      <a:pt x="168" y="1386"/>
                    </a:cubicBezTo>
                    <a:cubicBezTo>
                      <a:pt x="20" y="1969"/>
                      <a:pt x="0" y="2792"/>
                      <a:pt x="337" y="3323"/>
                    </a:cubicBezTo>
                    <a:cubicBezTo>
                      <a:pt x="660" y="3839"/>
                      <a:pt x="1387" y="4174"/>
                      <a:pt x="2062" y="4174"/>
                    </a:cubicBezTo>
                    <a:cubicBezTo>
                      <a:pt x="2579" y="4174"/>
                      <a:pt x="3066" y="3978"/>
                      <a:pt x="3316" y="3517"/>
                    </a:cubicBezTo>
                    <a:cubicBezTo>
                      <a:pt x="3342" y="3465"/>
                      <a:pt x="3303" y="3420"/>
                      <a:pt x="3257" y="3413"/>
                    </a:cubicBezTo>
                    <a:cubicBezTo>
                      <a:pt x="3251" y="3329"/>
                      <a:pt x="3199" y="3245"/>
                      <a:pt x="3147" y="3193"/>
                    </a:cubicBezTo>
                    <a:cubicBezTo>
                      <a:pt x="3096" y="3135"/>
                      <a:pt x="3024" y="3096"/>
                      <a:pt x="2947" y="3083"/>
                    </a:cubicBezTo>
                    <a:cubicBezTo>
                      <a:pt x="2934" y="3073"/>
                      <a:pt x="2921" y="3068"/>
                      <a:pt x="2907" y="3068"/>
                    </a:cubicBezTo>
                    <a:cubicBezTo>
                      <a:pt x="2893" y="3068"/>
                      <a:pt x="2879" y="3073"/>
                      <a:pt x="2862" y="3083"/>
                    </a:cubicBezTo>
                    <a:cubicBezTo>
                      <a:pt x="2856" y="3083"/>
                      <a:pt x="2856" y="3083"/>
                      <a:pt x="2849" y="3089"/>
                    </a:cubicBezTo>
                    <a:cubicBezTo>
                      <a:pt x="2837" y="3089"/>
                      <a:pt x="2830" y="3102"/>
                      <a:pt x="2830" y="3115"/>
                    </a:cubicBezTo>
                    <a:cubicBezTo>
                      <a:pt x="2624" y="3288"/>
                      <a:pt x="2378" y="3364"/>
                      <a:pt x="2128" y="3364"/>
                    </a:cubicBezTo>
                    <a:cubicBezTo>
                      <a:pt x="1752" y="3364"/>
                      <a:pt x="1367" y="3191"/>
                      <a:pt x="1095" y="2915"/>
                    </a:cubicBezTo>
                    <a:cubicBezTo>
                      <a:pt x="810" y="2623"/>
                      <a:pt x="758" y="2228"/>
                      <a:pt x="842" y="1853"/>
                    </a:cubicBezTo>
                    <a:cubicBezTo>
                      <a:pt x="881" y="1678"/>
                      <a:pt x="952" y="1509"/>
                      <a:pt x="1043" y="1360"/>
                    </a:cubicBezTo>
                    <a:cubicBezTo>
                      <a:pt x="1276" y="973"/>
                      <a:pt x="1743" y="586"/>
                      <a:pt x="2216" y="586"/>
                    </a:cubicBezTo>
                    <a:cubicBezTo>
                      <a:pt x="2241" y="586"/>
                      <a:pt x="2267" y="587"/>
                      <a:pt x="2293" y="590"/>
                    </a:cubicBezTo>
                    <a:cubicBezTo>
                      <a:pt x="2720" y="629"/>
                      <a:pt x="3037" y="855"/>
                      <a:pt x="3147" y="1283"/>
                    </a:cubicBezTo>
                    <a:cubicBezTo>
                      <a:pt x="3225" y="1587"/>
                      <a:pt x="3225" y="2144"/>
                      <a:pt x="2927" y="2364"/>
                    </a:cubicBezTo>
                    <a:cubicBezTo>
                      <a:pt x="2927" y="2124"/>
                      <a:pt x="2934" y="1878"/>
                      <a:pt x="2921" y="1639"/>
                    </a:cubicBezTo>
                    <a:cubicBezTo>
                      <a:pt x="2914" y="1516"/>
                      <a:pt x="2888" y="1380"/>
                      <a:pt x="2778" y="1309"/>
                    </a:cubicBezTo>
                    <a:cubicBezTo>
                      <a:pt x="2729" y="1276"/>
                      <a:pt x="2677" y="1261"/>
                      <a:pt x="2628" y="1261"/>
                    </a:cubicBezTo>
                    <a:cubicBezTo>
                      <a:pt x="2523" y="1261"/>
                      <a:pt x="2429" y="1328"/>
                      <a:pt x="2390" y="1425"/>
                    </a:cubicBezTo>
                    <a:cubicBezTo>
                      <a:pt x="2320" y="1257"/>
                      <a:pt x="2038" y="1182"/>
                      <a:pt x="1854" y="1182"/>
                    </a:cubicBezTo>
                    <a:cubicBezTo>
                      <a:pt x="1833" y="1182"/>
                      <a:pt x="1812" y="1183"/>
                      <a:pt x="1794" y="1186"/>
                    </a:cubicBezTo>
                    <a:cubicBezTo>
                      <a:pt x="1425" y="1237"/>
                      <a:pt x="1140" y="1542"/>
                      <a:pt x="1075" y="1904"/>
                    </a:cubicBezTo>
                    <a:cubicBezTo>
                      <a:pt x="1069" y="1930"/>
                      <a:pt x="1069" y="1950"/>
                      <a:pt x="1069" y="1976"/>
                    </a:cubicBezTo>
                    <a:cubicBezTo>
                      <a:pt x="1030" y="2345"/>
                      <a:pt x="1269" y="2707"/>
                      <a:pt x="1632" y="2804"/>
                    </a:cubicBezTo>
                    <a:cubicBezTo>
                      <a:pt x="1694" y="2822"/>
                      <a:pt x="1756" y="2831"/>
                      <a:pt x="1817" y="2831"/>
                    </a:cubicBezTo>
                    <a:cubicBezTo>
                      <a:pt x="2092" y="2831"/>
                      <a:pt x="2349" y="2662"/>
                      <a:pt x="2454" y="2403"/>
                    </a:cubicBezTo>
                    <a:cubicBezTo>
                      <a:pt x="2520" y="2657"/>
                      <a:pt x="2734" y="2807"/>
                      <a:pt x="2982" y="2807"/>
                    </a:cubicBezTo>
                    <a:cubicBezTo>
                      <a:pt x="3050" y="2807"/>
                      <a:pt x="3121" y="2796"/>
                      <a:pt x="3193" y="2772"/>
                    </a:cubicBezTo>
                    <a:cubicBezTo>
                      <a:pt x="3737" y="2584"/>
                      <a:pt x="3814" y="1911"/>
                      <a:pt x="3763" y="1425"/>
                    </a:cubicBezTo>
                    <a:cubicBezTo>
                      <a:pt x="3656" y="463"/>
                      <a:pt x="2982" y="0"/>
                      <a:pt x="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3518253" y="4375129"/>
                <a:ext cx="236314" cy="241454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43" extrusionOk="0">
                    <a:moveTo>
                      <a:pt x="1004" y="1"/>
                    </a:moveTo>
                    <a:cubicBezTo>
                      <a:pt x="665" y="1"/>
                      <a:pt x="312" y="83"/>
                      <a:pt x="1" y="230"/>
                    </a:cubicBezTo>
                    <a:lnTo>
                      <a:pt x="85" y="404"/>
                    </a:lnTo>
                    <a:cubicBezTo>
                      <a:pt x="156" y="379"/>
                      <a:pt x="228" y="353"/>
                      <a:pt x="305" y="346"/>
                    </a:cubicBezTo>
                    <a:cubicBezTo>
                      <a:pt x="357" y="346"/>
                      <a:pt x="364" y="424"/>
                      <a:pt x="318" y="437"/>
                    </a:cubicBezTo>
                    <a:cubicBezTo>
                      <a:pt x="292" y="437"/>
                      <a:pt x="273" y="443"/>
                      <a:pt x="247" y="450"/>
                    </a:cubicBezTo>
                    <a:lnTo>
                      <a:pt x="273" y="540"/>
                    </a:lnTo>
                    <a:cubicBezTo>
                      <a:pt x="510" y="393"/>
                      <a:pt x="783" y="300"/>
                      <a:pt x="1050" y="300"/>
                    </a:cubicBezTo>
                    <a:cubicBezTo>
                      <a:pt x="1287" y="300"/>
                      <a:pt x="1519" y="373"/>
                      <a:pt x="1717" y="547"/>
                    </a:cubicBezTo>
                    <a:cubicBezTo>
                      <a:pt x="2138" y="916"/>
                      <a:pt x="2293" y="2036"/>
                      <a:pt x="1704" y="2328"/>
                    </a:cubicBezTo>
                    <a:cubicBezTo>
                      <a:pt x="1697" y="2331"/>
                      <a:pt x="1690" y="2332"/>
                      <a:pt x="1684" y="2332"/>
                    </a:cubicBezTo>
                    <a:cubicBezTo>
                      <a:pt x="1661" y="2332"/>
                      <a:pt x="1643" y="2316"/>
                      <a:pt x="1633" y="2295"/>
                    </a:cubicBezTo>
                    <a:cubicBezTo>
                      <a:pt x="1625" y="2298"/>
                      <a:pt x="1617" y="2300"/>
                      <a:pt x="1609" y="2300"/>
                    </a:cubicBezTo>
                    <a:cubicBezTo>
                      <a:pt x="1597" y="2300"/>
                      <a:pt x="1586" y="2296"/>
                      <a:pt x="1575" y="2289"/>
                    </a:cubicBezTo>
                    <a:lnTo>
                      <a:pt x="1549" y="2354"/>
                    </a:lnTo>
                    <a:cubicBezTo>
                      <a:pt x="1672" y="2413"/>
                      <a:pt x="1781" y="2443"/>
                      <a:pt x="1878" y="2443"/>
                    </a:cubicBezTo>
                    <a:cubicBezTo>
                      <a:pt x="2096" y="2443"/>
                      <a:pt x="2247" y="2290"/>
                      <a:pt x="2332" y="1984"/>
                    </a:cubicBezTo>
                    <a:cubicBezTo>
                      <a:pt x="2371" y="1836"/>
                      <a:pt x="2391" y="1687"/>
                      <a:pt x="2378" y="1538"/>
                    </a:cubicBezTo>
                    <a:cubicBezTo>
                      <a:pt x="2384" y="1369"/>
                      <a:pt x="2365" y="1201"/>
                      <a:pt x="2326" y="1033"/>
                    </a:cubicBezTo>
                    <a:cubicBezTo>
                      <a:pt x="2209" y="573"/>
                      <a:pt x="1937" y="178"/>
                      <a:pt x="1458" y="55"/>
                    </a:cubicBezTo>
                    <a:cubicBezTo>
                      <a:pt x="1313" y="18"/>
                      <a:pt x="1160" y="1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401133" y="4397763"/>
                <a:ext cx="304807" cy="360451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47" extrusionOk="0">
                    <a:moveTo>
                      <a:pt x="2330" y="3202"/>
                    </a:moveTo>
                    <a:cubicBezTo>
                      <a:pt x="2367" y="3202"/>
                      <a:pt x="2391" y="3254"/>
                      <a:pt x="2352" y="3271"/>
                    </a:cubicBezTo>
                    <a:cubicBezTo>
                      <a:pt x="2223" y="3343"/>
                      <a:pt x="2074" y="3374"/>
                      <a:pt x="1924" y="3374"/>
                    </a:cubicBezTo>
                    <a:cubicBezTo>
                      <a:pt x="1885" y="3374"/>
                      <a:pt x="1846" y="3372"/>
                      <a:pt x="1808" y="3368"/>
                    </a:cubicBezTo>
                    <a:cubicBezTo>
                      <a:pt x="1777" y="3368"/>
                      <a:pt x="1775" y="3322"/>
                      <a:pt x="1802" y="3322"/>
                    </a:cubicBezTo>
                    <a:cubicBezTo>
                      <a:pt x="1804" y="3322"/>
                      <a:pt x="1806" y="3322"/>
                      <a:pt x="1808" y="3323"/>
                    </a:cubicBezTo>
                    <a:cubicBezTo>
                      <a:pt x="1819" y="3323"/>
                      <a:pt x="1830" y="3323"/>
                      <a:pt x="1842" y="3323"/>
                    </a:cubicBezTo>
                    <a:cubicBezTo>
                      <a:pt x="2009" y="3323"/>
                      <a:pt x="2161" y="3279"/>
                      <a:pt x="2313" y="3206"/>
                    </a:cubicBezTo>
                    <a:cubicBezTo>
                      <a:pt x="2319" y="3204"/>
                      <a:pt x="2324" y="3202"/>
                      <a:pt x="2330" y="3202"/>
                    </a:cubicBezTo>
                    <a:close/>
                    <a:moveTo>
                      <a:pt x="2651" y="3232"/>
                    </a:moveTo>
                    <a:cubicBezTo>
                      <a:pt x="2684" y="3232"/>
                      <a:pt x="2714" y="3276"/>
                      <a:pt x="2682" y="3303"/>
                    </a:cubicBezTo>
                    <a:cubicBezTo>
                      <a:pt x="2513" y="3439"/>
                      <a:pt x="2300" y="3510"/>
                      <a:pt x="2086" y="3530"/>
                    </a:cubicBezTo>
                    <a:cubicBezTo>
                      <a:pt x="2085" y="3530"/>
                      <a:pt x="2083" y="3530"/>
                      <a:pt x="2082" y="3530"/>
                    </a:cubicBezTo>
                    <a:cubicBezTo>
                      <a:pt x="2046" y="3530"/>
                      <a:pt x="2036" y="3458"/>
                      <a:pt x="2080" y="3452"/>
                    </a:cubicBezTo>
                    <a:cubicBezTo>
                      <a:pt x="2287" y="3426"/>
                      <a:pt x="2449" y="3342"/>
                      <a:pt x="2630" y="3238"/>
                    </a:cubicBezTo>
                    <a:cubicBezTo>
                      <a:pt x="2637" y="3234"/>
                      <a:pt x="2644" y="3232"/>
                      <a:pt x="2651" y="3232"/>
                    </a:cubicBezTo>
                    <a:close/>
                    <a:moveTo>
                      <a:pt x="1186" y="1"/>
                    </a:moveTo>
                    <a:cubicBezTo>
                      <a:pt x="940" y="117"/>
                      <a:pt x="713" y="279"/>
                      <a:pt x="551" y="480"/>
                    </a:cubicBezTo>
                    <a:cubicBezTo>
                      <a:pt x="53" y="1088"/>
                      <a:pt x="1" y="2442"/>
                      <a:pt x="532" y="3038"/>
                    </a:cubicBezTo>
                    <a:cubicBezTo>
                      <a:pt x="863" y="3412"/>
                      <a:pt x="1438" y="3646"/>
                      <a:pt x="1981" y="3646"/>
                    </a:cubicBezTo>
                    <a:cubicBezTo>
                      <a:pt x="2416" y="3646"/>
                      <a:pt x="2830" y="3496"/>
                      <a:pt x="3083" y="3148"/>
                    </a:cubicBezTo>
                    <a:cubicBezTo>
                      <a:pt x="3083" y="3141"/>
                      <a:pt x="3083" y="3141"/>
                      <a:pt x="3077" y="3135"/>
                    </a:cubicBezTo>
                    <a:cubicBezTo>
                      <a:pt x="3070" y="3044"/>
                      <a:pt x="3070" y="2973"/>
                      <a:pt x="3006" y="2895"/>
                    </a:cubicBezTo>
                    <a:cubicBezTo>
                      <a:pt x="2973" y="2856"/>
                      <a:pt x="2934" y="2830"/>
                      <a:pt x="2896" y="2805"/>
                    </a:cubicBezTo>
                    <a:cubicBezTo>
                      <a:pt x="2889" y="2811"/>
                      <a:pt x="2889" y="2811"/>
                      <a:pt x="2889" y="2811"/>
                    </a:cubicBezTo>
                    <a:cubicBezTo>
                      <a:pt x="2654" y="3041"/>
                      <a:pt x="2365" y="3140"/>
                      <a:pt x="2070" y="3140"/>
                    </a:cubicBezTo>
                    <a:cubicBezTo>
                      <a:pt x="1633" y="3140"/>
                      <a:pt x="1182" y="2923"/>
                      <a:pt x="869" y="2591"/>
                    </a:cubicBezTo>
                    <a:cubicBezTo>
                      <a:pt x="389" y="2073"/>
                      <a:pt x="584" y="1231"/>
                      <a:pt x="979" y="726"/>
                    </a:cubicBezTo>
                    <a:cubicBezTo>
                      <a:pt x="1102" y="570"/>
                      <a:pt x="1270" y="421"/>
                      <a:pt x="1458" y="305"/>
                    </a:cubicBezTo>
                    <a:lnTo>
                      <a:pt x="1432" y="221"/>
                    </a:lnTo>
                    <a:cubicBezTo>
                      <a:pt x="1231" y="273"/>
                      <a:pt x="1069" y="370"/>
                      <a:pt x="927" y="538"/>
                    </a:cubicBezTo>
                    <a:cubicBezTo>
                      <a:pt x="922" y="544"/>
                      <a:pt x="916" y="547"/>
                      <a:pt x="910" y="547"/>
                    </a:cubicBezTo>
                    <a:cubicBezTo>
                      <a:pt x="890" y="547"/>
                      <a:pt x="867" y="519"/>
                      <a:pt x="882" y="499"/>
                    </a:cubicBezTo>
                    <a:cubicBezTo>
                      <a:pt x="972" y="357"/>
                      <a:pt x="1108" y="240"/>
                      <a:pt x="1270" y="175"/>
                    </a:cubicBez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3511631" y="4492743"/>
                <a:ext cx="162287" cy="13253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341" extrusionOk="0">
                    <a:moveTo>
                      <a:pt x="653" y="395"/>
                    </a:moveTo>
                    <a:cubicBezTo>
                      <a:pt x="669" y="395"/>
                      <a:pt x="686" y="396"/>
                      <a:pt x="703" y="399"/>
                    </a:cubicBezTo>
                    <a:cubicBezTo>
                      <a:pt x="716" y="399"/>
                      <a:pt x="722" y="406"/>
                      <a:pt x="722" y="412"/>
                    </a:cubicBezTo>
                    <a:cubicBezTo>
                      <a:pt x="845" y="425"/>
                      <a:pt x="962" y="516"/>
                      <a:pt x="975" y="665"/>
                    </a:cubicBezTo>
                    <a:cubicBezTo>
                      <a:pt x="988" y="846"/>
                      <a:pt x="839" y="982"/>
                      <a:pt x="664" y="989"/>
                    </a:cubicBezTo>
                    <a:cubicBezTo>
                      <a:pt x="659" y="989"/>
                      <a:pt x="655" y="989"/>
                      <a:pt x="651" y="989"/>
                    </a:cubicBezTo>
                    <a:cubicBezTo>
                      <a:pt x="488" y="989"/>
                      <a:pt x="340" y="868"/>
                      <a:pt x="353" y="691"/>
                    </a:cubicBezTo>
                    <a:cubicBezTo>
                      <a:pt x="365" y="532"/>
                      <a:pt x="494" y="395"/>
                      <a:pt x="653" y="395"/>
                    </a:cubicBezTo>
                    <a:close/>
                    <a:moveTo>
                      <a:pt x="740" y="1"/>
                    </a:moveTo>
                    <a:cubicBezTo>
                      <a:pt x="651" y="1"/>
                      <a:pt x="566" y="15"/>
                      <a:pt x="508" y="37"/>
                    </a:cubicBezTo>
                    <a:cubicBezTo>
                      <a:pt x="243" y="127"/>
                      <a:pt x="61" y="380"/>
                      <a:pt x="36" y="659"/>
                    </a:cubicBezTo>
                    <a:cubicBezTo>
                      <a:pt x="0" y="1068"/>
                      <a:pt x="331" y="1341"/>
                      <a:pt x="655" y="1341"/>
                    </a:cubicBezTo>
                    <a:cubicBezTo>
                      <a:pt x="864" y="1341"/>
                      <a:pt x="1071" y="1227"/>
                      <a:pt x="1175" y="963"/>
                    </a:cubicBezTo>
                    <a:cubicBezTo>
                      <a:pt x="1188" y="932"/>
                      <a:pt x="1213" y="919"/>
                      <a:pt x="1237" y="919"/>
                    </a:cubicBezTo>
                    <a:cubicBezTo>
                      <a:pt x="1265" y="919"/>
                      <a:pt x="1292" y="936"/>
                      <a:pt x="1298" y="963"/>
                    </a:cubicBezTo>
                    <a:cubicBezTo>
                      <a:pt x="1311" y="963"/>
                      <a:pt x="1324" y="976"/>
                      <a:pt x="1331" y="995"/>
                    </a:cubicBezTo>
                    <a:cubicBezTo>
                      <a:pt x="1434" y="1066"/>
                      <a:pt x="1525" y="1125"/>
                      <a:pt x="1616" y="1164"/>
                    </a:cubicBezTo>
                    <a:lnTo>
                      <a:pt x="1642" y="1099"/>
                    </a:lnTo>
                    <a:cubicBezTo>
                      <a:pt x="1629" y="1092"/>
                      <a:pt x="1616" y="1073"/>
                      <a:pt x="1609" y="1047"/>
                    </a:cubicBezTo>
                    <a:cubicBezTo>
                      <a:pt x="1609" y="853"/>
                      <a:pt x="1616" y="665"/>
                      <a:pt x="1616" y="477"/>
                    </a:cubicBezTo>
                    <a:cubicBezTo>
                      <a:pt x="1616" y="399"/>
                      <a:pt x="1629" y="328"/>
                      <a:pt x="1616" y="251"/>
                    </a:cubicBezTo>
                    <a:cubicBezTo>
                      <a:pt x="1600" y="122"/>
                      <a:pt x="1507" y="55"/>
                      <a:pt x="1420" y="55"/>
                    </a:cubicBezTo>
                    <a:cubicBezTo>
                      <a:pt x="1332" y="55"/>
                      <a:pt x="1250" y="123"/>
                      <a:pt x="1259" y="263"/>
                    </a:cubicBezTo>
                    <a:cubicBezTo>
                      <a:pt x="1259" y="284"/>
                      <a:pt x="1245" y="293"/>
                      <a:pt x="1231" y="293"/>
                    </a:cubicBezTo>
                    <a:cubicBezTo>
                      <a:pt x="1218" y="293"/>
                      <a:pt x="1204" y="285"/>
                      <a:pt x="1201" y="270"/>
                    </a:cubicBezTo>
                    <a:lnTo>
                      <a:pt x="1195" y="270"/>
                    </a:lnTo>
                    <a:cubicBezTo>
                      <a:pt x="1195" y="270"/>
                      <a:pt x="1195" y="276"/>
                      <a:pt x="1188" y="276"/>
                    </a:cubicBezTo>
                    <a:cubicBezTo>
                      <a:pt x="1175" y="276"/>
                      <a:pt x="1162" y="276"/>
                      <a:pt x="1149" y="283"/>
                    </a:cubicBezTo>
                    <a:cubicBezTo>
                      <a:pt x="1143" y="283"/>
                      <a:pt x="1136" y="283"/>
                      <a:pt x="1136" y="276"/>
                    </a:cubicBezTo>
                    <a:cubicBezTo>
                      <a:pt x="1154" y="71"/>
                      <a:pt x="937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3602361" y="4717098"/>
                <a:ext cx="6701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00" extrusionOk="0">
                    <a:moveTo>
                      <a:pt x="615" y="1"/>
                    </a:moveTo>
                    <a:cubicBezTo>
                      <a:pt x="608" y="1"/>
                      <a:pt x="601" y="3"/>
                      <a:pt x="594" y="7"/>
                    </a:cubicBezTo>
                    <a:cubicBezTo>
                      <a:pt x="413" y="111"/>
                      <a:pt x="251" y="195"/>
                      <a:pt x="44" y="228"/>
                    </a:cubicBezTo>
                    <a:cubicBezTo>
                      <a:pt x="0" y="234"/>
                      <a:pt x="10" y="299"/>
                      <a:pt x="45" y="299"/>
                    </a:cubicBezTo>
                    <a:cubicBezTo>
                      <a:pt x="47" y="299"/>
                      <a:pt x="48" y="299"/>
                      <a:pt x="50" y="299"/>
                    </a:cubicBezTo>
                    <a:cubicBezTo>
                      <a:pt x="264" y="279"/>
                      <a:pt x="477" y="208"/>
                      <a:pt x="646" y="72"/>
                    </a:cubicBezTo>
                    <a:cubicBezTo>
                      <a:pt x="678" y="45"/>
                      <a:pt x="64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3576565" y="4714231"/>
                <a:ext cx="60882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3" extrusionOk="0">
                    <a:moveTo>
                      <a:pt x="556" y="0"/>
                    </a:moveTo>
                    <a:cubicBezTo>
                      <a:pt x="550" y="0"/>
                      <a:pt x="544" y="1"/>
                      <a:pt x="538" y="4"/>
                    </a:cubicBezTo>
                    <a:cubicBezTo>
                      <a:pt x="386" y="77"/>
                      <a:pt x="234" y="121"/>
                      <a:pt x="67" y="121"/>
                    </a:cubicBezTo>
                    <a:cubicBezTo>
                      <a:pt x="55" y="121"/>
                      <a:pt x="44" y="121"/>
                      <a:pt x="33" y="121"/>
                    </a:cubicBezTo>
                    <a:cubicBezTo>
                      <a:pt x="31" y="120"/>
                      <a:pt x="29" y="120"/>
                      <a:pt x="27" y="120"/>
                    </a:cubicBezTo>
                    <a:cubicBezTo>
                      <a:pt x="0" y="120"/>
                      <a:pt x="2" y="166"/>
                      <a:pt x="33" y="166"/>
                    </a:cubicBezTo>
                    <a:cubicBezTo>
                      <a:pt x="71" y="170"/>
                      <a:pt x="110" y="172"/>
                      <a:pt x="149" y="172"/>
                    </a:cubicBezTo>
                    <a:cubicBezTo>
                      <a:pt x="299" y="172"/>
                      <a:pt x="448" y="141"/>
                      <a:pt x="577" y="69"/>
                    </a:cubicBezTo>
                    <a:cubicBezTo>
                      <a:pt x="616" y="47"/>
                      <a:pt x="592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3486823" y="4409326"/>
                <a:ext cx="67405" cy="42598"/>
              </a:xfrm>
              <a:custGeom>
                <a:avLst/>
                <a:gdLst/>
                <a:ahLst/>
                <a:cxnLst/>
                <a:rect l="l" t="t" r="r" b="b"/>
                <a:pathLst>
                  <a:path w="682" h="431" extrusionOk="0">
                    <a:moveTo>
                      <a:pt x="623" y="0"/>
                    </a:moveTo>
                    <a:cubicBezTo>
                      <a:pt x="546" y="7"/>
                      <a:pt x="474" y="26"/>
                      <a:pt x="403" y="58"/>
                    </a:cubicBezTo>
                    <a:cubicBezTo>
                      <a:pt x="241" y="123"/>
                      <a:pt x="105" y="246"/>
                      <a:pt x="15" y="382"/>
                    </a:cubicBezTo>
                    <a:cubicBezTo>
                      <a:pt x="0" y="406"/>
                      <a:pt x="22" y="430"/>
                      <a:pt x="42" y="430"/>
                    </a:cubicBezTo>
                    <a:cubicBezTo>
                      <a:pt x="48" y="430"/>
                      <a:pt x="55" y="428"/>
                      <a:pt x="60" y="421"/>
                    </a:cubicBezTo>
                    <a:cubicBezTo>
                      <a:pt x="202" y="253"/>
                      <a:pt x="364" y="162"/>
                      <a:pt x="565" y="104"/>
                    </a:cubicBezTo>
                    <a:cubicBezTo>
                      <a:pt x="591" y="97"/>
                      <a:pt x="610" y="91"/>
                      <a:pt x="636" y="91"/>
                    </a:cubicBezTo>
                    <a:cubicBezTo>
                      <a:pt x="682" y="78"/>
                      <a:pt x="675" y="0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6" name="Google Shape;736;p20"/>
          <p:cNvGrpSpPr/>
          <p:nvPr/>
        </p:nvGrpSpPr>
        <p:grpSpPr>
          <a:xfrm>
            <a:off x="1005716" y="2068818"/>
            <a:ext cx="713242" cy="548655"/>
            <a:chOff x="2704150" y="3762058"/>
            <a:chExt cx="766268" cy="589254"/>
          </a:xfrm>
        </p:grpSpPr>
        <p:sp>
          <p:nvSpPr>
            <p:cNvPr id="737" name="Google Shape;737;p20"/>
            <p:cNvSpPr/>
            <p:nvPr/>
          </p:nvSpPr>
          <p:spPr>
            <a:xfrm>
              <a:off x="2704150" y="3762058"/>
              <a:ext cx="766268" cy="589254"/>
            </a:xfrm>
            <a:custGeom>
              <a:avLst/>
              <a:gdLst/>
              <a:ahLst/>
              <a:cxnLst/>
              <a:rect l="l" t="t" r="r" b="b"/>
              <a:pathLst>
                <a:path w="7753" h="5962" extrusionOk="0">
                  <a:moveTo>
                    <a:pt x="5434" y="189"/>
                  </a:moveTo>
                  <a:cubicBezTo>
                    <a:pt x="5962" y="189"/>
                    <a:pt x="6193" y="789"/>
                    <a:pt x="6418" y="1155"/>
                  </a:cubicBezTo>
                  <a:cubicBezTo>
                    <a:pt x="6593" y="1440"/>
                    <a:pt x="6761" y="1718"/>
                    <a:pt x="6936" y="2003"/>
                  </a:cubicBezTo>
                  <a:cubicBezTo>
                    <a:pt x="7208" y="2456"/>
                    <a:pt x="7655" y="2903"/>
                    <a:pt x="7079" y="3408"/>
                  </a:cubicBezTo>
                  <a:cubicBezTo>
                    <a:pt x="6613" y="3816"/>
                    <a:pt x="5933" y="4114"/>
                    <a:pt x="5389" y="4419"/>
                  </a:cubicBezTo>
                  <a:cubicBezTo>
                    <a:pt x="4819" y="4742"/>
                    <a:pt x="4236" y="5047"/>
                    <a:pt x="3653" y="5345"/>
                  </a:cubicBezTo>
                  <a:cubicBezTo>
                    <a:pt x="3634" y="5351"/>
                    <a:pt x="3614" y="5364"/>
                    <a:pt x="3595" y="5371"/>
                  </a:cubicBezTo>
                  <a:cubicBezTo>
                    <a:pt x="3329" y="5508"/>
                    <a:pt x="2998" y="5705"/>
                    <a:pt x="2688" y="5705"/>
                  </a:cubicBezTo>
                  <a:cubicBezTo>
                    <a:pt x="2544" y="5705"/>
                    <a:pt x="2405" y="5663"/>
                    <a:pt x="2280" y="5552"/>
                  </a:cubicBezTo>
                  <a:cubicBezTo>
                    <a:pt x="2028" y="5332"/>
                    <a:pt x="1820" y="4969"/>
                    <a:pt x="1626" y="4691"/>
                  </a:cubicBezTo>
                  <a:cubicBezTo>
                    <a:pt x="1445" y="4438"/>
                    <a:pt x="1276" y="4185"/>
                    <a:pt x="1121" y="3920"/>
                  </a:cubicBezTo>
                  <a:cubicBezTo>
                    <a:pt x="1024" y="3771"/>
                    <a:pt x="363" y="2780"/>
                    <a:pt x="797" y="2703"/>
                  </a:cubicBezTo>
                  <a:cubicBezTo>
                    <a:pt x="804" y="2703"/>
                    <a:pt x="810" y="2696"/>
                    <a:pt x="817" y="2696"/>
                  </a:cubicBezTo>
                  <a:cubicBezTo>
                    <a:pt x="849" y="2677"/>
                    <a:pt x="849" y="2625"/>
                    <a:pt x="823" y="2599"/>
                  </a:cubicBezTo>
                  <a:cubicBezTo>
                    <a:pt x="2034" y="2023"/>
                    <a:pt x="3187" y="1336"/>
                    <a:pt x="4352" y="689"/>
                  </a:cubicBezTo>
                  <a:cubicBezTo>
                    <a:pt x="4637" y="533"/>
                    <a:pt x="5000" y="242"/>
                    <a:pt x="5330" y="196"/>
                  </a:cubicBezTo>
                  <a:cubicBezTo>
                    <a:pt x="5366" y="191"/>
                    <a:pt x="5401" y="189"/>
                    <a:pt x="5434" y="189"/>
                  </a:cubicBezTo>
                  <a:close/>
                  <a:moveTo>
                    <a:pt x="5510" y="0"/>
                  </a:moveTo>
                  <a:cubicBezTo>
                    <a:pt x="5491" y="0"/>
                    <a:pt x="5473" y="1"/>
                    <a:pt x="5453" y="2"/>
                  </a:cubicBezTo>
                  <a:cubicBezTo>
                    <a:pt x="5123" y="35"/>
                    <a:pt x="4819" y="229"/>
                    <a:pt x="4540" y="384"/>
                  </a:cubicBezTo>
                  <a:cubicBezTo>
                    <a:pt x="4113" y="617"/>
                    <a:pt x="3692" y="857"/>
                    <a:pt x="3265" y="1090"/>
                  </a:cubicBezTo>
                  <a:cubicBezTo>
                    <a:pt x="2390" y="1576"/>
                    <a:pt x="1497" y="2042"/>
                    <a:pt x="655" y="2586"/>
                  </a:cubicBezTo>
                  <a:cubicBezTo>
                    <a:pt x="642" y="2599"/>
                    <a:pt x="635" y="2612"/>
                    <a:pt x="635" y="2625"/>
                  </a:cubicBezTo>
                  <a:cubicBezTo>
                    <a:pt x="1" y="2942"/>
                    <a:pt x="1432" y="4704"/>
                    <a:pt x="1646" y="4995"/>
                  </a:cubicBezTo>
                  <a:cubicBezTo>
                    <a:pt x="1871" y="5306"/>
                    <a:pt x="2194" y="5961"/>
                    <a:pt x="2642" y="5961"/>
                  </a:cubicBezTo>
                  <a:cubicBezTo>
                    <a:pt x="2670" y="5961"/>
                    <a:pt x="2698" y="5959"/>
                    <a:pt x="2727" y="5953"/>
                  </a:cubicBezTo>
                  <a:cubicBezTo>
                    <a:pt x="3006" y="5895"/>
                    <a:pt x="3303" y="5701"/>
                    <a:pt x="3556" y="5571"/>
                  </a:cubicBezTo>
                  <a:cubicBezTo>
                    <a:pt x="3938" y="5384"/>
                    <a:pt x="4320" y="5189"/>
                    <a:pt x="4696" y="4982"/>
                  </a:cubicBezTo>
                  <a:cubicBezTo>
                    <a:pt x="5415" y="4600"/>
                    <a:pt x="6127" y="4185"/>
                    <a:pt x="6826" y="3758"/>
                  </a:cubicBezTo>
                  <a:cubicBezTo>
                    <a:pt x="7163" y="3544"/>
                    <a:pt x="7752" y="3298"/>
                    <a:pt x="7584" y="2806"/>
                  </a:cubicBezTo>
                  <a:cubicBezTo>
                    <a:pt x="7493" y="2521"/>
                    <a:pt x="7273" y="2262"/>
                    <a:pt x="7124" y="2010"/>
                  </a:cubicBezTo>
                  <a:cubicBezTo>
                    <a:pt x="6897" y="1641"/>
                    <a:pt x="6671" y="1271"/>
                    <a:pt x="6451" y="909"/>
                  </a:cubicBezTo>
                  <a:cubicBezTo>
                    <a:pt x="6207" y="515"/>
                    <a:pt x="6023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321275" y="4033161"/>
              <a:ext cx="47836" cy="40918"/>
            </a:xfrm>
            <a:custGeom>
              <a:avLst/>
              <a:gdLst/>
              <a:ahLst/>
              <a:cxnLst/>
              <a:rect l="l" t="t" r="r" b="b"/>
              <a:pathLst>
                <a:path w="484" h="414" extrusionOk="0">
                  <a:moveTo>
                    <a:pt x="67" y="1"/>
                  </a:moveTo>
                  <a:cubicBezTo>
                    <a:pt x="27" y="1"/>
                    <a:pt x="1" y="40"/>
                    <a:pt x="45" y="57"/>
                  </a:cubicBezTo>
                  <a:cubicBezTo>
                    <a:pt x="51" y="57"/>
                    <a:pt x="51" y="57"/>
                    <a:pt x="51" y="50"/>
                  </a:cubicBezTo>
                  <a:lnTo>
                    <a:pt x="58" y="50"/>
                  </a:lnTo>
                  <a:cubicBezTo>
                    <a:pt x="90" y="121"/>
                    <a:pt x="284" y="380"/>
                    <a:pt x="317" y="406"/>
                  </a:cubicBezTo>
                  <a:cubicBezTo>
                    <a:pt x="324" y="412"/>
                    <a:pt x="332" y="414"/>
                    <a:pt x="341" y="414"/>
                  </a:cubicBezTo>
                  <a:cubicBezTo>
                    <a:pt x="366" y="414"/>
                    <a:pt x="391" y="396"/>
                    <a:pt x="381" y="368"/>
                  </a:cubicBezTo>
                  <a:cubicBezTo>
                    <a:pt x="375" y="355"/>
                    <a:pt x="369" y="348"/>
                    <a:pt x="362" y="335"/>
                  </a:cubicBezTo>
                  <a:lnTo>
                    <a:pt x="362" y="335"/>
                  </a:lnTo>
                  <a:cubicBezTo>
                    <a:pt x="369" y="348"/>
                    <a:pt x="381" y="355"/>
                    <a:pt x="388" y="368"/>
                  </a:cubicBezTo>
                  <a:cubicBezTo>
                    <a:pt x="396" y="377"/>
                    <a:pt x="406" y="381"/>
                    <a:pt x="417" y="381"/>
                  </a:cubicBezTo>
                  <a:cubicBezTo>
                    <a:pt x="449" y="381"/>
                    <a:pt x="484" y="343"/>
                    <a:pt x="459" y="309"/>
                  </a:cubicBezTo>
                  <a:cubicBezTo>
                    <a:pt x="401" y="238"/>
                    <a:pt x="336" y="167"/>
                    <a:pt x="271" y="96"/>
                  </a:cubicBezTo>
                  <a:cubicBezTo>
                    <a:pt x="265" y="90"/>
                    <a:pt x="258" y="87"/>
                    <a:pt x="251" y="87"/>
                  </a:cubicBezTo>
                  <a:cubicBezTo>
                    <a:pt x="226" y="87"/>
                    <a:pt x="200" y="116"/>
                    <a:pt x="220" y="141"/>
                  </a:cubicBezTo>
                  <a:cubicBezTo>
                    <a:pt x="226" y="150"/>
                    <a:pt x="232" y="161"/>
                    <a:pt x="238" y="171"/>
                  </a:cubicBezTo>
                  <a:lnTo>
                    <a:pt x="238" y="171"/>
                  </a:lnTo>
                  <a:cubicBezTo>
                    <a:pt x="214" y="142"/>
                    <a:pt x="185" y="113"/>
                    <a:pt x="161" y="89"/>
                  </a:cubicBezTo>
                  <a:cubicBezTo>
                    <a:pt x="142" y="57"/>
                    <a:pt x="116" y="24"/>
                    <a:pt x="90" y="5"/>
                  </a:cubicBezTo>
                  <a:cubicBezTo>
                    <a:pt x="82" y="2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2785491" y="3834306"/>
              <a:ext cx="567115" cy="472234"/>
            </a:xfrm>
            <a:custGeom>
              <a:avLst/>
              <a:gdLst/>
              <a:ahLst/>
              <a:cxnLst/>
              <a:rect l="l" t="t" r="r" b="b"/>
              <a:pathLst>
                <a:path w="5738" h="4778" extrusionOk="0">
                  <a:moveTo>
                    <a:pt x="4086" y="126"/>
                  </a:moveTo>
                  <a:cubicBezTo>
                    <a:pt x="4559" y="974"/>
                    <a:pt x="5084" y="1797"/>
                    <a:pt x="5550" y="2651"/>
                  </a:cubicBezTo>
                  <a:cubicBezTo>
                    <a:pt x="5556" y="2664"/>
                    <a:pt x="5563" y="2671"/>
                    <a:pt x="5569" y="2677"/>
                  </a:cubicBezTo>
                  <a:cubicBezTo>
                    <a:pt x="4993" y="3034"/>
                    <a:pt x="4410" y="3390"/>
                    <a:pt x="3827" y="3733"/>
                  </a:cubicBezTo>
                  <a:cubicBezTo>
                    <a:pt x="3276" y="4060"/>
                    <a:pt x="2548" y="4655"/>
                    <a:pt x="1867" y="4655"/>
                  </a:cubicBezTo>
                  <a:cubicBezTo>
                    <a:pt x="1821" y="4655"/>
                    <a:pt x="1775" y="4652"/>
                    <a:pt x="1729" y="4646"/>
                  </a:cubicBezTo>
                  <a:cubicBezTo>
                    <a:pt x="1729" y="4633"/>
                    <a:pt x="1729" y="4614"/>
                    <a:pt x="1723" y="4594"/>
                  </a:cubicBezTo>
                  <a:cubicBezTo>
                    <a:pt x="1250" y="3759"/>
                    <a:pt x="738" y="2923"/>
                    <a:pt x="117" y="2185"/>
                  </a:cubicBezTo>
                  <a:cubicBezTo>
                    <a:pt x="1457" y="1551"/>
                    <a:pt x="2772" y="825"/>
                    <a:pt x="4086" y="126"/>
                  </a:cubicBezTo>
                  <a:close/>
                  <a:moveTo>
                    <a:pt x="4100" y="1"/>
                  </a:moveTo>
                  <a:cubicBezTo>
                    <a:pt x="4091" y="1"/>
                    <a:pt x="4081" y="4"/>
                    <a:pt x="4073" y="9"/>
                  </a:cubicBezTo>
                  <a:cubicBezTo>
                    <a:pt x="4067" y="6"/>
                    <a:pt x="4059" y="5"/>
                    <a:pt x="4050" y="5"/>
                  </a:cubicBezTo>
                  <a:cubicBezTo>
                    <a:pt x="4041" y="5"/>
                    <a:pt x="4031" y="6"/>
                    <a:pt x="4022" y="9"/>
                  </a:cubicBezTo>
                  <a:cubicBezTo>
                    <a:pt x="2701" y="689"/>
                    <a:pt x="1367" y="1363"/>
                    <a:pt x="78" y="2101"/>
                  </a:cubicBezTo>
                  <a:cubicBezTo>
                    <a:pt x="71" y="2108"/>
                    <a:pt x="65" y="2108"/>
                    <a:pt x="58" y="2114"/>
                  </a:cubicBezTo>
                  <a:cubicBezTo>
                    <a:pt x="52" y="2114"/>
                    <a:pt x="52" y="2120"/>
                    <a:pt x="46" y="2127"/>
                  </a:cubicBezTo>
                  <a:cubicBezTo>
                    <a:pt x="20" y="2127"/>
                    <a:pt x="0" y="2153"/>
                    <a:pt x="13" y="2179"/>
                  </a:cubicBezTo>
                  <a:cubicBezTo>
                    <a:pt x="564" y="2995"/>
                    <a:pt x="1127" y="3798"/>
                    <a:pt x="1606" y="4659"/>
                  </a:cubicBezTo>
                  <a:cubicBezTo>
                    <a:pt x="1619" y="4678"/>
                    <a:pt x="1639" y="4691"/>
                    <a:pt x="1658" y="4691"/>
                  </a:cubicBezTo>
                  <a:cubicBezTo>
                    <a:pt x="1658" y="4698"/>
                    <a:pt x="1664" y="4704"/>
                    <a:pt x="1677" y="4711"/>
                  </a:cubicBezTo>
                  <a:cubicBezTo>
                    <a:pt x="1787" y="4757"/>
                    <a:pt x="1897" y="4777"/>
                    <a:pt x="2008" y="4777"/>
                  </a:cubicBezTo>
                  <a:cubicBezTo>
                    <a:pt x="2252" y="4777"/>
                    <a:pt x="2497" y="4680"/>
                    <a:pt x="2733" y="4555"/>
                  </a:cubicBezTo>
                  <a:cubicBezTo>
                    <a:pt x="2966" y="4432"/>
                    <a:pt x="3186" y="4277"/>
                    <a:pt x="3387" y="4167"/>
                  </a:cubicBezTo>
                  <a:cubicBezTo>
                    <a:pt x="4158" y="3714"/>
                    <a:pt x="4922" y="3254"/>
                    <a:pt x="5679" y="2775"/>
                  </a:cubicBezTo>
                  <a:cubicBezTo>
                    <a:pt x="5738" y="2742"/>
                    <a:pt x="5718" y="2677"/>
                    <a:pt x="5673" y="2651"/>
                  </a:cubicBezTo>
                  <a:cubicBezTo>
                    <a:pt x="5692" y="2632"/>
                    <a:pt x="5692" y="2606"/>
                    <a:pt x="5679" y="2580"/>
                  </a:cubicBezTo>
                  <a:cubicBezTo>
                    <a:pt x="5213" y="1706"/>
                    <a:pt x="4721" y="819"/>
                    <a:pt x="4138" y="22"/>
                  </a:cubicBezTo>
                  <a:cubicBezTo>
                    <a:pt x="4127" y="7"/>
                    <a:pt x="4113" y="1"/>
                    <a:pt x="410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296171" y="3907246"/>
              <a:ext cx="50702" cy="45464"/>
            </a:xfrm>
            <a:custGeom>
              <a:avLst/>
              <a:gdLst/>
              <a:ahLst/>
              <a:cxnLst/>
              <a:rect l="l" t="t" r="r" b="b"/>
              <a:pathLst>
                <a:path w="513" h="460" extrusionOk="0">
                  <a:moveTo>
                    <a:pt x="210" y="93"/>
                  </a:moveTo>
                  <a:cubicBezTo>
                    <a:pt x="264" y="93"/>
                    <a:pt x="320" y="124"/>
                    <a:pt x="344" y="172"/>
                  </a:cubicBezTo>
                  <a:cubicBezTo>
                    <a:pt x="389" y="243"/>
                    <a:pt x="338" y="314"/>
                    <a:pt x="266" y="340"/>
                  </a:cubicBezTo>
                  <a:cubicBezTo>
                    <a:pt x="250" y="346"/>
                    <a:pt x="234" y="349"/>
                    <a:pt x="218" y="349"/>
                  </a:cubicBezTo>
                  <a:cubicBezTo>
                    <a:pt x="164" y="349"/>
                    <a:pt x="116" y="314"/>
                    <a:pt x="111" y="249"/>
                  </a:cubicBezTo>
                  <a:cubicBezTo>
                    <a:pt x="104" y="184"/>
                    <a:pt x="143" y="133"/>
                    <a:pt x="195" y="94"/>
                  </a:cubicBezTo>
                  <a:cubicBezTo>
                    <a:pt x="200" y="93"/>
                    <a:pt x="205" y="93"/>
                    <a:pt x="210" y="93"/>
                  </a:cubicBezTo>
                  <a:close/>
                  <a:moveTo>
                    <a:pt x="217" y="0"/>
                  </a:moveTo>
                  <a:cubicBezTo>
                    <a:pt x="176" y="0"/>
                    <a:pt x="135" y="11"/>
                    <a:pt x="98" y="36"/>
                  </a:cubicBezTo>
                  <a:cubicBezTo>
                    <a:pt x="85" y="42"/>
                    <a:pt x="79" y="61"/>
                    <a:pt x="79" y="74"/>
                  </a:cubicBezTo>
                  <a:cubicBezTo>
                    <a:pt x="27" y="120"/>
                    <a:pt x="1" y="197"/>
                    <a:pt x="1" y="262"/>
                  </a:cubicBezTo>
                  <a:cubicBezTo>
                    <a:pt x="12" y="385"/>
                    <a:pt x="115" y="460"/>
                    <a:pt x="224" y="460"/>
                  </a:cubicBezTo>
                  <a:cubicBezTo>
                    <a:pt x="247" y="460"/>
                    <a:pt x="270" y="457"/>
                    <a:pt x="292" y="450"/>
                  </a:cubicBezTo>
                  <a:cubicBezTo>
                    <a:pt x="428" y="405"/>
                    <a:pt x="512" y="262"/>
                    <a:pt x="441" y="133"/>
                  </a:cubicBezTo>
                  <a:cubicBezTo>
                    <a:pt x="397" y="53"/>
                    <a:pt x="30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2796956" y="3846660"/>
              <a:ext cx="539046" cy="447723"/>
            </a:xfrm>
            <a:custGeom>
              <a:avLst/>
              <a:gdLst/>
              <a:ahLst/>
              <a:cxnLst/>
              <a:rect l="l" t="t" r="r" b="b"/>
              <a:pathLst>
                <a:path w="5454" h="4530" extrusionOk="0">
                  <a:moveTo>
                    <a:pt x="792" y="1920"/>
                  </a:moveTo>
                  <a:cubicBezTo>
                    <a:pt x="832" y="1920"/>
                    <a:pt x="856" y="1968"/>
                    <a:pt x="817" y="1995"/>
                  </a:cubicBezTo>
                  <a:cubicBezTo>
                    <a:pt x="674" y="2086"/>
                    <a:pt x="506" y="2151"/>
                    <a:pt x="357" y="2222"/>
                  </a:cubicBezTo>
                  <a:cubicBezTo>
                    <a:pt x="354" y="2223"/>
                    <a:pt x="352" y="2223"/>
                    <a:pt x="350" y="2223"/>
                  </a:cubicBezTo>
                  <a:cubicBezTo>
                    <a:pt x="323" y="2223"/>
                    <a:pt x="314" y="2188"/>
                    <a:pt x="337" y="2170"/>
                  </a:cubicBezTo>
                  <a:cubicBezTo>
                    <a:pt x="473" y="2086"/>
                    <a:pt x="622" y="1989"/>
                    <a:pt x="771" y="1924"/>
                  </a:cubicBezTo>
                  <a:cubicBezTo>
                    <a:pt x="778" y="1922"/>
                    <a:pt x="785" y="1920"/>
                    <a:pt x="792" y="1920"/>
                  </a:cubicBezTo>
                  <a:close/>
                  <a:moveTo>
                    <a:pt x="985" y="2067"/>
                  </a:moveTo>
                  <a:cubicBezTo>
                    <a:pt x="1019" y="2067"/>
                    <a:pt x="1050" y="2117"/>
                    <a:pt x="1017" y="2144"/>
                  </a:cubicBezTo>
                  <a:cubicBezTo>
                    <a:pt x="992" y="2170"/>
                    <a:pt x="966" y="2190"/>
                    <a:pt x="933" y="2216"/>
                  </a:cubicBezTo>
                  <a:cubicBezTo>
                    <a:pt x="924" y="2222"/>
                    <a:pt x="914" y="2225"/>
                    <a:pt x="904" y="2225"/>
                  </a:cubicBezTo>
                  <a:cubicBezTo>
                    <a:pt x="894" y="2225"/>
                    <a:pt x="885" y="2222"/>
                    <a:pt x="875" y="2216"/>
                  </a:cubicBezTo>
                  <a:cubicBezTo>
                    <a:pt x="836" y="2235"/>
                    <a:pt x="791" y="2255"/>
                    <a:pt x="745" y="2280"/>
                  </a:cubicBezTo>
                  <a:cubicBezTo>
                    <a:pt x="743" y="2281"/>
                    <a:pt x="740" y="2281"/>
                    <a:pt x="737" y="2281"/>
                  </a:cubicBezTo>
                  <a:cubicBezTo>
                    <a:pt x="710" y="2281"/>
                    <a:pt x="696" y="2253"/>
                    <a:pt x="720" y="2235"/>
                  </a:cubicBezTo>
                  <a:cubicBezTo>
                    <a:pt x="797" y="2177"/>
                    <a:pt x="881" y="2125"/>
                    <a:pt x="966" y="2073"/>
                  </a:cubicBezTo>
                  <a:cubicBezTo>
                    <a:pt x="972" y="2069"/>
                    <a:pt x="978" y="2067"/>
                    <a:pt x="985" y="2067"/>
                  </a:cubicBezTo>
                  <a:close/>
                  <a:moveTo>
                    <a:pt x="3970" y="1"/>
                  </a:moveTo>
                  <a:cubicBezTo>
                    <a:pt x="2656" y="707"/>
                    <a:pt x="1341" y="1426"/>
                    <a:pt x="1" y="2067"/>
                  </a:cubicBezTo>
                  <a:cubicBezTo>
                    <a:pt x="622" y="2798"/>
                    <a:pt x="1134" y="3634"/>
                    <a:pt x="1607" y="4469"/>
                  </a:cubicBezTo>
                  <a:cubicBezTo>
                    <a:pt x="1613" y="4489"/>
                    <a:pt x="1613" y="4508"/>
                    <a:pt x="1607" y="4521"/>
                  </a:cubicBezTo>
                  <a:cubicBezTo>
                    <a:pt x="1653" y="4527"/>
                    <a:pt x="1699" y="4530"/>
                    <a:pt x="1746" y="4530"/>
                  </a:cubicBezTo>
                  <a:cubicBezTo>
                    <a:pt x="2432" y="4530"/>
                    <a:pt x="3160" y="3936"/>
                    <a:pt x="3711" y="3614"/>
                  </a:cubicBezTo>
                  <a:cubicBezTo>
                    <a:pt x="4294" y="3265"/>
                    <a:pt x="4877" y="2909"/>
                    <a:pt x="5453" y="2552"/>
                  </a:cubicBezTo>
                  <a:cubicBezTo>
                    <a:pt x="5447" y="2546"/>
                    <a:pt x="5440" y="2539"/>
                    <a:pt x="5434" y="2526"/>
                  </a:cubicBezTo>
                  <a:cubicBezTo>
                    <a:pt x="4968" y="1672"/>
                    <a:pt x="4443" y="849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306449" y="3916339"/>
              <a:ext cx="28267" cy="25401"/>
            </a:xfrm>
            <a:custGeom>
              <a:avLst/>
              <a:gdLst/>
              <a:ahLst/>
              <a:cxnLst/>
              <a:rect l="l" t="t" r="r" b="b"/>
              <a:pathLst>
                <a:path w="286" h="257" extrusionOk="0">
                  <a:moveTo>
                    <a:pt x="106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39" y="41"/>
                    <a:pt x="0" y="92"/>
                    <a:pt x="7" y="157"/>
                  </a:cubicBezTo>
                  <a:cubicBezTo>
                    <a:pt x="12" y="222"/>
                    <a:pt x="60" y="257"/>
                    <a:pt x="114" y="257"/>
                  </a:cubicBezTo>
                  <a:cubicBezTo>
                    <a:pt x="130" y="257"/>
                    <a:pt x="146" y="254"/>
                    <a:pt x="162" y="248"/>
                  </a:cubicBezTo>
                  <a:cubicBezTo>
                    <a:pt x="234" y="228"/>
                    <a:pt x="285" y="151"/>
                    <a:pt x="240" y="80"/>
                  </a:cubicBezTo>
                  <a:cubicBezTo>
                    <a:pt x="216" y="32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238649" y="3805545"/>
              <a:ext cx="46156" cy="17494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118" y="0"/>
                  </a:moveTo>
                  <a:cubicBezTo>
                    <a:pt x="85" y="0"/>
                    <a:pt x="53" y="3"/>
                    <a:pt x="19" y="9"/>
                  </a:cubicBezTo>
                  <a:cubicBezTo>
                    <a:pt x="0" y="15"/>
                    <a:pt x="7" y="54"/>
                    <a:pt x="26" y="54"/>
                  </a:cubicBezTo>
                  <a:cubicBezTo>
                    <a:pt x="162" y="54"/>
                    <a:pt x="285" y="93"/>
                    <a:pt x="395" y="171"/>
                  </a:cubicBezTo>
                  <a:cubicBezTo>
                    <a:pt x="401" y="175"/>
                    <a:pt x="408" y="177"/>
                    <a:pt x="414" y="177"/>
                  </a:cubicBezTo>
                  <a:cubicBezTo>
                    <a:pt x="444" y="177"/>
                    <a:pt x="466" y="128"/>
                    <a:pt x="434" y="106"/>
                  </a:cubicBezTo>
                  <a:cubicBezTo>
                    <a:pt x="338" y="36"/>
                    <a:pt x="231" y="0"/>
                    <a:pt x="11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222638" y="3790226"/>
              <a:ext cx="54755" cy="16407"/>
            </a:xfrm>
            <a:custGeom>
              <a:avLst/>
              <a:gdLst/>
              <a:ahLst/>
              <a:cxnLst/>
              <a:rect l="l" t="t" r="r" b="b"/>
              <a:pathLst>
                <a:path w="554" h="166" extrusionOk="0">
                  <a:moveTo>
                    <a:pt x="171" y="1"/>
                  </a:moveTo>
                  <a:cubicBezTo>
                    <a:pt x="129" y="1"/>
                    <a:pt x="87" y="4"/>
                    <a:pt x="45" y="9"/>
                  </a:cubicBezTo>
                  <a:cubicBezTo>
                    <a:pt x="0" y="15"/>
                    <a:pt x="0" y="86"/>
                    <a:pt x="45" y="86"/>
                  </a:cubicBezTo>
                  <a:cubicBezTo>
                    <a:pt x="67" y="85"/>
                    <a:pt x="88" y="84"/>
                    <a:pt x="108" y="84"/>
                  </a:cubicBezTo>
                  <a:cubicBezTo>
                    <a:pt x="243" y="84"/>
                    <a:pt x="363" y="119"/>
                    <a:pt x="492" y="164"/>
                  </a:cubicBezTo>
                  <a:cubicBezTo>
                    <a:pt x="496" y="165"/>
                    <a:pt x="499" y="166"/>
                    <a:pt x="502" y="166"/>
                  </a:cubicBezTo>
                  <a:cubicBezTo>
                    <a:pt x="535" y="166"/>
                    <a:pt x="554" y="110"/>
                    <a:pt x="518" y="93"/>
                  </a:cubicBezTo>
                  <a:cubicBezTo>
                    <a:pt x="417" y="25"/>
                    <a:pt x="294" y="1"/>
                    <a:pt x="17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2865350" y="4050952"/>
              <a:ext cx="35482" cy="20755"/>
            </a:xfrm>
            <a:custGeom>
              <a:avLst/>
              <a:gdLst/>
              <a:ahLst/>
              <a:cxnLst/>
              <a:rect l="l" t="t" r="r" b="b"/>
              <a:pathLst>
                <a:path w="359" h="210" extrusionOk="0">
                  <a:moveTo>
                    <a:pt x="293" y="0"/>
                  </a:moveTo>
                  <a:cubicBezTo>
                    <a:pt x="286" y="0"/>
                    <a:pt x="280" y="2"/>
                    <a:pt x="274" y="6"/>
                  </a:cubicBezTo>
                  <a:cubicBezTo>
                    <a:pt x="189" y="58"/>
                    <a:pt x="105" y="110"/>
                    <a:pt x="28" y="168"/>
                  </a:cubicBezTo>
                  <a:cubicBezTo>
                    <a:pt x="0" y="184"/>
                    <a:pt x="14" y="210"/>
                    <a:pt x="35" y="210"/>
                  </a:cubicBezTo>
                  <a:cubicBezTo>
                    <a:pt x="39" y="210"/>
                    <a:pt x="43" y="209"/>
                    <a:pt x="47" y="207"/>
                  </a:cubicBezTo>
                  <a:cubicBezTo>
                    <a:pt x="92" y="188"/>
                    <a:pt x="138" y="168"/>
                    <a:pt x="183" y="149"/>
                  </a:cubicBezTo>
                  <a:cubicBezTo>
                    <a:pt x="194" y="152"/>
                    <a:pt x="208" y="156"/>
                    <a:pt x="219" y="156"/>
                  </a:cubicBezTo>
                  <a:cubicBezTo>
                    <a:pt x="228" y="156"/>
                    <a:pt x="236" y="154"/>
                    <a:pt x="241" y="149"/>
                  </a:cubicBezTo>
                  <a:cubicBezTo>
                    <a:pt x="274" y="123"/>
                    <a:pt x="300" y="103"/>
                    <a:pt x="325" y="77"/>
                  </a:cubicBezTo>
                  <a:cubicBezTo>
                    <a:pt x="358" y="50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2827990" y="4036423"/>
              <a:ext cx="53569" cy="29453"/>
            </a:xfrm>
            <a:custGeom>
              <a:avLst/>
              <a:gdLst/>
              <a:ahLst/>
              <a:cxnLst/>
              <a:rect l="l" t="t" r="r" b="b"/>
              <a:pathLst>
                <a:path w="542" h="298" extrusionOk="0">
                  <a:moveTo>
                    <a:pt x="478" y="0"/>
                  </a:moveTo>
                  <a:cubicBezTo>
                    <a:pt x="471" y="0"/>
                    <a:pt x="464" y="2"/>
                    <a:pt x="457" y="4"/>
                  </a:cubicBezTo>
                  <a:cubicBezTo>
                    <a:pt x="308" y="69"/>
                    <a:pt x="159" y="166"/>
                    <a:pt x="23" y="250"/>
                  </a:cubicBezTo>
                  <a:cubicBezTo>
                    <a:pt x="1" y="262"/>
                    <a:pt x="8" y="298"/>
                    <a:pt x="32" y="298"/>
                  </a:cubicBezTo>
                  <a:cubicBezTo>
                    <a:pt x="35" y="298"/>
                    <a:pt x="39" y="297"/>
                    <a:pt x="43" y="296"/>
                  </a:cubicBezTo>
                  <a:cubicBezTo>
                    <a:pt x="192" y="231"/>
                    <a:pt x="360" y="166"/>
                    <a:pt x="503" y="75"/>
                  </a:cubicBezTo>
                  <a:cubicBezTo>
                    <a:pt x="542" y="48"/>
                    <a:pt x="518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0"/>
          <p:cNvGrpSpPr/>
          <p:nvPr/>
        </p:nvGrpSpPr>
        <p:grpSpPr>
          <a:xfrm>
            <a:off x="2321698" y="2825974"/>
            <a:ext cx="1884600" cy="1852508"/>
            <a:chOff x="2321698" y="2825974"/>
            <a:chExt cx="1884600" cy="1852508"/>
          </a:xfrm>
        </p:grpSpPr>
        <p:sp>
          <p:nvSpPr>
            <p:cNvPr id="748" name="Google Shape;748;p20"/>
            <p:cNvSpPr/>
            <p:nvPr/>
          </p:nvSpPr>
          <p:spPr>
            <a:xfrm>
              <a:off x="2633857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Learn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2321698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Learn from online course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0" name="Google Shape;750;p20"/>
            <p:cNvCxnSpPr/>
            <p:nvPr/>
          </p:nvCxnSpPr>
          <p:spPr>
            <a:xfrm>
              <a:off x="3236586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1" name="Google Shape;751;p20"/>
          <p:cNvGrpSpPr/>
          <p:nvPr/>
        </p:nvGrpSpPr>
        <p:grpSpPr>
          <a:xfrm>
            <a:off x="4934363" y="2825974"/>
            <a:ext cx="1884600" cy="1852508"/>
            <a:chOff x="4934363" y="2825974"/>
            <a:chExt cx="1884600" cy="1852508"/>
          </a:xfrm>
        </p:grpSpPr>
        <p:sp>
          <p:nvSpPr>
            <p:cNvPr id="752" name="Google Shape;752;p20"/>
            <p:cNvSpPr/>
            <p:nvPr/>
          </p:nvSpPr>
          <p:spPr>
            <a:xfrm>
              <a:off x="5246504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Watch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4934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Watch video course for easy to understand</a:t>
              </a:r>
            </a:p>
          </p:txBody>
        </p:sp>
        <p:cxnSp>
          <p:nvCxnSpPr>
            <p:cNvPr id="754" name="Google Shape;754;p20"/>
            <p:cNvCxnSpPr/>
            <p:nvPr/>
          </p:nvCxnSpPr>
          <p:spPr>
            <a:xfrm>
              <a:off x="5876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5" name="Google Shape;755;p20"/>
          <p:cNvSpPr/>
          <p:nvPr/>
        </p:nvSpPr>
        <p:spPr>
          <a:xfrm>
            <a:off x="1493796" y="2160875"/>
            <a:ext cx="1403167" cy="341131"/>
          </a:xfrm>
          <a:custGeom>
            <a:avLst/>
            <a:gdLst/>
            <a:ahLst/>
            <a:cxnLst/>
            <a:rect l="l" t="t" r="r" b="b"/>
            <a:pathLst>
              <a:path w="41206" h="10199" extrusionOk="0">
                <a:moveTo>
                  <a:pt x="0" y="9813"/>
                </a:moveTo>
                <a:cubicBezTo>
                  <a:pt x="4034" y="9813"/>
                  <a:pt x="8153" y="10636"/>
                  <a:pt x="12103" y="9813"/>
                </a:cubicBezTo>
                <a:cubicBezTo>
                  <a:pt x="17877" y="8610"/>
                  <a:pt x="22031" y="3374"/>
                  <a:pt x="27375" y="880"/>
                </a:cubicBezTo>
                <a:cubicBezTo>
                  <a:pt x="31703" y="-1140"/>
                  <a:pt x="38559" y="650"/>
                  <a:pt x="41206" y="46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6" name="Google Shape;756;p20"/>
          <p:cNvSpPr/>
          <p:nvPr/>
        </p:nvSpPr>
        <p:spPr>
          <a:xfrm>
            <a:off x="3570879" y="2364750"/>
            <a:ext cx="299247" cy="201750"/>
          </a:xfrm>
          <a:custGeom>
            <a:avLst/>
            <a:gdLst/>
            <a:ahLst/>
            <a:cxnLst/>
            <a:rect l="l" t="t" r="r" b="b"/>
            <a:pathLst>
              <a:path w="37748" h="8070" extrusionOk="0">
                <a:moveTo>
                  <a:pt x="0" y="6052"/>
                </a:moveTo>
                <a:cubicBezTo>
                  <a:pt x="12254" y="9551"/>
                  <a:pt x="28737" y="9011"/>
                  <a:pt x="3774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Google Shape;757;p20"/>
          <p:cNvSpPr/>
          <p:nvPr/>
        </p:nvSpPr>
        <p:spPr>
          <a:xfrm>
            <a:off x="6058341" y="2415200"/>
            <a:ext cx="1536170" cy="158325"/>
          </a:xfrm>
          <a:custGeom>
            <a:avLst/>
            <a:gdLst/>
            <a:ahLst/>
            <a:cxnLst/>
            <a:rect l="l" t="t" r="r" b="b"/>
            <a:pathLst>
              <a:path w="55613" h="6333" extrusionOk="0">
                <a:moveTo>
                  <a:pt x="0" y="0"/>
                </a:moveTo>
                <a:cubicBezTo>
                  <a:pt x="18138" y="4028"/>
                  <a:pt x="37993" y="9639"/>
                  <a:pt x="55613" y="374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8" name="Google Shape;758;p20"/>
          <p:cNvGrpSpPr/>
          <p:nvPr/>
        </p:nvGrpSpPr>
        <p:grpSpPr>
          <a:xfrm>
            <a:off x="6839363" y="2825974"/>
            <a:ext cx="1884600" cy="1852508"/>
            <a:chOff x="6839363" y="2825974"/>
            <a:chExt cx="1884600" cy="1852508"/>
          </a:xfrm>
        </p:grpSpPr>
        <p:sp>
          <p:nvSpPr>
            <p:cNvPr id="759" name="Google Shape;759;p20"/>
            <p:cNvSpPr/>
            <p:nvPr/>
          </p:nvSpPr>
          <p:spPr>
            <a:xfrm>
              <a:off x="71515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Practice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839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Practice with quizzes</a:t>
              </a:r>
            </a:p>
          </p:txBody>
        </p:sp>
        <p:cxnSp>
          <p:nvCxnSpPr>
            <p:cNvPr id="761" name="Google Shape;761;p20"/>
            <p:cNvCxnSpPr/>
            <p:nvPr/>
          </p:nvCxnSpPr>
          <p:spPr>
            <a:xfrm>
              <a:off x="7781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2" name="Google Shape;762;p20"/>
          <p:cNvGrpSpPr/>
          <p:nvPr/>
        </p:nvGrpSpPr>
        <p:grpSpPr>
          <a:xfrm>
            <a:off x="420037" y="2825974"/>
            <a:ext cx="1884600" cy="1852508"/>
            <a:chOff x="420037" y="2825974"/>
            <a:chExt cx="1884600" cy="1852508"/>
          </a:xfrm>
        </p:grpSpPr>
        <p:sp>
          <p:nvSpPr>
            <p:cNvPr id="763" name="Google Shape;763;p20"/>
            <p:cNvSpPr/>
            <p:nvPr/>
          </p:nvSpPr>
          <p:spPr>
            <a:xfrm>
              <a:off x="7322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Search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420037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Search online course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5" name="Google Shape;765;p20"/>
            <p:cNvCxnSpPr/>
            <p:nvPr/>
          </p:nvCxnSpPr>
          <p:spPr>
            <a:xfrm>
              <a:off x="1334925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6" name="Google Shape;766;p20"/>
          <p:cNvGrpSpPr/>
          <p:nvPr/>
        </p:nvGrpSpPr>
        <p:grpSpPr>
          <a:xfrm>
            <a:off x="3706014" y="1617837"/>
            <a:ext cx="1792937" cy="1476828"/>
            <a:chOff x="3706014" y="1617837"/>
            <a:chExt cx="1792937" cy="1476828"/>
          </a:xfrm>
        </p:grpSpPr>
        <p:sp>
          <p:nvSpPr>
            <p:cNvPr id="767" name="Google Shape;767;p20"/>
            <p:cNvSpPr/>
            <p:nvPr/>
          </p:nvSpPr>
          <p:spPr>
            <a:xfrm>
              <a:off x="3719692" y="2897877"/>
              <a:ext cx="1779259" cy="196788"/>
            </a:xfrm>
            <a:custGeom>
              <a:avLst/>
              <a:gdLst/>
              <a:ahLst/>
              <a:cxnLst/>
              <a:rect l="l" t="t" r="r" b="b"/>
              <a:pathLst>
                <a:path w="32911" h="3640" extrusionOk="0">
                  <a:moveTo>
                    <a:pt x="16455" y="0"/>
                  </a:moveTo>
                  <a:cubicBezTo>
                    <a:pt x="7370" y="0"/>
                    <a:pt x="0" y="816"/>
                    <a:pt x="0" y="1820"/>
                  </a:cubicBezTo>
                  <a:cubicBezTo>
                    <a:pt x="0" y="2824"/>
                    <a:pt x="7370" y="3640"/>
                    <a:pt x="16455" y="3640"/>
                  </a:cubicBezTo>
                  <a:cubicBezTo>
                    <a:pt x="25541" y="3640"/>
                    <a:pt x="32910" y="2824"/>
                    <a:pt x="32910" y="1820"/>
                  </a:cubicBezTo>
                  <a:cubicBezTo>
                    <a:pt x="32910" y="816"/>
                    <a:pt x="25541" y="0"/>
                    <a:pt x="1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867066" y="1905558"/>
              <a:ext cx="1517055" cy="753581"/>
            </a:xfrm>
            <a:custGeom>
              <a:avLst/>
              <a:gdLst/>
              <a:ahLst/>
              <a:cxnLst/>
              <a:rect l="l" t="t" r="r" b="b"/>
              <a:pathLst>
                <a:path w="28061" h="13939" extrusionOk="0">
                  <a:moveTo>
                    <a:pt x="9836" y="1323"/>
                  </a:moveTo>
                  <a:cubicBezTo>
                    <a:pt x="15287" y="1323"/>
                    <a:pt x="20735" y="1397"/>
                    <a:pt x="26182" y="1544"/>
                  </a:cubicBezTo>
                  <a:cubicBezTo>
                    <a:pt x="26208" y="1544"/>
                    <a:pt x="26221" y="1557"/>
                    <a:pt x="26227" y="1570"/>
                  </a:cubicBezTo>
                  <a:cubicBezTo>
                    <a:pt x="26331" y="1551"/>
                    <a:pt x="26428" y="1544"/>
                    <a:pt x="26532" y="1544"/>
                  </a:cubicBezTo>
                  <a:cubicBezTo>
                    <a:pt x="26542" y="1535"/>
                    <a:pt x="26556" y="1530"/>
                    <a:pt x="26571" y="1530"/>
                  </a:cubicBezTo>
                  <a:cubicBezTo>
                    <a:pt x="26585" y="1530"/>
                    <a:pt x="26600" y="1535"/>
                    <a:pt x="26610" y="1544"/>
                  </a:cubicBezTo>
                  <a:lnTo>
                    <a:pt x="26616" y="1544"/>
                  </a:lnTo>
                  <a:cubicBezTo>
                    <a:pt x="26655" y="1551"/>
                    <a:pt x="26661" y="1603"/>
                    <a:pt x="26629" y="1616"/>
                  </a:cubicBezTo>
                  <a:cubicBezTo>
                    <a:pt x="26655" y="3494"/>
                    <a:pt x="26668" y="5372"/>
                    <a:pt x="26707" y="7250"/>
                  </a:cubicBezTo>
                  <a:cubicBezTo>
                    <a:pt x="26739" y="9121"/>
                    <a:pt x="26830" y="11005"/>
                    <a:pt x="26817" y="12877"/>
                  </a:cubicBezTo>
                  <a:cubicBezTo>
                    <a:pt x="26849" y="12903"/>
                    <a:pt x="26843" y="12981"/>
                    <a:pt x="26784" y="12981"/>
                  </a:cubicBezTo>
                  <a:cubicBezTo>
                    <a:pt x="24893" y="12955"/>
                    <a:pt x="23003" y="12929"/>
                    <a:pt x="21112" y="12916"/>
                  </a:cubicBezTo>
                  <a:cubicBezTo>
                    <a:pt x="18850" y="12894"/>
                    <a:pt x="16586" y="12884"/>
                    <a:pt x="14323" y="12884"/>
                  </a:cubicBezTo>
                  <a:cubicBezTo>
                    <a:pt x="13274" y="12884"/>
                    <a:pt x="12226" y="12886"/>
                    <a:pt x="11178" y="12890"/>
                  </a:cubicBezTo>
                  <a:cubicBezTo>
                    <a:pt x="8122" y="12902"/>
                    <a:pt x="5065" y="12969"/>
                    <a:pt x="2009" y="12969"/>
                  </a:cubicBezTo>
                  <a:cubicBezTo>
                    <a:pt x="1756" y="12969"/>
                    <a:pt x="1503" y="12969"/>
                    <a:pt x="1250" y="12968"/>
                  </a:cubicBezTo>
                  <a:cubicBezTo>
                    <a:pt x="1199" y="12968"/>
                    <a:pt x="1192" y="12909"/>
                    <a:pt x="1224" y="12883"/>
                  </a:cubicBezTo>
                  <a:cubicBezTo>
                    <a:pt x="1218" y="10941"/>
                    <a:pt x="1270" y="8998"/>
                    <a:pt x="1212" y="7049"/>
                  </a:cubicBezTo>
                  <a:cubicBezTo>
                    <a:pt x="1160" y="5171"/>
                    <a:pt x="965" y="3273"/>
                    <a:pt x="1231" y="1402"/>
                  </a:cubicBezTo>
                  <a:cubicBezTo>
                    <a:pt x="1234" y="1372"/>
                    <a:pt x="1255" y="1359"/>
                    <a:pt x="1278" y="1359"/>
                  </a:cubicBezTo>
                  <a:cubicBezTo>
                    <a:pt x="1299" y="1359"/>
                    <a:pt x="1322" y="1370"/>
                    <a:pt x="1335" y="1389"/>
                  </a:cubicBezTo>
                  <a:cubicBezTo>
                    <a:pt x="2548" y="1337"/>
                    <a:pt x="3767" y="1331"/>
                    <a:pt x="4984" y="1331"/>
                  </a:cubicBezTo>
                  <a:cubicBezTo>
                    <a:pt x="5331" y="1331"/>
                    <a:pt x="5679" y="1332"/>
                    <a:pt x="6026" y="1332"/>
                  </a:cubicBezTo>
                  <a:cubicBezTo>
                    <a:pt x="6286" y="1332"/>
                    <a:pt x="6547" y="1332"/>
                    <a:pt x="6807" y="1331"/>
                  </a:cubicBezTo>
                  <a:cubicBezTo>
                    <a:pt x="7816" y="1326"/>
                    <a:pt x="8826" y="1323"/>
                    <a:pt x="9836" y="1323"/>
                  </a:cubicBezTo>
                  <a:close/>
                  <a:moveTo>
                    <a:pt x="11175" y="1"/>
                  </a:moveTo>
                  <a:cubicBezTo>
                    <a:pt x="10485" y="1"/>
                    <a:pt x="9795" y="2"/>
                    <a:pt x="9106" y="3"/>
                  </a:cubicBezTo>
                  <a:cubicBezTo>
                    <a:pt x="7642" y="3"/>
                    <a:pt x="6185" y="10"/>
                    <a:pt x="4721" y="16"/>
                  </a:cubicBezTo>
                  <a:cubicBezTo>
                    <a:pt x="3990" y="16"/>
                    <a:pt x="3258" y="23"/>
                    <a:pt x="2533" y="29"/>
                  </a:cubicBezTo>
                  <a:cubicBezTo>
                    <a:pt x="2519" y="29"/>
                    <a:pt x="2506" y="29"/>
                    <a:pt x="2492" y="29"/>
                  </a:cubicBezTo>
                  <a:cubicBezTo>
                    <a:pt x="2256" y="29"/>
                    <a:pt x="1978" y="10"/>
                    <a:pt x="1697" y="10"/>
                  </a:cubicBezTo>
                  <a:cubicBezTo>
                    <a:pt x="1223" y="10"/>
                    <a:pt x="741" y="65"/>
                    <a:pt x="434" y="359"/>
                  </a:cubicBezTo>
                  <a:cubicBezTo>
                    <a:pt x="1" y="774"/>
                    <a:pt x="39" y="1480"/>
                    <a:pt x="39" y="2030"/>
                  </a:cubicBezTo>
                  <a:cubicBezTo>
                    <a:pt x="39" y="2762"/>
                    <a:pt x="39" y="3487"/>
                    <a:pt x="39" y="4212"/>
                  </a:cubicBezTo>
                  <a:cubicBezTo>
                    <a:pt x="39" y="5663"/>
                    <a:pt x="39" y="7114"/>
                    <a:pt x="39" y="8564"/>
                  </a:cubicBezTo>
                  <a:cubicBezTo>
                    <a:pt x="39" y="10041"/>
                    <a:pt x="39" y="11511"/>
                    <a:pt x="39" y="12987"/>
                  </a:cubicBezTo>
                  <a:cubicBezTo>
                    <a:pt x="46" y="13266"/>
                    <a:pt x="46" y="13816"/>
                    <a:pt x="59" y="13822"/>
                  </a:cubicBezTo>
                  <a:cubicBezTo>
                    <a:pt x="62" y="13823"/>
                    <a:pt x="65" y="13823"/>
                    <a:pt x="68" y="13823"/>
                  </a:cubicBezTo>
                  <a:cubicBezTo>
                    <a:pt x="93" y="13823"/>
                    <a:pt x="100" y="13801"/>
                    <a:pt x="117" y="13784"/>
                  </a:cubicBezTo>
                  <a:cubicBezTo>
                    <a:pt x="111" y="13784"/>
                    <a:pt x="117" y="13777"/>
                    <a:pt x="111" y="13777"/>
                  </a:cubicBezTo>
                  <a:cubicBezTo>
                    <a:pt x="106" y="13764"/>
                    <a:pt x="119" y="13755"/>
                    <a:pt x="130" y="13755"/>
                  </a:cubicBezTo>
                  <a:cubicBezTo>
                    <a:pt x="135" y="13755"/>
                    <a:pt x="141" y="13757"/>
                    <a:pt x="143" y="13764"/>
                  </a:cubicBezTo>
                  <a:cubicBezTo>
                    <a:pt x="150" y="13777"/>
                    <a:pt x="162" y="13790"/>
                    <a:pt x="162" y="13803"/>
                  </a:cubicBezTo>
                  <a:cubicBezTo>
                    <a:pt x="498" y="13801"/>
                    <a:pt x="834" y="13800"/>
                    <a:pt x="1170" y="13800"/>
                  </a:cubicBezTo>
                  <a:cubicBezTo>
                    <a:pt x="2882" y="13800"/>
                    <a:pt x="4598" y="13823"/>
                    <a:pt x="6314" y="13829"/>
                  </a:cubicBezTo>
                  <a:cubicBezTo>
                    <a:pt x="13554" y="13868"/>
                    <a:pt x="20794" y="13900"/>
                    <a:pt x="28028" y="13939"/>
                  </a:cubicBezTo>
                  <a:cubicBezTo>
                    <a:pt x="27944" y="11601"/>
                    <a:pt x="27892" y="9263"/>
                    <a:pt x="27918" y="6926"/>
                  </a:cubicBezTo>
                  <a:cubicBezTo>
                    <a:pt x="27931" y="5754"/>
                    <a:pt x="27956" y="4588"/>
                    <a:pt x="28002" y="3416"/>
                  </a:cubicBezTo>
                  <a:cubicBezTo>
                    <a:pt x="28041" y="2393"/>
                    <a:pt x="28060" y="1402"/>
                    <a:pt x="27704" y="437"/>
                  </a:cubicBezTo>
                  <a:cubicBezTo>
                    <a:pt x="27698" y="439"/>
                    <a:pt x="27692" y="439"/>
                    <a:pt x="27687" y="439"/>
                  </a:cubicBezTo>
                  <a:cubicBezTo>
                    <a:pt x="27669" y="439"/>
                    <a:pt x="27654" y="431"/>
                    <a:pt x="27639" y="411"/>
                  </a:cubicBezTo>
                  <a:cubicBezTo>
                    <a:pt x="27472" y="153"/>
                    <a:pt x="27132" y="124"/>
                    <a:pt x="26822" y="124"/>
                  </a:cubicBezTo>
                  <a:cubicBezTo>
                    <a:pt x="26733" y="124"/>
                    <a:pt x="26646" y="127"/>
                    <a:pt x="26567" y="127"/>
                  </a:cubicBezTo>
                  <a:cubicBezTo>
                    <a:pt x="26548" y="127"/>
                    <a:pt x="26530" y="127"/>
                    <a:pt x="26512" y="126"/>
                  </a:cubicBezTo>
                  <a:cubicBezTo>
                    <a:pt x="26104" y="120"/>
                    <a:pt x="25696" y="113"/>
                    <a:pt x="25288" y="107"/>
                  </a:cubicBezTo>
                  <a:cubicBezTo>
                    <a:pt x="24447" y="94"/>
                    <a:pt x="23611" y="87"/>
                    <a:pt x="22776" y="74"/>
                  </a:cubicBezTo>
                  <a:cubicBezTo>
                    <a:pt x="21138" y="55"/>
                    <a:pt x="19506" y="42"/>
                    <a:pt x="17874" y="29"/>
                  </a:cubicBezTo>
                  <a:cubicBezTo>
                    <a:pt x="15643" y="9"/>
                    <a:pt x="13408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919237" y="1976758"/>
              <a:ext cx="1399414" cy="630588"/>
            </a:xfrm>
            <a:custGeom>
              <a:avLst/>
              <a:gdLst/>
              <a:ahLst/>
              <a:cxnLst/>
              <a:rect l="l" t="t" r="r" b="b"/>
              <a:pathLst>
                <a:path w="25885" h="11664" extrusionOk="0">
                  <a:moveTo>
                    <a:pt x="8631" y="121"/>
                  </a:moveTo>
                  <a:cubicBezTo>
                    <a:pt x="9096" y="121"/>
                    <a:pt x="9560" y="122"/>
                    <a:pt x="10025" y="124"/>
                  </a:cubicBezTo>
                  <a:cubicBezTo>
                    <a:pt x="13269" y="130"/>
                    <a:pt x="16507" y="163"/>
                    <a:pt x="19745" y="221"/>
                  </a:cubicBezTo>
                  <a:cubicBezTo>
                    <a:pt x="21539" y="253"/>
                    <a:pt x="23326" y="292"/>
                    <a:pt x="25120" y="337"/>
                  </a:cubicBezTo>
                  <a:cubicBezTo>
                    <a:pt x="25126" y="344"/>
                    <a:pt x="25133" y="344"/>
                    <a:pt x="25139" y="344"/>
                  </a:cubicBezTo>
                  <a:lnTo>
                    <a:pt x="25217" y="344"/>
                  </a:lnTo>
                  <a:cubicBezTo>
                    <a:pt x="25237" y="344"/>
                    <a:pt x="25250" y="337"/>
                    <a:pt x="25262" y="325"/>
                  </a:cubicBezTo>
                  <a:cubicBezTo>
                    <a:pt x="25353" y="312"/>
                    <a:pt x="25450" y="305"/>
                    <a:pt x="25547" y="305"/>
                  </a:cubicBezTo>
                  <a:cubicBezTo>
                    <a:pt x="25554" y="2177"/>
                    <a:pt x="25593" y="4055"/>
                    <a:pt x="25625" y="5933"/>
                  </a:cubicBezTo>
                  <a:cubicBezTo>
                    <a:pt x="25657" y="7804"/>
                    <a:pt x="25651" y="9682"/>
                    <a:pt x="25761" y="11553"/>
                  </a:cubicBezTo>
                  <a:cubicBezTo>
                    <a:pt x="21759" y="11479"/>
                    <a:pt x="17755" y="11450"/>
                    <a:pt x="13751" y="11450"/>
                  </a:cubicBezTo>
                  <a:cubicBezTo>
                    <a:pt x="11153" y="11450"/>
                    <a:pt x="8555" y="11462"/>
                    <a:pt x="5958" y="11482"/>
                  </a:cubicBezTo>
                  <a:cubicBezTo>
                    <a:pt x="4093" y="11502"/>
                    <a:pt x="2228" y="11495"/>
                    <a:pt x="363" y="11560"/>
                  </a:cubicBezTo>
                  <a:cubicBezTo>
                    <a:pt x="467" y="9669"/>
                    <a:pt x="421" y="7752"/>
                    <a:pt x="370" y="5861"/>
                  </a:cubicBezTo>
                  <a:cubicBezTo>
                    <a:pt x="318" y="3970"/>
                    <a:pt x="111" y="2047"/>
                    <a:pt x="370" y="163"/>
                  </a:cubicBezTo>
                  <a:cubicBezTo>
                    <a:pt x="692" y="168"/>
                    <a:pt x="1014" y="170"/>
                    <a:pt x="1337" y="170"/>
                  </a:cubicBezTo>
                  <a:cubicBezTo>
                    <a:pt x="2646" y="170"/>
                    <a:pt x="3956" y="135"/>
                    <a:pt x="5265" y="130"/>
                  </a:cubicBezTo>
                  <a:cubicBezTo>
                    <a:pt x="6387" y="126"/>
                    <a:pt x="7509" y="121"/>
                    <a:pt x="8631" y="121"/>
                  </a:cubicBezTo>
                  <a:close/>
                  <a:moveTo>
                    <a:pt x="8868" y="6"/>
                  </a:moveTo>
                  <a:cubicBezTo>
                    <a:pt x="7859" y="6"/>
                    <a:pt x="6850" y="9"/>
                    <a:pt x="5842" y="14"/>
                  </a:cubicBezTo>
                  <a:cubicBezTo>
                    <a:pt x="4022" y="20"/>
                    <a:pt x="2189" y="1"/>
                    <a:pt x="370" y="78"/>
                  </a:cubicBezTo>
                  <a:lnTo>
                    <a:pt x="363" y="78"/>
                  </a:lnTo>
                  <a:cubicBezTo>
                    <a:pt x="353" y="56"/>
                    <a:pt x="331" y="43"/>
                    <a:pt x="310" y="43"/>
                  </a:cubicBezTo>
                  <a:cubicBezTo>
                    <a:pt x="289" y="43"/>
                    <a:pt x="269" y="56"/>
                    <a:pt x="266" y="85"/>
                  </a:cubicBezTo>
                  <a:cubicBezTo>
                    <a:pt x="0" y="1956"/>
                    <a:pt x="195" y="3854"/>
                    <a:pt x="247" y="5732"/>
                  </a:cubicBezTo>
                  <a:cubicBezTo>
                    <a:pt x="305" y="7681"/>
                    <a:pt x="253" y="9624"/>
                    <a:pt x="259" y="11566"/>
                  </a:cubicBezTo>
                  <a:cubicBezTo>
                    <a:pt x="227" y="11592"/>
                    <a:pt x="234" y="11657"/>
                    <a:pt x="285" y="11657"/>
                  </a:cubicBezTo>
                  <a:cubicBezTo>
                    <a:pt x="520" y="11658"/>
                    <a:pt x="756" y="11658"/>
                    <a:pt x="991" y="11658"/>
                  </a:cubicBezTo>
                  <a:cubicBezTo>
                    <a:pt x="4065" y="11658"/>
                    <a:pt x="7139" y="11585"/>
                    <a:pt x="10213" y="11573"/>
                  </a:cubicBezTo>
                  <a:cubicBezTo>
                    <a:pt x="10994" y="11571"/>
                    <a:pt x="11775" y="11571"/>
                    <a:pt x="12557" y="11571"/>
                  </a:cubicBezTo>
                  <a:cubicBezTo>
                    <a:pt x="15087" y="11571"/>
                    <a:pt x="17619" y="11579"/>
                    <a:pt x="20147" y="11599"/>
                  </a:cubicBezTo>
                  <a:cubicBezTo>
                    <a:pt x="22038" y="11612"/>
                    <a:pt x="23928" y="11638"/>
                    <a:pt x="25819" y="11664"/>
                  </a:cubicBezTo>
                  <a:cubicBezTo>
                    <a:pt x="25878" y="11664"/>
                    <a:pt x="25884" y="11586"/>
                    <a:pt x="25852" y="11560"/>
                  </a:cubicBezTo>
                  <a:cubicBezTo>
                    <a:pt x="25865" y="9688"/>
                    <a:pt x="25774" y="7804"/>
                    <a:pt x="25742" y="5933"/>
                  </a:cubicBezTo>
                  <a:cubicBezTo>
                    <a:pt x="25703" y="4055"/>
                    <a:pt x="25690" y="2177"/>
                    <a:pt x="25664" y="299"/>
                  </a:cubicBezTo>
                  <a:cubicBezTo>
                    <a:pt x="25696" y="286"/>
                    <a:pt x="25690" y="234"/>
                    <a:pt x="25645" y="234"/>
                  </a:cubicBezTo>
                  <a:cubicBezTo>
                    <a:pt x="25634" y="220"/>
                    <a:pt x="25618" y="214"/>
                    <a:pt x="25603" y="214"/>
                  </a:cubicBezTo>
                  <a:cubicBezTo>
                    <a:pt x="25589" y="214"/>
                    <a:pt x="25576" y="218"/>
                    <a:pt x="25567" y="227"/>
                  </a:cubicBezTo>
                  <a:cubicBezTo>
                    <a:pt x="25463" y="227"/>
                    <a:pt x="25360" y="234"/>
                    <a:pt x="25262" y="260"/>
                  </a:cubicBezTo>
                  <a:cubicBezTo>
                    <a:pt x="25256" y="240"/>
                    <a:pt x="25243" y="227"/>
                    <a:pt x="25217" y="227"/>
                  </a:cubicBezTo>
                  <a:cubicBezTo>
                    <a:pt x="19770" y="80"/>
                    <a:pt x="14317" y="6"/>
                    <a:pt x="886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925562" y="1983300"/>
              <a:ext cx="1386439" cy="618424"/>
            </a:xfrm>
            <a:custGeom>
              <a:avLst/>
              <a:gdLst/>
              <a:ahLst/>
              <a:cxnLst/>
              <a:rect l="l" t="t" r="r" b="b"/>
              <a:pathLst>
                <a:path w="25645" h="11439" extrusionOk="0">
                  <a:moveTo>
                    <a:pt x="22426" y="398"/>
                  </a:moveTo>
                  <a:cubicBezTo>
                    <a:pt x="22659" y="424"/>
                    <a:pt x="22892" y="437"/>
                    <a:pt x="23119" y="463"/>
                  </a:cubicBezTo>
                  <a:cubicBezTo>
                    <a:pt x="23155" y="469"/>
                    <a:pt x="23157" y="521"/>
                    <a:pt x="23124" y="521"/>
                  </a:cubicBezTo>
                  <a:cubicBezTo>
                    <a:pt x="23123" y="521"/>
                    <a:pt x="23121" y="521"/>
                    <a:pt x="23119" y="521"/>
                  </a:cubicBezTo>
                  <a:cubicBezTo>
                    <a:pt x="22885" y="501"/>
                    <a:pt x="22659" y="476"/>
                    <a:pt x="22426" y="450"/>
                  </a:cubicBezTo>
                  <a:cubicBezTo>
                    <a:pt x="22400" y="443"/>
                    <a:pt x="22400" y="398"/>
                    <a:pt x="22426" y="398"/>
                  </a:cubicBezTo>
                  <a:close/>
                  <a:moveTo>
                    <a:pt x="23332" y="631"/>
                  </a:moveTo>
                  <a:cubicBezTo>
                    <a:pt x="23378" y="631"/>
                    <a:pt x="23371" y="689"/>
                    <a:pt x="23332" y="696"/>
                  </a:cubicBezTo>
                  <a:cubicBezTo>
                    <a:pt x="23106" y="722"/>
                    <a:pt x="22872" y="728"/>
                    <a:pt x="22646" y="741"/>
                  </a:cubicBezTo>
                  <a:cubicBezTo>
                    <a:pt x="22613" y="741"/>
                    <a:pt x="22613" y="689"/>
                    <a:pt x="22646" y="689"/>
                  </a:cubicBezTo>
                  <a:cubicBezTo>
                    <a:pt x="22872" y="670"/>
                    <a:pt x="23106" y="644"/>
                    <a:pt x="23332" y="631"/>
                  </a:cubicBezTo>
                  <a:close/>
                  <a:moveTo>
                    <a:pt x="10931" y="10927"/>
                  </a:moveTo>
                  <a:cubicBezTo>
                    <a:pt x="10970" y="10927"/>
                    <a:pt x="10970" y="10986"/>
                    <a:pt x="10931" y="10986"/>
                  </a:cubicBezTo>
                  <a:cubicBezTo>
                    <a:pt x="10853" y="10982"/>
                    <a:pt x="10776" y="10982"/>
                    <a:pt x="10697" y="10982"/>
                  </a:cubicBezTo>
                  <a:cubicBezTo>
                    <a:pt x="10619" y="10982"/>
                    <a:pt x="10539" y="10982"/>
                    <a:pt x="10458" y="10979"/>
                  </a:cubicBezTo>
                  <a:cubicBezTo>
                    <a:pt x="10433" y="10973"/>
                    <a:pt x="10433" y="10934"/>
                    <a:pt x="10458" y="10934"/>
                  </a:cubicBezTo>
                  <a:cubicBezTo>
                    <a:pt x="10620" y="10927"/>
                    <a:pt x="10776" y="10927"/>
                    <a:pt x="10931" y="10927"/>
                  </a:cubicBezTo>
                  <a:close/>
                  <a:moveTo>
                    <a:pt x="10847" y="11109"/>
                  </a:moveTo>
                  <a:cubicBezTo>
                    <a:pt x="10879" y="11109"/>
                    <a:pt x="10886" y="11161"/>
                    <a:pt x="10853" y="11161"/>
                  </a:cubicBezTo>
                  <a:cubicBezTo>
                    <a:pt x="10687" y="11193"/>
                    <a:pt x="10512" y="11208"/>
                    <a:pt x="10338" y="11208"/>
                  </a:cubicBezTo>
                  <a:cubicBezTo>
                    <a:pt x="10235" y="11208"/>
                    <a:pt x="10132" y="11203"/>
                    <a:pt x="10031" y="11193"/>
                  </a:cubicBezTo>
                  <a:cubicBezTo>
                    <a:pt x="9999" y="11186"/>
                    <a:pt x="9999" y="11141"/>
                    <a:pt x="10031" y="11141"/>
                  </a:cubicBezTo>
                  <a:cubicBezTo>
                    <a:pt x="10108" y="11146"/>
                    <a:pt x="10183" y="11149"/>
                    <a:pt x="10258" y="11149"/>
                  </a:cubicBezTo>
                  <a:cubicBezTo>
                    <a:pt x="10456" y="11149"/>
                    <a:pt x="10650" y="11132"/>
                    <a:pt x="10847" y="11109"/>
                  </a:cubicBezTo>
                  <a:close/>
                  <a:moveTo>
                    <a:pt x="8514" y="0"/>
                  </a:moveTo>
                  <a:cubicBezTo>
                    <a:pt x="7392" y="0"/>
                    <a:pt x="6270" y="5"/>
                    <a:pt x="5148" y="9"/>
                  </a:cubicBezTo>
                  <a:cubicBezTo>
                    <a:pt x="3868" y="19"/>
                    <a:pt x="2588" y="50"/>
                    <a:pt x="1308" y="50"/>
                  </a:cubicBezTo>
                  <a:cubicBezTo>
                    <a:pt x="956" y="50"/>
                    <a:pt x="604" y="47"/>
                    <a:pt x="253" y="42"/>
                  </a:cubicBezTo>
                  <a:cubicBezTo>
                    <a:pt x="0" y="1926"/>
                    <a:pt x="201" y="3849"/>
                    <a:pt x="253" y="5740"/>
                  </a:cubicBezTo>
                  <a:cubicBezTo>
                    <a:pt x="304" y="7631"/>
                    <a:pt x="350" y="9548"/>
                    <a:pt x="246" y="11439"/>
                  </a:cubicBezTo>
                  <a:cubicBezTo>
                    <a:pt x="2105" y="11374"/>
                    <a:pt x="3976" y="11381"/>
                    <a:pt x="5841" y="11361"/>
                  </a:cubicBezTo>
                  <a:cubicBezTo>
                    <a:pt x="8438" y="11341"/>
                    <a:pt x="11036" y="11329"/>
                    <a:pt x="13634" y="11329"/>
                  </a:cubicBezTo>
                  <a:cubicBezTo>
                    <a:pt x="17638" y="11329"/>
                    <a:pt x="21642" y="11358"/>
                    <a:pt x="25644" y="11432"/>
                  </a:cubicBezTo>
                  <a:cubicBezTo>
                    <a:pt x="25534" y="9561"/>
                    <a:pt x="25540" y="7683"/>
                    <a:pt x="25508" y="5812"/>
                  </a:cubicBezTo>
                  <a:cubicBezTo>
                    <a:pt x="25476" y="3934"/>
                    <a:pt x="25437" y="2062"/>
                    <a:pt x="25430" y="184"/>
                  </a:cubicBezTo>
                  <a:cubicBezTo>
                    <a:pt x="25333" y="184"/>
                    <a:pt x="25236" y="191"/>
                    <a:pt x="25139" y="204"/>
                  </a:cubicBezTo>
                  <a:cubicBezTo>
                    <a:pt x="25133" y="216"/>
                    <a:pt x="25120" y="223"/>
                    <a:pt x="25100" y="223"/>
                  </a:cubicBezTo>
                  <a:lnTo>
                    <a:pt x="25003" y="223"/>
                  </a:lnTo>
                  <a:cubicBezTo>
                    <a:pt x="23209" y="171"/>
                    <a:pt x="21422" y="132"/>
                    <a:pt x="19628" y="100"/>
                  </a:cubicBezTo>
                  <a:cubicBezTo>
                    <a:pt x="16390" y="42"/>
                    <a:pt x="13152" y="9"/>
                    <a:pt x="9908" y="3"/>
                  </a:cubicBezTo>
                  <a:cubicBezTo>
                    <a:pt x="9443" y="1"/>
                    <a:pt x="8979" y="0"/>
                    <a:pt x="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148081" y="2017359"/>
              <a:ext cx="41358" cy="6055"/>
            </a:xfrm>
            <a:custGeom>
              <a:avLst/>
              <a:gdLst/>
              <a:ahLst/>
              <a:cxnLst/>
              <a:rect l="l" t="t" r="r" b="b"/>
              <a:pathLst>
                <a:path w="765" h="112" extrusionOk="0">
                  <a:moveTo>
                    <a:pt x="719" y="1"/>
                  </a:moveTo>
                  <a:cubicBezTo>
                    <a:pt x="493" y="14"/>
                    <a:pt x="259" y="40"/>
                    <a:pt x="33" y="59"/>
                  </a:cubicBezTo>
                  <a:cubicBezTo>
                    <a:pt x="0" y="66"/>
                    <a:pt x="0" y="111"/>
                    <a:pt x="33" y="111"/>
                  </a:cubicBezTo>
                  <a:cubicBezTo>
                    <a:pt x="259" y="98"/>
                    <a:pt x="493" y="92"/>
                    <a:pt x="719" y="66"/>
                  </a:cubicBezTo>
                  <a:cubicBezTo>
                    <a:pt x="758" y="59"/>
                    <a:pt x="765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136512" y="2004763"/>
              <a:ext cx="41034" cy="6758"/>
            </a:xfrm>
            <a:custGeom>
              <a:avLst/>
              <a:gdLst/>
              <a:ahLst/>
              <a:cxnLst/>
              <a:rect l="l" t="t" r="r" b="b"/>
              <a:pathLst>
                <a:path w="759" h="125" extrusionOk="0">
                  <a:moveTo>
                    <a:pt x="27" y="1"/>
                  </a:moveTo>
                  <a:cubicBezTo>
                    <a:pt x="1" y="1"/>
                    <a:pt x="1" y="46"/>
                    <a:pt x="27" y="53"/>
                  </a:cubicBezTo>
                  <a:cubicBezTo>
                    <a:pt x="260" y="79"/>
                    <a:pt x="486" y="104"/>
                    <a:pt x="720" y="124"/>
                  </a:cubicBezTo>
                  <a:cubicBezTo>
                    <a:pt x="722" y="124"/>
                    <a:pt x="724" y="124"/>
                    <a:pt x="725" y="124"/>
                  </a:cubicBezTo>
                  <a:cubicBezTo>
                    <a:pt x="758" y="124"/>
                    <a:pt x="756" y="72"/>
                    <a:pt x="720" y="66"/>
                  </a:cubicBezTo>
                  <a:cubicBezTo>
                    <a:pt x="493" y="40"/>
                    <a:pt x="260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09245" y="2964374"/>
              <a:ext cx="608530" cy="46981"/>
            </a:xfrm>
            <a:custGeom>
              <a:avLst/>
              <a:gdLst/>
              <a:ahLst/>
              <a:cxnLst/>
              <a:rect l="l" t="t" r="r" b="b"/>
              <a:pathLst>
                <a:path w="11256" h="869" extrusionOk="0">
                  <a:moveTo>
                    <a:pt x="10854" y="441"/>
                  </a:moveTo>
                  <a:cubicBezTo>
                    <a:pt x="10893" y="441"/>
                    <a:pt x="10893" y="506"/>
                    <a:pt x="10854" y="506"/>
                  </a:cubicBezTo>
                  <a:cubicBezTo>
                    <a:pt x="10666" y="506"/>
                    <a:pt x="10485" y="499"/>
                    <a:pt x="10297" y="499"/>
                  </a:cubicBezTo>
                  <a:cubicBezTo>
                    <a:pt x="10265" y="499"/>
                    <a:pt x="10265" y="448"/>
                    <a:pt x="10297" y="448"/>
                  </a:cubicBezTo>
                  <a:cubicBezTo>
                    <a:pt x="10485" y="448"/>
                    <a:pt x="10666" y="441"/>
                    <a:pt x="10854" y="441"/>
                  </a:cubicBezTo>
                  <a:close/>
                  <a:moveTo>
                    <a:pt x="10525" y="610"/>
                  </a:moveTo>
                  <a:cubicBezTo>
                    <a:pt x="10592" y="610"/>
                    <a:pt x="10658" y="612"/>
                    <a:pt x="10724" y="616"/>
                  </a:cubicBezTo>
                  <a:cubicBezTo>
                    <a:pt x="10763" y="616"/>
                    <a:pt x="10763" y="674"/>
                    <a:pt x="10724" y="674"/>
                  </a:cubicBezTo>
                  <a:cubicBezTo>
                    <a:pt x="10662" y="678"/>
                    <a:pt x="10599" y="680"/>
                    <a:pt x="10536" y="680"/>
                  </a:cubicBezTo>
                  <a:cubicBezTo>
                    <a:pt x="10385" y="680"/>
                    <a:pt x="10232" y="671"/>
                    <a:pt x="10077" y="661"/>
                  </a:cubicBezTo>
                  <a:cubicBezTo>
                    <a:pt x="10057" y="661"/>
                    <a:pt x="10057" y="629"/>
                    <a:pt x="10077" y="623"/>
                  </a:cubicBezTo>
                  <a:cubicBezTo>
                    <a:pt x="10229" y="618"/>
                    <a:pt x="10378" y="610"/>
                    <a:pt x="10525" y="610"/>
                  </a:cubicBezTo>
                  <a:close/>
                  <a:moveTo>
                    <a:pt x="11158" y="1"/>
                  </a:moveTo>
                  <a:cubicBezTo>
                    <a:pt x="11132" y="1"/>
                    <a:pt x="11106" y="1"/>
                    <a:pt x="11081" y="7"/>
                  </a:cubicBezTo>
                  <a:cubicBezTo>
                    <a:pt x="11087" y="33"/>
                    <a:pt x="11068" y="72"/>
                    <a:pt x="11029" y="79"/>
                  </a:cubicBezTo>
                  <a:cubicBezTo>
                    <a:pt x="9209" y="137"/>
                    <a:pt x="7383" y="169"/>
                    <a:pt x="5563" y="189"/>
                  </a:cubicBezTo>
                  <a:cubicBezTo>
                    <a:pt x="4437" y="201"/>
                    <a:pt x="3307" y="225"/>
                    <a:pt x="2178" y="225"/>
                  </a:cubicBezTo>
                  <a:cubicBezTo>
                    <a:pt x="1483" y="225"/>
                    <a:pt x="789" y="216"/>
                    <a:pt x="98" y="189"/>
                  </a:cubicBezTo>
                  <a:cubicBezTo>
                    <a:pt x="52" y="260"/>
                    <a:pt x="20" y="338"/>
                    <a:pt x="13" y="435"/>
                  </a:cubicBezTo>
                  <a:cubicBezTo>
                    <a:pt x="0" y="597"/>
                    <a:pt x="59" y="733"/>
                    <a:pt x="175" y="843"/>
                  </a:cubicBezTo>
                  <a:cubicBezTo>
                    <a:pt x="182" y="823"/>
                    <a:pt x="195" y="810"/>
                    <a:pt x="221" y="810"/>
                  </a:cubicBezTo>
                  <a:cubicBezTo>
                    <a:pt x="894" y="804"/>
                    <a:pt x="1568" y="804"/>
                    <a:pt x="2248" y="804"/>
                  </a:cubicBezTo>
                  <a:cubicBezTo>
                    <a:pt x="5142" y="804"/>
                    <a:pt x="8043" y="849"/>
                    <a:pt x="10938" y="869"/>
                  </a:cubicBezTo>
                  <a:cubicBezTo>
                    <a:pt x="11158" y="623"/>
                    <a:pt x="11255" y="318"/>
                    <a:pt x="1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864144" y="2988215"/>
              <a:ext cx="34005" cy="3514"/>
            </a:xfrm>
            <a:custGeom>
              <a:avLst/>
              <a:gdLst/>
              <a:ahLst/>
              <a:cxnLst/>
              <a:rect l="l" t="t" r="r" b="b"/>
              <a:pathLst>
                <a:path w="629" h="65" extrusionOk="0">
                  <a:moveTo>
                    <a:pt x="590" y="0"/>
                  </a:moveTo>
                  <a:cubicBezTo>
                    <a:pt x="402" y="0"/>
                    <a:pt x="221" y="7"/>
                    <a:pt x="33" y="7"/>
                  </a:cubicBezTo>
                  <a:cubicBezTo>
                    <a:pt x="1" y="7"/>
                    <a:pt x="1" y="58"/>
                    <a:pt x="33" y="58"/>
                  </a:cubicBezTo>
                  <a:cubicBezTo>
                    <a:pt x="221" y="58"/>
                    <a:pt x="402" y="65"/>
                    <a:pt x="590" y="65"/>
                  </a:cubicBezTo>
                  <a:cubicBezTo>
                    <a:pt x="629" y="65"/>
                    <a:pt x="629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852953" y="2997352"/>
              <a:ext cx="38222" cy="3784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468" y="0"/>
                  </a:moveTo>
                  <a:cubicBezTo>
                    <a:pt x="321" y="0"/>
                    <a:pt x="172" y="8"/>
                    <a:pt x="20" y="13"/>
                  </a:cubicBezTo>
                  <a:cubicBezTo>
                    <a:pt x="0" y="19"/>
                    <a:pt x="0" y="51"/>
                    <a:pt x="20" y="58"/>
                  </a:cubicBezTo>
                  <a:cubicBezTo>
                    <a:pt x="172" y="62"/>
                    <a:pt x="321" y="70"/>
                    <a:pt x="468" y="70"/>
                  </a:cubicBezTo>
                  <a:cubicBezTo>
                    <a:pt x="535" y="70"/>
                    <a:pt x="601" y="68"/>
                    <a:pt x="667" y="64"/>
                  </a:cubicBezTo>
                  <a:cubicBezTo>
                    <a:pt x="706" y="64"/>
                    <a:pt x="706" y="6"/>
                    <a:pt x="667" y="6"/>
                  </a:cubicBezTo>
                  <a:cubicBezTo>
                    <a:pt x="601" y="2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316922" y="2806727"/>
              <a:ext cx="561658" cy="164026"/>
            </a:xfrm>
            <a:custGeom>
              <a:avLst/>
              <a:gdLst/>
              <a:ahLst/>
              <a:cxnLst/>
              <a:rect l="l" t="t" r="r" b="b"/>
              <a:pathLst>
                <a:path w="10389" h="3034" extrusionOk="0">
                  <a:moveTo>
                    <a:pt x="2183" y="2282"/>
                  </a:moveTo>
                  <a:cubicBezTo>
                    <a:pt x="2212" y="2282"/>
                    <a:pt x="2227" y="2322"/>
                    <a:pt x="2203" y="2334"/>
                  </a:cubicBezTo>
                  <a:cubicBezTo>
                    <a:pt x="2034" y="2412"/>
                    <a:pt x="1911" y="2509"/>
                    <a:pt x="1814" y="2664"/>
                  </a:cubicBezTo>
                  <a:cubicBezTo>
                    <a:pt x="1810" y="2673"/>
                    <a:pt x="1803" y="2677"/>
                    <a:pt x="1797" y="2677"/>
                  </a:cubicBezTo>
                  <a:cubicBezTo>
                    <a:pt x="1784" y="2677"/>
                    <a:pt x="1771" y="2662"/>
                    <a:pt x="1775" y="2645"/>
                  </a:cubicBezTo>
                  <a:cubicBezTo>
                    <a:pt x="1847" y="2476"/>
                    <a:pt x="2008" y="2340"/>
                    <a:pt x="2177" y="2282"/>
                  </a:cubicBezTo>
                  <a:cubicBezTo>
                    <a:pt x="2179" y="2282"/>
                    <a:pt x="2181" y="2282"/>
                    <a:pt x="2183" y="2282"/>
                  </a:cubicBezTo>
                  <a:close/>
                  <a:moveTo>
                    <a:pt x="1929" y="2240"/>
                  </a:moveTo>
                  <a:cubicBezTo>
                    <a:pt x="1947" y="2240"/>
                    <a:pt x="1965" y="2263"/>
                    <a:pt x="1950" y="2282"/>
                  </a:cubicBezTo>
                  <a:cubicBezTo>
                    <a:pt x="1827" y="2496"/>
                    <a:pt x="1607" y="2645"/>
                    <a:pt x="1374" y="2716"/>
                  </a:cubicBezTo>
                  <a:cubicBezTo>
                    <a:pt x="1372" y="2717"/>
                    <a:pt x="1370" y="2717"/>
                    <a:pt x="1368" y="2717"/>
                  </a:cubicBezTo>
                  <a:cubicBezTo>
                    <a:pt x="1341" y="2717"/>
                    <a:pt x="1337" y="2677"/>
                    <a:pt x="1361" y="2671"/>
                  </a:cubicBezTo>
                  <a:cubicBezTo>
                    <a:pt x="1594" y="2587"/>
                    <a:pt x="1756" y="2438"/>
                    <a:pt x="1911" y="2250"/>
                  </a:cubicBezTo>
                  <a:cubicBezTo>
                    <a:pt x="1916" y="2243"/>
                    <a:pt x="1923" y="2240"/>
                    <a:pt x="1929" y="2240"/>
                  </a:cubicBezTo>
                  <a:close/>
                  <a:moveTo>
                    <a:pt x="6797" y="0"/>
                  </a:moveTo>
                  <a:cubicBezTo>
                    <a:pt x="5691" y="0"/>
                    <a:pt x="4583" y="6"/>
                    <a:pt x="3478" y="16"/>
                  </a:cubicBezTo>
                  <a:cubicBezTo>
                    <a:pt x="3096" y="1538"/>
                    <a:pt x="1562" y="2736"/>
                    <a:pt x="40" y="2982"/>
                  </a:cubicBezTo>
                  <a:cubicBezTo>
                    <a:pt x="27" y="2995"/>
                    <a:pt x="14" y="3014"/>
                    <a:pt x="1" y="3033"/>
                  </a:cubicBezTo>
                  <a:cubicBezTo>
                    <a:pt x="1033" y="3004"/>
                    <a:pt x="2066" y="3002"/>
                    <a:pt x="3097" y="3002"/>
                  </a:cubicBezTo>
                  <a:cubicBezTo>
                    <a:pt x="3269" y="3002"/>
                    <a:pt x="3441" y="3002"/>
                    <a:pt x="3613" y="3002"/>
                  </a:cubicBezTo>
                  <a:cubicBezTo>
                    <a:pt x="4214" y="3002"/>
                    <a:pt x="4815" y="3001"/>
                    <a:pt x="5415" y="2995"/>
                  </a:cubicBezTo>
                  <a:cubicBezTo>
                    <a:pt x="7072" y="2969"/>
                    <a:pt x="8730" y="2936"/>
                    <a:pt x="10388" y="2897"/>
                  </a:cubicBezTo>
                  <a:cubicBezTo>
                    <a:pt x="9054" y="2684"/>
                    <a:pt x="7850" y="1363"/>
                    <a:pt x="8011" y="3"/>
                  </a:cubicBezTo>
                  <a:cubicBezTo>
                    <a:pt x="7607" y="1"/>
                    <a:pt x="7202" y="0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664112" y="2750988"/>
              <a:ext cx="17138" cy="21733"/>
            </a:xfrm>
            <a:custGeom>
              <a:avLst/>
              <a:gdLst/>
              <a:ahLst/>
              <a:cxnLst/>
              <a:rect l="l" t="t" r="r" b="b"/>
              <a:pathLst>
                <a:path w="317" h="402" extrusionOk="0">
                  <a:moveTo>
                    <a:pt x="293" y="1"/>
                  </a:moveTo>
                  <a:cubicBezTo>
                    <a:pt x="280" y="1"/>
                    <a:pt x="265" y="11"/>
                    <a:pt x="262" y="30"/>
                  </a:cubicBezTo>
                  <a:cubicBezTo>
                    <a:pt x="243" y="179"/>
                    <a:pt x="158" y="302"/>
                    <a:pt x="22" y="367"/>
                  </a:cubicBezTo>
                  <a:cubicBezTo>
                    <a:pt x="0" y="372"/>
                    <a:pt x="11" y="402"/>
                    <a:pt x="31" y="402"/>
                  </a:cubicBezTo>
                  <a:cubicBezTo>
                    <a:pt x="35" y="402"/>
                    <a:pt x="38" y="401"/>
                    <a:pt x="42" y="399"/>
                  </a:cubicBezTo>
                  <a:cubicBezTo>
                    <a:pt x="197" y="334"/>
                    <a:pt x="301" y="192"/>
                    <a:pt x="314" y="30"/>
                  </a:cubicBezTo>
                  <a:cubicBezTo>
                    <a:pt x="317" y="11"/>
                    <a:pt x="30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47893" y="2753205"/>
              <a:ext cx="16759" cy="21895"/>
            </a:xfrm>
            <a:custGeom>
              <a:avLst/>
              <a:gdLst/>
              <a:ahLst/>
              <a:cxnLst/>
              <a:rect l="l" t="t" r="r" b="b"/>
              <a:pathLst>
                <a:path w="310" h="405" extrusionOk="0">
                  <a:moveTo>
                    <a:pt x="281" y="0"/>
                  </a:moveTo>
                  <a:cubicBezTo>
                    <a:pt x="269" y="0"/>
                    <a:pt x="257" y="7"/>
                    <a:pt x="251" y="21"/>
                  </a:cubicBezTo>
                  <a:cubicBezTo>
                    <a:pt x="219" y="170"/>
                    <a:pt x="154" y="280"/>
                    <a:pt x="18" y="365"/>
                  </a:cubicBezTo>
                  <a:cubicBezTo>
                    <a:pt x="0" y="376"/>
                    <a:pt x="15" y="404"/>
                    <a:pt x="37" y="404"/>
                  </a:cubicBezTo>
                  <a:cubicBezTo>
                    <a:pt x="39" y="404"/>
                    <a:pt x="42" y="404"/>
                    <a:pt x="44" y="403"/>
                  </a:cubicBezTo>
                  <a:cubicBezTo>
                    <a:pt x="180" y="326"/>
                    <a:pt x="290" y="183"/>
                    <a:pt x="309" y="28"/>
                  </a:cubicBezTo>
                  <a:cubicBezTo>
                    <a:pt x="309" y="10"/>
                    <a:pt x="2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78207" y="2703197"/>
              <a:ext cx="85365" cy="70822"/>
            </a:xfrm>
            <a:custGeom>
              <a:avLst/>
              <a:gdLst/>
              <a:ahLst/>
              <a:cxnLst/>
              <a:rect l="l" t="t" r="r" b="b"/>
              <a:pathLst>
                <a:path w="1579" h="1310" extrusionOk="0">
                  <a:moveTo>
                    <a:pt x="867" y="121"/>
                  </a:moveTo>
                  <a:cubicBezTo>
                    <a:pt x="1078" y="121"/>
                    <a:pt x="1279" y="239"/>
                    <a:pt x="1346" y="467"/>
                  </a:cubicBezTo>
                  <a:cubicBezTo>
                    <a:pt x="1449" y="830"/>
                    <a:pt x="1171" y="1180"/>
                    <a:pt x="802" y="1192"/>
                  </a:cubicBezTo>
                  <a:cubicBezTo>
                    <a:pt x="789" y="1193"/>
                    <a:pt x="776" y="1194"/>
                    <a:pt x="763" y="1194"/>
                  </a:cubicBezTo>
                  <a:cubicBezTo>
                    <a:pt x="460" y="1194"/>
                    <a:pt x="179" y="978"/>
                    <a:pt x="141" y="668"/>
                  </a:cubicBezTo>
                  <a:cubicBezTo>
                    <a:pt x="102" y="389"/>
                    <a:pt x="277" y="215"/>
                    <a:pt x="504" y="156"/>
                  </a:cubicBezTo>
                  <a:cubicBezTo>
                    <a:pt x="504" y="185"/>
                    <a:pt x="526" y="211"/>
                    <a:pt x="556" y="211"/>
                  </a:cubicBezTo>
                  <a:cubicBezTo>
                    <a:pt x="566" y="211"/>
                    <a:pt x="577" y="208"/>
                    <a:pt x="588" y="202"/>
                  </a:cubicBezTo>
                  <a:cubicBezTo>
                    <a:pt x="633" y="169"/>
                    <a:pt x="692" y="150"/>
                    <a:pt x="744" y="137"/>
                  </a:cubicBezTo>
                  <a:lnTo>
                    <a:pt x="750" y="137"/>
                  </a:lnTo>
                  <a:cubicBezTo>
                    <a:pt x="757" y="137"/>
                    <a:pt x="763" y="137"/>
                    <a:pt x="763" y="130"/>
                  </a:cubicBezTo>
                  <a:cubicBezTo>
                    <a:pt x="798" y="124"/>
                    <a:pt x="833" y="121"/>
                    <a:pt x="867" y="121"/>
                  </a:cubicBezTo>
                  <a:close/>
                  <a:moveTo>
                    <a:pt x="867" y="1"/>
                  </a:moveTo>
                  <a:cubicBezTo>
                    <a:pt x="791" y="1"/>
                    <a:pt x="713" y="15"/>
                    <a:pt x="640" y="46"/>
                  </a:cubicBezTo>
                  <a:cubicBezTo>
                    <a:pt x="610" y="39"/>
                    <a:pt x="579" y="36"/>
                    <a:pt x="549" y="36"/>
                  </a:cubicBezTo>
                  <a:cubicBezTo>
                    <a:pt x="282" y="36"/>
                    <a:pt x="30" y="304"/>
                    <a:pt x="18" y="577"/>
                  </a:cubicBezTo>
                  <a:cubicBezTo>
                    <a:pt x="0" y="996"/>
                    <a:pt x="380" y="1309"/>
                    <a:pt x="774" y="1309"/>
                  </a:cubicBezTo>
                  <a:cubicBezTo>
                    <a:pt x="807" y="1309"/>
                    <a:pt x="840" y="1307"/>
                    <a:pt x="873" y="1303"/>
                  </a:cubicBezTo>
                  <a:cubicBezTo>
                    <a:pt x="1288" y="1244"/>
                    <a:pt x="1579" y="843"/>
                    <a:pt x="1456" y="435"/>
                  </a:cubicBezTo>
                  <a:cubicBezTo>
                    <a:pt x="1381" y="169"/>
                    <a:pt x="1128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84045" y="2709685"/>
              <a:ext cx="72552" cy="58063"/>
            </a:xfrm>
            <a:custGeom>
              <a:avLst/>
              <a:gdLst/>
              <a:ahLst/>
              <a:cxnLst/>
              <a:rect l="l" t="t" r="r" b="b"/>
              <a:pathLst>
                <a:path w="1342" h="1074" extrusionOk="0">
                  <a:moveTo>
                    <a:pt x="759" y="1"/>
                  </a:moveTo>
                  <a:cubicBezTo>
                    <a:pt x="725" y="1"/>
                    <a:pt x="690" y="4"/>
                    <a:pt x="655" y="10"/>
                  </a:cubicBezTo>
                  <a:cubicBezTo>
                    <a:pt x="655" y="17"/>
                    <a:pt x="649" y="17"/>
                    <a:pt x="642" y="17"/>
                  </a:cubicBezTo>
                  <a:lnTo>
                    <a:pt x="636" y="17"/>
                  </a:lnTo>
                  <a:cubicBezTo>
                    <a:pt x="584" y="30"/>
                    <a:pt x="532" y="49"/>
                    <a:pt x="480" y="82"/>
                  </a:cubicBezTo>
                  <a:cubicBezTo>
                    <a:pt x="470" y="88"/>
                    <a:pt x="460" y="90"/>
                    <a:pt x="451" y="90"/>
                  </a:cubicBezTo>
                  <a:cubicBezTo>
                    <a:pt x="419" y="90"/>
                    <a:pt x="396" y="60"/>
                    <a:pt x="396" y="30"/>
                  </a:cubicBezTo>
                  <a:cubicBezTo>
                    <a:pt x="169" y="95"/>
                    <a:pt x="1" y="269"/>
                    <a:pt x="33" y="548"/>
                  </a:cubicBezTo>
                  <a:cubicBezTo>
                    <a:pt x="71" y="858"/>
                    <a:pt x="352" y="1074"/>
                    <a:pt x="655" y="1074"/>
                  </a:cubicBezTo>
                  <a:cubicBezTo>
                    <a:pt x="668" y="1074"/>
                    <a:pt x="681" y="1073"/>
                    <a:pt x="694" y="1072"/>
                  </a:cubicBezTo>
                  <a:cubicBezTo>
                    <a:pt x="1063" y="1060"/>
                    <a:pt x="1341" y="710"/>
                    <a:pt x="1238" y="347"/>
                  </a:cubicBezTo>
                  <a:cubicBezTo>
                    <a:pt x="1171" y="119"/>
                    <a:pt x="970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489544" y="2574042"/>
              <a:ext cx="29086" cy="319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99" y="0"/>
                  </a:moveTo>
                  <a:cubicBezTo>
                    <a:pt x="344" y="0"/>
                    <a:pt x="188" y="0"/>
                    <a:pt x="26" y="7"/>
                  </a:cubicBezTo>
                  <a:cubicBezTo>
                    <a:pt x="1" y="7"/>
                    <a:pt x="1" y="52"/>
                    <a:pt x="26" y="52"/>
                  </a:cubicBezTo>
                  <a:cubicBezTo>
                    <a:pt x="107" y="55"/>
                    <a:pt x="187" y="55"/>
                    <a:pt x="265" y="55"/>
                  </a:cubicBezTo>
                  <a:cubicBezTo>
                    <a:pt x="344" y="55"/>
                    <a:pt x="421" y="55"/>
                    <a:pt x="499" y="59"/>
                  </a:cubicBezTo>
                  <a:cubicBezTo>
                    <a:pt x="538" y="59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466081" y="2583827"/>
              <a:ext cx="48008" cy="5352"/>
            </a:xfrm>
            <a:custGeom>
              <a:avLst/>
              <a:gdLst/>
              <a:ahLst/>
              <a:cxnLst/>
              <a:rect l="l" t="t" r="r" b="b"/>
              <a:pathLst>
                <a:path w="888" h="99" extrusionOk="0">
                  <a:moveTo>
                    <a:pt x="849" y="1"/>
                  </a:moveTo>
                  <a:cubicBezTo>
                    <a:pt x="652" y="24"/>
                    <a:pt x="458" y="41"/>
                    <a:pt x="260" y="41"/>
                  </a:cubicBezTo>
                  <a:cubicBezTo>
                    <a:pt x="185" y="41"/>
                    <a:pt x="110" y="38"/>
                    <a:pt x="33" y="33"/>
                  </a:cubicBezTo>
                  <a:cubicBezTo>
                    <a:pt x="1" y="33"/>
                    <a:pt x="1" y="78"/>
                    <a:pt x="33" y="78"/>
                  </a:cubicBezTo>
                  <a:cubicBezTo>
                    <a:pt x="143" y="91"/>
                    <a:pt x="254" y="98"/>
                    <a:pt x="366" y="98"/>
                  </a:cubicBezTo>
                  <a:cubicBezTo>
                    <a:pt x="532" y="98"/>
                    <a:pt x="697" y="83"/>
                    <a:pt x="855" y="53"/>
                  </a:cubicBezTo>
                  <a:cubicBezTo>
                    <a:pt x="888" y="46"/>
                    <a:pt x="881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412613" y="2930044"/>
              <a:ext cx="24707" cy="21409"/>
            </a:xfrm>
            <a:custGeom>
              <a:avLst/>
              <a:gdLst/>
              <a:ahLst/>
              <a:cxnLst/>
              <a:rect l="l" t="t" r="r" b="b"/>
              <a:pathLst>
                <a:path w="457" h="396" extrusionOk="0">
                  <a:moveTo>
                    <a:pt x="413" y="1"/>
                  </a:moveTo>
                  <a:cubicBezTo>
                    <a:pt x="411" y="1"/>
                    <a:pt x="409" y="1"/>
                    <a:pt x="407" y="1"/>
                  </a:cubicBezTo>
                  <a:cubicBezTo>
                    <a:pt x="238" y="59"/>
                    <a:pt x="77" y="195"/>
                    <a:pt x="5" y="364"/>
                  </a:cubicBezTo>
                  <a:cubicBezTo>
                    <a:pt x="1" y="381"/>
                    <a:pt x="14" y="396"/>
                    <a:pt x="27" y="396"/>
                  </a:cubicBezTo>
                  <a:cubicBezTo>
                    <a:pt x="33" y="396"/>
                    <a:pt x="40" y="392"/>
                    <a:pt x="44" y="383"/>
                  </a:cubicBezTo>
                  <a:cubicBezTo>
                    <a:pt x="141" y="228"/>
                    <a:pt x="264" y="131"/>
                    <a:pt x="433" y="53"/>
                  </a:cubicBezTo>
                  <a:cubicBezTo>
                    <a:pt x="457" y="41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89149" y="2927827"/>
              <a:ext cx="34005" cy="25788"/>
            </a:xfrm>
            <a:custGeom>
              <a:avLst/>
              <a:gdLst/>
              <a:ahLst/>
              <a:cxnLst/>
              <a:rect l="l" t="t" r="r" b="b"/>
              <a:pathLst>
                <a:path w="629" h="477" extrusionOk="0">
                  <a:moveTo>
                    <a:pt x="593" y="0"/>
                  </a:moveTo>
                  <a:cubicBezTo>
                    <a:pt x="587" y="0"/>
                    <a:pt x="580" y="3"/>
                    <a:pt x="575" y="10"/>
                  </a:cubicBezTo>
                  <a:cubicBezTo>
                    <a:pt x="420" y="198"/>
                    <a:pt x="258" y="347"/>
                    <a:pt x="25" y="431"/>
                  </a:cubicBezTo>
                  <a:cubicBezTo>
                    <a:pt x="1" y="437"/>
                    <a:pt x="5" y="477"/>
                    <a:pt x="32" y="477"/>
                  </a:cubicBezTo>
                  <a:cubicBezTo>
                    <a:pt x="34" y="477"/>
                    <a:pt x="36" y="477"/>
                    <a:pt x="38" y="476"/>
                  </a:cubicBezTo>
                  <a:cubicBezTo>
                    <a:pt x="271" y="405"/>
                    <a:pt x="491" y="256"/>
                    <a:pt x="614" y="42"/>
                  </a:cubicBezTo>
                  <a:cubicBezTo>
                    <a:pt x="629" y="23"/>
                    <a:pt x="611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907667" y="2674166"/>
              <a:ext cx="35790" cy="2865"/>
            </a:xfrm>
            <a:custGeom>
              <a:avLst/>
              <a:gdLst/>
              <a:ahLst/>
              <a:cxnLst/>
              <a:rect l="l" t="t" r="r" b="b"/>
              <a:pathLst>
                <a:path w="662" h="53" extrusionOk="0">
                  <a:moveTo>
                    <a:pt x="629" y="0"/>
                  </a:moveTo>
                  <a:cubicBezTo>
                    <a:pt x="428" y="0"/>
                    <a:pt x="227" y="0"/>
                    <a:pt x="27" y="7"/>
                  </a:cubicBezTo>
                  <a:cubicBezTo>
                    <a:pt x="1" y="7"/>
                    <a:pt x="1" y="46"/>
                    <a:pt x="27" y="46"/>
                  </a:cubicBezTo>
                  <a:cubicBezTo>
                    <a:pt x="227" y="52"/>
                    <a:pt x="428" y="52"/>
                    <a:pt x="629" y="52"/>
                  </a:cubicBezTo>
                  <a:cubicBezTo>
                    <a:pt x="661" y="52"/>
                    <a:pt x="661" y="0"/>
                    <a:pt x="62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886691" y="2662272"/>
              <a:ext cx="52225" cy="7785"/>
            </a:xfrm>
            <a:custGeom>
              <a:avLst/>
              <a:gdLst/>
              <a:ahLst/>
              <a:cxnLst/>
              <a:rect l="l" t="t" r="r" b="b"/>
              <a:pathLst>
                <a:path w="966" h="144" extrusionOk="0">
                  <a:moveTo>
                    <a:pt x="933" y="0"/>
                  </a:moveTo>
                  <a:cubicBezTo>
                    <a:pt x="628" y="26"/>
                    <a:pt x="324" y="59"/>
                    <a:pt x="26" y="97"/>
                  </a:cubicBezTo>
                  <a:cubicBezTo>
                    <a:pt x="2" y="103"/>
                    <a:pt x="0" y="143"/>
                    <a:pt x="21" y="143"/>
                  </a:cubicBezTo>
                  <a:cubicBezTo>
                    <a:pt x="23" y="143"/>
                    <a:pt x="24" y="143"/>
                    <a:pt x="26" y="143"/>
                  </a:cubicBezTo>
                  <a:cubicBezTo>
                    <a:pt x="330" y="123"/>
                    <a:pt x="635" y="97"/>
                    <a:pt x="939" y="59"/>
                  </a:cubicBezTo>
                  <a:cubicBezTo>
                    <a:pt x="965" y="52"/>
                    <a:pt x="959" y="0"/>
                    <a:pt x="93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891557" y="2100021"/>
              <a:ext cx="81635" cy="130994"/>
            </a:xfrm>
            <a:custGeom>
              <a:avLst/>
              <a:gdLst/>
              <a:ahLst/>
              <a:cxnLst/>
              <a:rect l="l" t="t" r="r" b="b"/>
              <a:pathLst>
                <a:path w="1510" h="2423" extrusionOk="0">
                  <a:moveTo>
                    <a:pt x="755" y="1239"/>
                  </a:moveTo>
                  <a:cubicBezTo>
                    <a:pt x="761" y="1239"/>
                    <a:pt x="766" y="1240"/>
                    <a:pt x="771" y="1244"/>
                  </a:cubicBezTo>
                  <a:cubicBezTo>
                    <a:pt x="933" y="1347"/>
                    <a:pt x="1063" y="1496"/>
                    <a:pt x="1167" y="1658"/>
                  </a:cubicBezTo>
                  <a:cubicBezTo>
                    <a:pt x="1185" y="1690"/>
                    <a:pt x="1151" y="1722"/>
                    <a:pt x="1121" y="1722"/>
                  </a:cubicBezTo>
                  <a:cubicBezTo>
                    <a:pt x="1108" y="1722"/>
                    <a:pt x="1096" y="1717"/>
                    <a:pt x="1089" y="1703"/>
                  </a:cubicBezTo>
                  <a:cubicBezTo>
                    <a:pt x="992" y="1541"/>
                    <a:pt x="875" y="1412"/>
                    <a:pt x="733" y="1295"/>
                  </a:cubicBezTo>
                  <a:cubicBezTo>
                    <a:pt x="711" y="1274"/>
                    <a:pt x="730" y="1239"/>
                    <a:pt x="755" y="1239"/>
                  </a:cubicBezTo>
                  <a:close/>
                  <a:moveTo>
                    <a:pt x="512" y="1235"/>
                  </a:moveTo>
                  <a:cubicBezTo>
                    <a:pt x="519" y="1235"/>
                    <a:pt x="526" y="1238"/>
                    <a:pt x="532" y="1244"/>
                  </a:cubicBezTo>
                  <a:cubicBezTo>
                    <a:pt x="694" y="1380"/>
                    <a:pt x="869" y="1528"/>
                    <a:pt x="1005" y="1690"/>
                  </a:cubicBezTo>
                  <a:cubicBezTo>
                    <a:pt x="1030" y="1721"/>
                    <a:pt x="1004" y="1759"/>
                    <a:pt x="973" y="1759"/>
                  </a:cubicBezTo>
                  <a:cubicBezTo>
                    <a:pt x="964" y="1759"/>
                    <a:pt x="955" y="1756"/>
                    <a:pt x="946" y="1749"/>
                  </a:cubicBezTo>
                  <a:cubicBezTo>
                    <a:pt x="784" y="1613"/>
                    <a:pt x="636" y="1444"/>
                    <a:pt x="493" y="1289"/>
                  </a:cubicBezTo>
                  <a:cubicBezTo>
                    <a:pt x="468" y="1264"/>
                    <a:pt x="489" y="1235"/>
                    <a:pt x="512" y="1235"/>
                  </a:cubicBezTo>
                  <a:close/>
                  <a:moveTo>
                    <a:pt x="1264" y="0"/>
                  </a:moveTo>
                  <a:cubicBezTo>
                    <a:pt x="882" y="434"/>
                    <a:pt x="487" y="849"/>
                    <a:pt x="66" y="1231"/>
                  </a:cubicBezTo>
                  <a:cubicBezTo>
                    <a:pt x="40" y="1250"/>
                    <a:pt x="20" y="1269"/>
                    <a:pt x="1" y="1295"/>
                  </a:cubicBezTo>
                  <a:lnTo>
                    <a:pt x="7" y="1295"/>
                  </a:lnTo>
                  <a:cubicBezTo>
                    <a:pt x="480" y="1606"/>
                    <a:pt x="946" y="1982"/>
                    <a:pt x="1309" y="2422"/>
                  </a:cubicBezTo>
                  <a:cubicBezTo>
                    <a:pt x="1348" y="2344"/>
                    <a:pt x="1380" y="2254"/>
                    <a:pt x="1387" y="2144"/>
                  </a:cubicBezTo>
                  <a:cubicBezTo>
                    <a:pt x="1432" y="1606"/>
                    <a:pt x="1510" y="939"/>
                    <a:pt x="1445" y="402"/>
                  </a:cubicBezTo>
                  <a:cubicBezTo>
                    <a:pt x="1426" y="233"/>
                    <a:pt x="1445" y="91"/>
                    <a:pt x="126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0"/>
            <p:cNvGrpSpPr/>
            <p:nvPr/>
          </p:nvGrpSpPr>
          <p:grpSpPr>
            <a:xfrm>
              <a:off x="4025921" y="2359848"/>
              <a:ext cx="170784" cy="149916"/>
              <a:chOff x="2789346" y="2318280"/>
              <a:chExt cx="312220" cy="274069"/>
            </a:xfrm>
          </p:grpSpPr>
          <p:sp>
            <p:nvSpPr>
              <p:cNvPr id="789" name="Google Shape;789;p20"/>
              <p:cNvSpPr/>
              <p:nvPr/>
            </p:nvSpPr>
            <p:spPr>
              <a:xfrm>
                <a:off x="2789346" y="2318280"/>
                <a:ext cx="312220" cy="27406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773" extrusionOk="0">
                    <a:moveTo>
                      <a:pt x="1651" y="117"/>
                    </a:moveTo>
                    <a:cubicBezTo>
                      <a:pt x="1664" y="137"/>
                      <a:pt x="1684" y="150"/>
                      <a:pt x="1716" y="156"/>
                    </a:cubicBezTo>
                    <a:cubicBezTo>
                      <a:pt x="2435" y="176"/>
                      <a:pt x="3018" y="791"/>
                      <a:pt x="2875" y="1523"/>
                    </a:cubicBezTo>
                    <a:cubicBezTo>
                      <a:pt x="2750" y="2173"/>
                      <a:pt x="2185" y="2599"/>
                      <a:pt x="1541" y="2599"/>
                    </a:cubicBezTo>
                    <a:cubicBezTo>
                      <a:pt x="1517" y="2599"/>
                      <a:pt x="1494" y="2599"/>
                      <a:pt x="1470" y="2598"/>
                    </a:cubicBezTo>
                    <a:cubicBezTo>
                      <a:pt x="725" y="2572"/>
                      <a:pt x="110" y="1937"/>
                      <a:pt x="324" y="1179"/>
                    </a:cubicBezTo>
                    <a:cubicBezTo>
                      <a:pt x="499" y="545"/>
                      <a:pt x="1056" y="234"/>
                      <a:pt x="1651" y="117"/>
                    </a:cubicBezTo>
                    <a:close/>
                    <a:moveTo>
                      <a:pt x="1660" y="0"/>
                    </a:moveTo>
                    <a:cubicBezTo>
                      <a:pt x="921" y="0"/>
                      <a:pt x="231" y="562"/>
                      <a:pt x="123" y="1309"/>
                    </a:cubicBezTo>
                    <a:cubicBezTo>
                      <a:pt x="0" y="2164"/>
                      <a:pt x="732" y="2766"/>
                      <a:pt x="1541" y="2772"/>
                    </a:cubicBezTo>
                    <a:cubicBezTo>
                      <a:pt x="1546" y="2773"/>
                      <a:pt x="1550" y="2773"/>
                      <a:pt x="1555" y="2773"/>
                    </a:cubicBezTo>
                    <a:cubicBezTo>
                      <a:pt x="2313" y="2773"/>
                      <a:pt x="2973" y="2230"/>
                      <a:pt x="3063" y="1464"/>
                    </a:cubicBezTo>
                    <a:cubicBezTo>
                      <a:pt x="3159" y="666"/>
                      <a:pt x="2531" y="0"/>
                      <a:pt x="1750" y="0"/>
                    </a:cubicBezTo>
                    <a:cubicBezTo>
                      <a:pt x="1739" y="0"/>
                      <a:pt x="1727" y="1"/>
                      <a:pt x="1716" y="1"/>
                    </a:cubicBezTo>
                    <a:lnTo>
                      <a:pt x="1710" y="1"/>
                    </a:lnTo>
                    <a:cubicBezTo>
                      <a:pt x="1693" y="0"/>
                      <a:pt x="167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2800217" y="2329844"/>
                <a:ext cx="287412" cy="24540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83" extrusionOk="0">
                    <a:moveTo>
                      <a:pt x="1630" y="535"/>
                    </a:moveTo>
                    <a:cubicBezTo>
                      <a:pt x="1635" y="535"/>
                      <a:pt x="1640" y="536"/>
                      <a:pt x="1645" y="538"/>
                    </a:cubicBezTo>
                    <a:cubicBezTo>
                      <a:pt x="1820" y="590"/>
                      <a:pt x="2008" y="680"/>
                      <a:pt x="2131" y="816"/>
                    </a:cubicBezTo>
                    <a:cubicBezTo>
                      <a:pt x="2163" y="848"/>
                      <a:pt x="2133" y="902"/>
                      <a:pt x="2096" y="902"/>
                    </a:cubicBezTo>
                    <a:cubicBezTo>
                      <a:pt x="2089" y="902"/>
                      <a:pt x="2080" y="900"/>
                      <a:pt x="2072" y="894"/>
                    </a:cubicBezTo>
                    <a:cubicBezTo>
                      <a:pt x="1930" y="784"/>
                      <a:pt x="1794" y="680"/>
                      <a:pt x="1626" y="609"/>
                    </a:cubicBezTo>
                    <a:cubicBezTo>
                      <a:pt x="1586" y="592"/>
                      <a:pt x="1596" y="535"/>
                      <a:pt x="1630" y="535"/>
                    </a:cubicBezTo>
                    <a:close/>
                    <a:moveTo>
                      <a:pt x="1431" y="641"/>
                    </a:moveTo>
                    <a:cubicBezTo>
                      <a:pt x="1433" y="641"/>
                      <a:pt x="1435" y="641"/>
                      <a:pt x="1438" y="642"/>
                    </a:cubicBezTo>
                    <a:cubicBezTo>
                      <a:pt x="1600" y="661"/>
                      <a:pt x="1762" y="739"/>
                      <a:pt x="1878" y="855"/>
                    </a:cubicBezTo>
                    <a:cubicBezTo>
                      <a:pt x="1909" y="891"/>
                      <a:pt x="1875" y="938"/>
                      <a:pt x="1841" y="938"/>
                    </a:cubicBezTo>
                    <a:cubicBezTo>
                      <a:pt x="1831" y="938"/>
                      <a:pt x="1822" y="935"/>
                      <a:pt x="1813" y="926"/>
                    </a:cubicBezTo>
                    <a:cubicBezTo>
                      <a:pt x="1697" y="810"/>
                      <a:pt x="1580" y="732"/>
                      <a:pt x="1418" y="693"/>
                    </a:cubicBezTo>
                    <a:cubicBezTo>
                      <a:pt x="1382" y="687"/>
                      <a:pt x="1397" y="641"/>
                      <a:pt x="1431" y="641"/>
                    </a:cubicBezTo>
                    <a:close/>
                    <a:moveTo>
                      <a:pt x="1099" y="602"/>
                    </a:moveTo>
                    <a:cubicBezTo>
                      <a:pt x="1111" y="602"/>
                      <a:pt x="1123" y="604"/>
                      <a:pt x="1133" y="609"/>
                    </a:cubicBezTo>
                    <a:cubicBezTo>
                      <a:pt x="1483" y="829"/>
                      <a:pt x="1833" y="1050"/>
                      <a:pt x="2182" y="1270"/>
                    </a:cubicBezTo>
                    <a:cubicBezTo>
                      <a:pt x="2228" y="1302"/>
                      <a:pt x="2234" y="1373"/>
                      <a:pt x="2182" y="1399"/>
                    </a:cubicBezTo>
                    <a:cubicBezTo>
                      <a:pt x="1852" y="1574"/>
                      <a:pt x="1515" y="1755"/>
                      <a:pt x="1159" y="1859"/>
                    </a:cubicBezTo>
                    <a:cubicBezTo>
                      <a:pt x="1151" y="1862"/>
                      <a:pt x="1143" y="1863"/>
                      <a:pt x="1136" y="1863"/>
                    </a:cubicBezTo>
                    <a:cubicBezTo>
                      <a:pt x="1110" y="1863"/>
                      <a:pt x="1092" y="1846"/>
                      <a:pt x="1082" y="1820"/>
                    </a:cubicBezTo>
                    <a:cubicBezTo>
                      <a:pt x="1072" y="1833"/>
                      <a:pt x="1054" y="1841"/>
                      <a:pt x="1038" y="1841"/>
                    </a:cubicBezTo>
                    <a:cubicBezTo>
                      <a:pt x="1022" y="1841"/>
                      <a:pt x="1007" y="1833"/>
                      <a:pt x="1004" y="1814"/>
                    </a:cubicBezTo>
                    <a:cubicBezTo>
                      <a:pt x="933" y="1425"/>
                      <a:pt x="965" y="1037"/>
                      <a:pt x="1023" y="654"/>
                    </a:cubicBezTo>
                    <a:cubicBezTo>
                      <a:pt x="1028" y="621"/>
                      <a:pt x="1065" y="602"/>
                      <a:pt x="1099" y="602"/>
                    </a:cubicBezTo>
                    <a:close/>
                    <a:moveTo>
                      <a:pt x="1541" y="0"/>
                    </a:moveTo>
                    <a:cubicBezTo>
                      <a:pt x="946" y="117"/>
                      <a:pt x="389" y="428"/>
                      <a:pt x="214" y="1062"/>
                    </a:cubicBezTo>
                    <a:cubicBezTo>
                      <a:pt x="0" y="1820"/>
                      <a:pt x="609" y="2455"/>
                      <a:pt x="1354" y="2481"/>
                    </a:cubicBezTo>
                    <a:cubicBezTo>
                      <a:pt x="1377" y="2482"/>
                      <a:pt x="1401" y="2482"/>
                      <a:pt x="1425" y="2482"/>
                    </a:cubicBezTo>
                    <a:cubicBezTo>
                      <a:pt x="2075" y="2482"/>
                      <a:pt x="2640" y="2056"/>
                      <a:pt x="2765" y="1406"/>
                    </a:cubicBezTo>
                    <a:cubicBezTo>
                      <a:pt x="2908" y="674"/>
                      <a:pt x="2325" y="59"/>
                      <a:pt x="1606" y="39"/>
                    </a:cubicBezTo>
                    <a:cubicBezTo>
                      <a:pt x="1574" y="33"/>
                      <a:pt x="1554" y="2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2893023" y="2389243"/>
                <a:ext cx="128090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63" extrusionOk="0">
                    <a:moveTo>
                      <a:pt x="214" y="202"/>
                    </a:moveTo>
                    <a:cubicBezTo>
                      <a:pt x="492" y="377"/>
                      <a:pt x="771" y="552"/>
                      <a:pt x="1049" y="727"/>
                    </a:cubicBezTo>
                    <a:cubicBezTo>
                      <a:pt x="758" y="869"/>
                      <a:pt x="453" y="986"/>
                      <a:pt x="168" y="1135"/>
                    </a:cubicBezTo>
                    <a:cubicBezTo>
                      <a:pt x="162" y="1135"/>
                      <a:pt x="156" y="1141"/>
                      <a:pt x="149" y="1148"/>
                    </a:cubicBezTo>
                    <a:cubicBezTo>
                      <a:pt x="162" y="831"/>
                      <a:pt x="175" y="513"/>
                      <a:pt x="214" y="202"/>
                    </a:cubicBezTo>
                    <a:close/>
                    <a:moveTo>
                      <a:pt x="160" y="1"/>
                    </a:moveTo>
                    <a:cubicBezTo>
                      <a:pt x="126" y="1"/>
                      <a:pt x="89" y="20"/>
                      <a:pt x="84" y="53"/>
                    </a:cubicBezTo>
                    <a:cubicBezTo>
                      <a:pt x="26" y="436"/>
                      <a:pt x="0" y="824"/>
                      <a:pt x="65" y="1206"/>
                    </a:cubicBezTo>
                    <a:cubicBezTo>
                      <a:pt x="68" y="1230"/>
                      <a:pt x="84" y="1239"/>
                      <a:pt x="101" y="1239"/>
                    </a:cubicBezTo>
                    <a:cubicBezTo>
                      <a:pt x="117" y="1239"/>
                      <a:pt x="133" y="1231"/>
                      <a:pt x="143" y="1219"/>
                    </a:cubicBezTo>
                    <a:cubicBezTo>
                      <a:pt x="153" y="1245"/>
                      <a:pt x="171" y="1262"/>
                      <a:pt x="197" y="1262"/>
                    </a:cubicBezTo>
                    <a:cubicBezTo>
                      <a:pt x="204" y="1262"/>
                      <a:pt x="212" y="1261"/>
                      <a:pt x="220" y="1258"/>
                    </a:cubicBezTo>
                    <a:cubicBezTo>
                      <a:pt x="576" y="1154"/>
                      <a:pt x="913" y="973"/>
                      <a:pt x="1243" y="798"/>
                    </a:cubicBezTo>
                    <a:cubicBezTo>
                      <a:pt x="1295" y="772"/>
                      <a:pt x="1289" y="701"/>
                      <a:pt x="1243" y="669"/>
                    </a:cubicBezTo>
                    <a:cubicBezTo>
                      <a:pt x="894" y="449"/>
                      <a:pt x="544" y="228"/>
                      <a:pt x="194" y="8"/>
                    </a:cubicBezTo>
                    <a:cubicBezTo>
                      <a:pt x="184" y="3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2957365" y="2382819"/>
                <a:ext cx="56632" cy="3627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67" extrusionOk="0">
                    <a:moveTo>
                      <a:pt x="44" y="0"/>
                    </a:moveTo>
                    <a:cubicBezTo>
                      <a:pt x="8" y="0"/>
                      <a:pt x="0" y="55"/>
                      <a:pt x="36" y="73"/>
                    </a:cubicBezTo>
                    <a:cubicBezTo>
                      <a:pt x="204" y="144"/>
                      <a:pt x="340" y="248"/>
                      <a:pt x="482" y="358"/>
                    </a:cubicBezTo>
                    <a:cubicBezTo>
                      <a:pt x="490" y="364"/>
                      <a:pt x="499" y="366"/>
                      <a:pt x="506" y="366"/>
                    </a:cubicBezTo>
                    <a:cubicBezTo>
                      <a:pt x="543" y="366"/>
                      <a:pt x="573" y="312"/>
                      <a:pt x="541" y="280"/>
                    </a:cubicBezTo>
                    <a:cubicBezTo>
                      <a:pt x="418" y="144"/>
                      <a:pt x="230" y="60"/>
                      <a:pt x="55" y="2"/>
                    </a:cubicBezTo>
                    <a:cubicBezTo>
                      <a:pt x="51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2907750" y="2409208"/>
                <a:ext cx="89050" cy="9349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46" extrusionOk="0">
                    <a:moveTo>
                      <a:pt x="65" y="0"/>
                    </a:moveTo>
                    <a:cubicBezTo>
                      <a:pt x="26" y="311"/>
                      <a:pt x="13" y="629"/>
                      <a:pt x="0" y="946"/>
                    </a:cubicBezTo>
                    <a:cubicBezTo>
                      <a:pt x="7" y="939"/>
                      <a:pt x="13" y="933"/>
                      <a:pt x="19" y="933"/>
                    </a:cubicBezTo>
                    <a:cubicBezTo>
                      <a:pt x="304" y="784"/>
                      <a:pt x="609" y="667"/>
                      <a:pt x="900" y="525"/>
                    </a:cubicBezTo>
                    <a:cubicBezTo>
                      <a:pt x="622" y="350"/>
                      <a:pt x="343" y="175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2936708" y="2393098"/>
                <a:ext cx="52185" cy="2955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9" extrusionOk="0">
                    <a:moveTo>
                      <a:pt x="50" y="1"/>
                    </a:moveTo>
                    <a:cubicBezTo>
                      <a:pt x="16" y="1"/>
                      <a:pt x="1" y="47"/>
                      <a:pt x="37" y="53"/>
                    </a:cubicBezTo>
                    <a:cubicBezTo>
                      <a:pt x="199" y="92"/>
                      <a:pt x="316" y="170"/>
                      <a:pt x="432" y="286"/>
                    </a:cubicBezTo>
                    <a:cubicBezTo>
                      <a:pt x="441" y="295"/>
                      <a:pt x="450" y="298"/>
                      <a:pt x="460" y="298"/>
                    </a:cubicBezTo>
                    <a:cubicBezTo>
                      <a:pt x="494" y="298"/>
                      <a:pt x="528" y="252"/>
                      <a:pt x="497" y="222"/>
                    </a:cubicBezTo>
                    <a:cubicBezTo>
                      <a:pt x="381" y="99"/>
                      <a:pt x="219" y="21"/>
                      <a:pt x="57" y="2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20"/>
            <p:cNvSpPr/>
            <p:nvPr/>
          </p:nvSpPr>
          <p:spPr>
            <a:xfrm>
              <a:off x="4687683" y="2378659"/>
              <a:ext cx="58172" cy="38385"/>
            </a:xfrm>
            <a:custGeom>
              <a:avLst/>
              <a:gdLst/>
              <a:ahLst/>
              <a:cxnLst/>
              <a:rect l="l" t="t" r="r" b="b"/>
              <a:pathLst>
                <a:path w="1076" h="710" extrusionOk="0">
                  <a:moveTo>
                    <a:pt x="1030" y="1"/>
                  </a:moveTo>
                  <a:cubicBezTo>
                    <a:pt x="875" y="137"/>
                    <a:pt x="752" y="286"/>
                    <a:pt x="635" y="461"/>
                  </a:cubicBezTo>
                  <a:cubicBezTo>
                    <a:pt x="626" y="470"/>
                    <a:pt x="611" y="479"/>
                    <a:pt x="595" y="479"/>
                  </a:cubicBezTo>
                  <a:cubicBezTo>
                    <a:pt x="589" y="479"/>
                    <a:pt x="583" y="477"/>
                    <a:pt x="577" y="474"/>
                  </a:cubicBezTo>
                  <a:cubicBezTo>
                    <a:pt x="409" y="357"/>
                    <a:pt x="247" y="228"/>
                    <a:pt x="104" y="79"/>
                  </a:cubicBezTo>
                  <a:cubicBezTo>
                    <a:pt x="66" y="130"/>
                    <a:pt x="27" y="189"/>
                    <a:pt x="1" y="247"/>
                  </a:cubicBezTo>
                  <a:cubicBezTo>
                    <a:pt x="98" y="318"/>
                    <a:pt x="189" y="389"/>
                    <a:pt x="279" y="461"/>
                  </a:cubicBezTo>
                  <a:cubicBezTo>
                    <a:pt x="350" y="519"/>
                    <a:pt x="480" y="687"/>
                    <a:pt x="571" y="707"/>
                  </a:cubicBezTo>
                  <a:cubicBezTo>
                    <a:pt x="579" y="709"/>
                    <a:pt x="586" y="710"/>
                    <a:pt x="594" y="710"/>
                  </a:cubicBezTo>
                  <a:cubicBezTo>
                    <a:pt x="719" y="710"/>
                    <a:pt x="814" y="475"/>
                    <a:pt x="869" y="389"/>
                  </a:cubicBezTo>
                  <a:cubicBezTo>
                    <a:pt x="933" y="286"/>
                    <a:pt x="1005" y="176"/>
                    <a:pt x="1076" y="66"/>
                  </a:cubicBezTo>
                  <a:cubicBezTo>
                    <a:pt x="1063" y="46"/>
                    <a:pt x="1043" y="27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529820" y="2336653"/>
              <a:ext cx="388279" cy="284803"/>
            </a:xfrm>
            <a:custGeom>
              <a:avLst/>
              <a:gdLst/>
              <a:ahLst/>
              <a:cxnLst/>
              <a:rect l="l" t="t" r="r" b="b"/>
              <a:pathLst>
                <a:path w="7182" h="5268" extrusionOk="0">
                  <a:moveTo>
                    <a:pt x="1659" y="4573"/>
                  </a:moveTo>
                  <a:cubicBezTo>
                    <a:pt x="1681" y="4573"/>
                    <a:pt x="1705" y="4593"/>
                    <a:pt x="1697" y="4618"/>
                  </a:cubicBezTo>
                  <a:cubicBezTo>
                    <a:pt x="1664" y="4702"/>
                    <a:pt x="1619" y="4786"/>
                    <a:pt x="1580" y="4871"/>
                  </a:cubicBezTo>
                  <a:cubicBezTo>
                    <a:pt x="1576" y="4879"/>
                    <a:pt x="1568" y="4883"/>
                    <a:pt x="1560" y="4883"/>
                  </a:cubicBezTo>
                  <a:cubicBezTo>
                    <a:pt x="1544" y="4883"/>
                    <a:pt x="1526" y="4868"/>
                    <a:pt x="1535" y="4851"/>
                  </a:cubicBezTo>
                  <a:cubicBezTo>
                    <a:pt x="1561" y="4760"/>
                    <a:pt x="1593" y="4676"/>
                    <a:pt x="1632" y="4592"/>
                  </a:cubicBezTo>
                  <a:cubicBezTo>
                    <a:pt x="1637" y="4579"/>
                    <a:pt x="1647" y="4573"/>
                    <a:pt x="1659" y="4573"/>
                  </a:cubicBezTo>
                  <a:close/>
                  <a:moveTo>
                    <a:pt x="1448" y="4608"/>
                  </a:moveTo>
                  <a:cubicBezTo>
                    <a:pt x="1467" y="4608"/>
                    <a:pt x="1485" y="4623"/>
                    <a:pt x="1477" y="4644"/>
                  </a:cubicBezTo>
                  <a:cubicBezTo>
                    <a:pt x="1451" y="4754"/>
                    <a:pt x="1438" y="4851"/>
                    <a:pt x="1457" y="4955"/>
                  </a:cubicBezTo>
                  <a:cubicBezTo>
                    <a:pt x="1457" y="4974"/>
                    <a:pt x="1444" y="4984"/>
                    <a:pt x="1432" y="4984"/>
                  </a:cubicBezTo>
                  <a:cubicBezTo>
                    <a:pt x="1423" y="4984"/>
                    <a:pt x="1415" y="4979"/>
                    <a:pt x="1412" y="4968"/>
                  </a:cubicBezTo>
                  <a:cubicBezTo>
                    <a:pt x="1373" y="4858"/>
                    <a:pt x="1373" y="4728"/>
                    <a:pt x="1418" y="4625"/>
                  </a:cubicBezTo>
                  <a:cubicBezTo>
                    <a:pt x="1425" y="4613"/>
                    <a:pt x="1437" y="4608"/>
                    <a:pt x="1448" y="4608"/>
                  </a:cubicBezTo>
                  <a:close/>
                  <a:moveTo>
                    <a:pt x="5400" y="2125"/>
                  </a:moveTo>
                  <a:cubicBezTo>
                    <a:pt x="5421" y="2125"/>
                    <a:pt x="5443" y="2135"/>
                    <a:pt x="5453" y="2157"/>
                  </a:cubicBezTo>
                  <a:cubicBezTo>
                    <a:pt x="5822" y="3031"/>
                    <a:pt x="6133" y="4262"/>
                    <a:pt x="5867" y="5207"/>
                  </a:cubicBezTo>
                  <a:cubicBezTo>
                    <a:pt x="5865" y="5215"/>
                    <a:pt x="5858" y="5219"/>
                    <a:pt x="5852" y="5219"/>
                  </a:cubicBezTo>
                  <a:cubicBezTo>
                    <a:pt x="5844" y="5219"/>
                    <a:pt x="5835" y="5212"/>
                    <a:pt x="5835" y="5201"/>
                  </a:cubicBezTo>
                  <a:cubicBezTo>
                    <a:pt x="5790" y="4663"/>
                    <a:pt x="5848" y="4139"/>
                    <a:pt x="5764" y="3601"/>
                  </a:cubicBezTo>
                  <a:cubicBezTo>
                    <a:pt x="5679" y="3109"/>
                    <a:pt x="5537" y="2643"/>
                    <a:pt x="5349" y="2190"/>
                  </a:cubicBezTo>
                  <a:cubicBezTo>
                    <a:pt x="5333" y="2150"/>
                    <a:pt x="5366" y="2125"/>
                    <a:pt x="5400" y="2125"/>
                  </a:cubicBezTo>
                  <a:close/>
                  <a:moveTo>
                    <a:pt x="4792" y="1"/>
                  </a:moveTo>
                  <a:cubicBezTo>
                    <a:pt x="4831" y="428"/>
                    <a:pt x="4643" y="856"/>
                    <a:pt x="4242" y="1108"/>
                  </a:cubicBezTo>
                  <a:cubicBezTo>
                    <a:pt x="4236" y="1112"/>
                    <a:pt x="4231" y="1114"/>
                    <a:pt x="4225" y="1114"/>
                  </a:cubicBezTo>
                  <a:cubicBezTo>
                    <a:pt x="4204" y="1114"/>
                    <a:pt x="4185" y="1088"/>
                    <a:pt x="4190" y="1063"/>
                  </a:cubicBezTo>
                  <a:lnTo>
                    <a:pt x="4190" y="1063"/>
                  </a:lnTo>
                  <a:cubicBezTo>
                    <a:pt x="4180" y="1083"/>
                    <a:pt x="4158" y="1094"/>
                    <a:pt x="4137" y="1094"/>
                  </a:cubicBezTo>
                  <a:cubicBezTo>
                    <a:pt x="4117" y="1094"/>
                    <a:pt x="4099" y="1085"/>
                    <a:pt x="4093" y="1063"/>
                  </a:cubicBezTo>
                  <a:cubicBezTo>
                    <a:pt x="4080" y="1011"/>
                    <a:pt x="4061" y="972"/>
                    <a:pt x="4041" y="927"/>
                  </a:cubicBezTo>
                  <a:cubicBezTo>
                    <a:pt x="3931" y="1095"/>
                    <a:pt x="3827" y="1257"/>
                    <a:pt x="3717" y="1425"/>
                  </a:cubicBezTo>
                  <a:cubicBezTo>
                    <a:pt x="3691" y="1464"/>
                    <a:pt x="3633" y="1613"/>
                    <a:pt x="3568" y="1613"/>
                  </a:cubicBezTo>
                  <a:cubicBezTo>
                    <a:pt x="3566" y="1613"/>
                    <a:pt x="3564" y="1614"/>
                    <a:pt x="3562" y="1614"/>
                  </a:cubicBezTo>
                  <a:cubicBezTo>
                    <a:pt x="3492" y="1614"/>
                    <a:pt x="3418" y="1515"/>
                    <a:pt x="3374" y="1484"/>
                  </a:cubicBezTo>
                  <a:cubicBezTo>
                    <a:pt x="3212" y="1348"/>
                    <a:pt x="3050" y="1212"/>
                    <a:pt x="2901" y="1063"/>
                  </a:cubicBezTo>
                  <a:cubicBezTo>
                    <a:pt x="2882" y="1115"/>
                    <a:pt x="2863" y="1166"/>
                    <a:pt x="2843" y="1218"/>
                  </a:cubicBezTo>
                  <a:cubicBezTo>
                    <a:pt x="2834" y="1239"/>
                    <a:pt x="2814" y="1249"/>
                    <a:pt x="2794" y="1249"/>
                  </a:cubicBezTo>
                  <a:cubicBezTo>
                    <a:pt x="2771" y="1249"/>
                    <a:pt x="2749" y="1234"/>
                    <a:pt x="2752" y="1205"/>
                  </a:cubicBezTo>
                  <a:cubicBezTo>
                    <a:pt x="2500" y="1011"/>
                    <a:pt x="2312" y="752"/>
                    <a:pt x="2202" y="448"/>
                  </a:cubicBezTo>
                  <a:cubicBezTo>
                    <a:pt x="2157" y="331"/>
                    <a:pt x="2111" y="189"/>
                    <a:pt x="2098" y="46"/>
                  </a:cubicBezTo>
                  <a:cubicBezTo>
                    <a:pt x="460" y="1186"/>
                    <a:pt x="78" y="3070"/>
                    <a:pt x="0" y="4968"/>
                  </a:cubicBezTo>
                  <a:cubicBezTo>
                    <a:pt x="0" y="4974"/>
                    <a:pt x="0" y="4981"/>
                    <a:pt x="0" y="4987"/>
                  </a:cubicBezTo>
                  <a:cubicBezTo>
                    <a:pt x="389" y="5032"/>
                    <a:pt x="777" y="5071"/>
                    <a:pt x="1166" y="5104"/>
                  </a:cubicBezTo>
                  <a:cubicBezTo>
                    <a:pt x="1172" y="4579"/>
                    <a:pt x="1231" y="4061"/>
                    <a:pt x="1321" y="3543"/>
                  </a:cubicBezTo>
                  <a:cubicBezTo>
                    <a:pt x="1386" y="3161"/>
                    <a:pt x="1405" y="2494"/>
                    <a:pt x="1684" y="2203"/>
                  </a:cubicBezTo>
                  <a:cubicBezTo>
                    <a:pt x="1693" y="2194"/>
                    <a:pt x="1703" y="2190"/>
                    <a:pt x="1713" y="2190"/>
                  </a:cubicBezTo>
                  <a:cubicBezTo>
                    <a:pt x="1745" y="2190"/>
                    <a:pt x="1772" y="2231"/>
                    <a:pt x="1742" y="2261"/>
                  </a:cubicBezTo>
                  <a:cubicBezTo>
                    <a:pt x="1580" y="2442"/>
                    <a:pt x="1548" y="2805"/>
                    <a:pt x="1503" y="3025"/>
                  </a:cubicBezTo>
                  <a:cubicBezTo>
                    <a:pt x="1457" y="3232"/>
                    <a:pt x="1418" y="3433"/>
                    <a:pt x="1386" y="3640"/>
                  </a:cubicBezTo>
                  <a:cubicBezTo>
                    <a:pt x="1308" y="4126"/>
                    <a:pt x="1269" y="4618"/>
                    <a:pt x="1231" y="5110"/>
                  </a:cubicBezTo>
                  <a:cubicBezTo>
                    <a:pt x="2359" y="5210"/>
                    <a:pt x="3486" y="5267"/>
                    <a:pt x="4615" y="5267"/>
                  </a:cubicBezTo>
                  <a:cubicBezTo>
                    <a:pt x="5468" y="5267"/>
                    <a:pt x="6323" y="5234"/>
                    <a:pt x="7182" y="5162"/>
                  </a:cubicBezTo>
                  <a:cubicBezTo>
                    <a:pt x="7175" y="5156"/>
                    <a:pt x="7169" y="5143"/>
                    <a:pt x="7169" y="5130"/>
                  </a:cubicBezTo>
                  <a:cubicBezTo>
                    <a:pt x="7065" y="4048"/>
                    <a:pt x="6923" y="2999"/>
                    <a:pt x="6450" y="2008"/>
                  </a:cubicBezTo>
                  <a:cubicBezTo>
                    <a:pt x="6062" y="1199"/>
                    <a:pt x="5492" y="545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647082" y="2314271"/>
              <a:ext cx="69363" cy="83040"/>
            </a:xfrm>
            <a:custGeom>
              <a:avLst/>
              <a:gdLst/>
              <a:ahLst/>
              <a:cxnLst/>
              <a:rect l="l" t="t" r="r" b="b"/>
              <a:pathLst>
                <a:path w="1283" h="1536" extrusionOk="0">
                  <a:moveTo>
                    <a:pt x="91" y="0"/>
                  </a:moveTo>
                  <a:cubicBezTo>
                    <a:pt x="91" y="7"/>
                    <a:pt x="91" y="13"/>
                    <a:pt x="85" y="20"/>
                  </a:cubicBezTo>
                  <a:cubicBezTo>
                    <a:pt x="27" y="123"/>
                    <a:pt x="7" y="240"/>
                    <a:pt x="1" y="357"/>
                  </a:cubicBezTo>
                  <a:cubicBezTo>
                    <a:pt x="14" y="369"/>
                    <a:pt x="20" y="389"/>
                    <a:pt x="1" y="402"/>
                  </a:cubicBezTo>
                  <a:cubicBezTo>
                    <a:pt x="20" y="823"/>
                    <a:pt x="324" y="1263"/>
                    <a:pt x="596" y="1535"/>
                  </a:cubicBezTo>
                  <a:cubicBezTo>
                    <a:pt x="661" y="1224"/>
                    <a:pt x="965" y="952"/>
                    <a:pt x="1283" y="901"/>
                  </a:cubicBezTo>
                  <a:cubicBezTo>
                    <a:pt x="1017" y="790"/>
                    <a:pt x="771" y="641"/>
                    <a:pt x="545" y="473"/>
                  </a:cubicBezTo>
                  <a:cubicBezTo>
                    <a:pt x="389" y="350"/>
                    <a:pt x="162" y="201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695036" y="2363954"/>
              <a:ext cx="44872" cy="35087"/>
            </a:xfrm>
            <a:custGeom>
              <a:avLst/>
              <a:gdLst/>
              <a:ahLst/>
              <a:cxnLst/>
              <a:rect l="l" t="t" r="r" b="b"/>
              <a:pathLst>
                <a:path w="830" h="649" extrusionOk="0">
                  <a:moveTo>
                    <a:pt x="499" y="1"/>
                  </a:moveTo>
                  <a:cubicBezTo>
                    <a:pt x="499" y="1"/>
                    <a:pt x="493" y="7"/>
                    <a:pt x="493" y="7"/>
                  </a:cubicBezTo>
                  <a:cubicBezTo>
                    <a:pt x="493" y="14"/>
                    <a:pt x="486" y="27"/>
                    <a:pt x="474" y="33"/>
                  </a:cubicBezTo>
                  <a:cubicBezTo>
                    <a:pt x="312" y="85"/>
                    <a:pt x="156" y="156"/>
                    <a:pt x="33" y="279"/>
                  </a:cubicBezTo>
                  <a:cubicBezTo>
                    <a:pt x="20" y="286"/>
                    <a:pt x="7" y="299"/>
                    <a:pt x="1" y="312"/>
                  </a:cubicBezTo>
                  <a:cubicBezTo>
                    <a:pt x="143" y="428"/>
                    <a:pt x="292" y="545"/>
                    <a:pt x="448" y="649"/>
                  </a:cubicBezTo>
                  <a:cubicBezTo>
                    <a:pt x="551" y="480"/>
                    <a:pt x="681" y="338"/>
                    <a:pt x="830" y="202"/>
                  </a:cubicBezTo>
                  <a:cubicBezTo>
                    <a:pt x="752" y="124"/>
                    <a:pt x="655" y="53"/>
                    <a:pt x="545" y="1"/>
                  </a:cubicBezTo>
                  <a:cubicBezTo>
                    <a:pt x="545" y="1"/>
                    <a:pt x="538" y="7"/>
                    <a:pt x="538" y="7"/>
                  </a:cubicBezTo>
                  <a:cubicBezTo>
                    <a:pt x="533" y="10"/>
                    <a:pt x="528" y="12"/>
                    <a:pt x="522" y="12"/>
                  </a:cubicBezTo>
                  <a:cubicBezTo>
                    <a:pt x="515" y="12"/>
                    <a:pt x="507" y="9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728284" y="2307621"/>
              <a:ext cx="63794" cy="86879"/>
            </a:xfrm>
            <a:custGeom>
              <a:avLst/>
              <a:gdLst/>
              <a:ahLst/>
              <a:cxnLst/>
              <a:rect l="l" t="t" r="r" b="b"/>
              <a:pathLst>
                <a:path w="1180" h="1607" extrusionOk="0">
                  <a:moveTo>
                    <a:pt x="830" y="0"/>
                  </a:moveTo>
                  <a:lnTo>
                    <a:pt x="830" y="0"/>
                  </a:lnTo>
                  <a:cubicBezTo>
                    <a:pt x="642" y="382"/>
                    <a:pt x="344" y="732"/>
                    <a:pt x="1" y="991"/>
                  </a:cubicBezTo>
                  <a:cubicBezTo>
                    <a:pt x="254" y="1082"/>
                    <a:pt x="448" y="1315"/>
                    <a:pt x="519" y="1574"/>
                  </a:cubicBezTo>
                  <a:cubicBezTo>
                    <a:pt x="519" y="1580"/>
                    <a:pt x="519" y="1593"/>
                    <a:pt x="519" y="1600"/>
                  </a:cubicBezTo>
                  <a:lnTo>
                    <a:pt x="519" y="1606"/>
                  </a:lnTo>
                  <a:cubicBezTo>
                    <a:pt x="526" y="1600"/>
                    <a:pt x="526" y="1593"/>
                    <a:pt x="532" y="1593"/>
                  </a:cubicBezTo>
                  <a:cubicBezTo>
                    <a:pt x="1031" y="1192"/>
                    <a:pt x="1180" y="557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655516" y="2304810"/>
              <a:ext cx="113099" cy="55036"/>
            </a:xfrm>
            <a:custGeom>
              <a:avLst/>
              <a:gdLst/>
              <a:ahLst/>
              <a:cxnLst/>
              <a:rect l="l" t="t" r="r" b="b"/>
              <a:pathLst>
                <a:path w="2092" h="1018" extrusionOk="0">
                  <a:moveTo>
                    <a:pt x="2053" y="1"/>
                  </a:moveTo>
                  <a:cubicBezTo>
                    <a:pt x="1975" y="39"/>
                    <a:pt x="1891" y="72"/>
                    <a:pt x="1800" y="98"/>
                  </a:cubicBezTo>
                  <a:cubicBezTo>
                    <a:pt x="1504" y="191"/>
                    <a:pt x="1195" y="235"/>
                    <a:pt x="886" y="235"/>
                  </a:cubicBezTo>
                  <a:cubicBezTo>
                    <a:pt x="594" y="235"/>
                    <a:pt x="302" y="196"/>
                    <a:pt x="19" y="124"/>
                  </a:cubicBezTo>
                  <a:cubicBezTo>
                    <a:pt x="13" y="130"/>
                    <a:pt x="6" y="137"/>
                    <a:pt x="0" y="143"/>
                  </a:cubicBezTo>
                  <a:cubicBezTo>
                    <a:pt x="104" y="370"/>
                    <a:pt x="414" y="551"/>
                    <a:pt x="609" y="680"/>
                  </a:cubicBezTo>
                  <a:cubicBezTo>
                    <a:pt x="797" y="810"/>
                    <a:pt x="1004" y="914"/>
                    <a:pt x="1217" y="1011"/>
                  </a:cubicBezTo>
                  <a:lnTo>
                    <a:pt x="1230" y="1011"/>
                  </a:lnTo>
                  <a:cubicBezTo>
                    <a:pt x="1243" y="1011"/>
                    <a:pt x="1256" y="1017"/>
                    <a:pt x="1269" y="1017"/>
                  </a:cubicBezTo>
                  <a:cubicBezTo>
                    <a:pt x="1593" y="713"/>
                    <a:pt x="1859" y="389"/>
                    <a:pt x="2092" y="7"/>
                  </a:cubicBezTo>
                  <a:lnTo>
                    <a:pt x="2092" y="7"/>
                  </a:lnTo>
                  <a:cubicBezTo>
                    <a:pt x="2085" y="13"/>
                    <a:pt x="2079" y="13"/>
                    <a:pt x="2072" y="20"/>
                  </a:cubicBezTo>
                  <a:cubicBezTo>
                    <a:pt x="2066" y="13"/>
                    <a:pt x="2066" y="13"/>
                    <a:pt x="2059" y="7"/>
                  </a:cubicBezTo>
                  <a:cubicBezTo>
                    <a:pt x="2059" y="7"/>
                    <a:pt x="2059" y="7"/>
                    <a:pt x="2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864847" y="2096020"/>
              <a:ext cx="27356" cy="53414"/>
            </a:xfrm>
            <a:custGeom>
              <a:avLst/>
              <a:gdLst/>
              <a:ahLst/>
              <a:cxnLst/>
              <a:rect l="l" t="t" r="r" b="b"/>
              <a:pathLst>
                <a:path w="506" h="988" extrusionOk="0">
                  <a:moveTo>
                    <a:pt x="67" y="0"/>
                  </a:moveTo>
                  <a:cubicBezTo>
                    <a:pt x="52" y="0"/>
                    <a:pt x="36" y="1"/>
                    <a:pt x="20" y="3"/>
                  </a:cubicBezTo>
                  <a:cubicBezTo>
                    <a:pt x="33" y="333"/>
                    <a:pt x="33" y="664"/>
                    <a:pt x="1" y="987"/>
                  </a:cubicBezTo>
                  <a:cubicBezTo>
                    <a:pt x="266" y="974"/>
                    <a:pt x="506" y="780"/>
                    <a:pt x="506" y="489"/>
                  </a:cubicBezTo>
                  <a:cubicBezTo>
                    <a:pt x="506" y="239"/>
                    <a:pt x="316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818137" y="2451482"/>
              <a:ext cx="43250" cy="167378"/>
            </a:xfrm>
            <a:custGeom>
              <a:avLst/>
              <a:gdLst/>
              <a:ahLst/>
              <a:cxnLst/>
              <a:rect l="l" t="t" r="r" b="b"/>
              <a:pathLst>
                <a:path w="800" h="3096" extrusionOk="0">
                  <a:moveTo>
                    <a:pt x="67" y="1"/>
                  </a:moveTo>
                  <a:cubicBezTo>
                    <a:pt x="33" y="1"/>
                    <a:pt x="0" y="26"/>
                    <a:pt x="16" y="66"/>
                  </a:cubicBezTo>
                  <a:cubicBezTo>
                    <a:pt x="204" y="519"/>
                    <a:pt x="346" y="985"/>
                    <a:pt x="431" y="1477"/>
                  </a:cubicBezTo>
                  <a:cubicBezTo>
                    <a:pt x="515" y="2015"/>
                    <a:pt x="457" y="2539"/>
                    <a:pt x="502" y="3077"/>
                  </a:cubicBezTo>
                  <a:cubicBezTo>
                    <a:pt x="502" y="3088"/>
                    <a:pt x="511" y="3095"/>
                    <a:pt x="519" y="3095"/>
                  </a:cubicBezTo>
                  <a:cubicBezTo>
                    <a:pt x="525" y="3095"/>
                    <a:pt x="532" y="3091"/>
                    <a:pt x="534" y="3083"/>
                  </a:cubicBezTo>
                  <a:cubicBezTo>
                    <a:pt x="800" y="2138"/>
                    <a:pt x="489" y="907"/>
                    <a:pt x="120" y="33"/>
                  </a:cubicBezTo>
                  <a:cubicBezTo>
                    <a:pt x="110" y="11"/>
                    <a:pt x="88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06682" y="1949456"/>
              <a:ext cx="363139" cy="361896"/>
            </a:xfrm>
            <a:custGeom>
              <a:avLst/>
              <a:gdLst/>
              <a:ahLst/>
              <a:cxnLst/>
              <a:rect l="l" t="t" r="r" b="b"/>
              <a:pathLst>
                <a:path w="6717" h="6694" extrusionOk="0">
                  <a:moveTo>
                    <a:pt x="5834" y="4629"/>
                  </a:moveTo>
                  <a:cubicBezTo>
                    <a:pt x="5852" y="4629"/>
                    <a:pt x="5868" y="4648"/>
                    <a:pt x="5855" y="4670"/>
                  </a:cubicBezTo>
                  <a:cubicBezTo>
                    <a:pt x="5816" y="4760"/>
                    <a:pt x="5764" y="4845"/>
                    <a:pt x="5719" y="4922"/>
                  </a:cubicBezTo>
                  <a:cubicBezTo>
                    <a:pt x="5715" y="4931"/>
                    <a:pt x="5708" y="4934"/>
                    <a:pt x="5702" y="4934"/>
                  </a:cubicBezTo>
                  <a:cubicBezTo>
                    <a:pt x="5689" y="4934"/>
                    <a:pt x="5676" y="4920"/>
                    <a:pt x="5680" y="4903"/>
                  </a:cubicBezTo>
                  <a:cubicBezTo>
                    <a:pt x="5719" y="4819"/>
                    <a:pt x="5764" y="4728"/>
                    <a:pt x="5810" y="4644"/>
                  </a:cubicBezTo>
                  <a:cubicBezTo>
                    <a:pt x="5816" y="4633"/>
                    <a:pt x="5825" y="4629"/>
                    <a:pt x="5834" y="4629"/>
                  </a:cubicBezTo>
                  <a:close/>
                  <a:moveTo>
                    <a:pt x="5897" y="4715"/>
                  </a:moveTo>
                  <a:cubicBezTo>
                    <a:pt x="5912" y="4715"/>
                    <a:pt x="5929" y="4726"/>
                    <a:pt x="5933" y="4741"/>
                  </a:cubicBezTo>
                  <a:cubicBezTo>
                    <a:pt x="5959" y="4948"/>
                    <a:pt x="5810" y="5188"/>
                    <a:pt x="5628" y="5285"/>
                  </a:cubicBezTo>
                  <a:cubicBezTo>
                    <a:pt x="5626" y="5286"/>
                    <a:pt x="5625" y="5286"/>
                    <a:pt x="5623" y="5286"/>
                  </a:cubicBezTo>
                  <a:cubicBezTo>
                    <a:pt x="5612" y="5286"/>
                    <a:pt x="5604" y="5271"/>
                    <a:pt x="5615" y="5265"/>
                  </a:cubicBezTo>
                  <a:cubicBezTo>
                    <a:pt x="5693" y="5194"/>
                    <a:pt x="5758" y="5123"/>
                    <a:pt x="5803" y="5026"/>
                  </a:cubicBezTo>
                  <a:cubicBezTo>
                    <a:pt x="5855" y="4935"/>
                    <a:pt x="5861" y="4838"/>
                    <a:pt x="5874" y="4734"/>
                  </a:cubicBezTo>
                  <a:cubicBezTo>
                    <a:pt x="5877" y="4721"/>
                    <a:pt x="5887" y="4715"/>
                    <a:pt x="5897" y="4715"/>
                  </a:cubicBezTo>
                  <a:close/>
                  <a:moveTo>
                    <a:pt x="4909" y="1"/>
                  </a:moveTo>
                  <a:cubicBezTo>
                    <a:pt x="3995" y="1012"/>
                    <a:pt x="2579" y="1466"/>
                    <a:pt x="1210" y="1466"/>
                  </a:cubicBezTo>
                  <a:cubicBezTo>
                    <a:pt x="825" y="1466"/>
                    <a:pt x="444" y="1430"/>
                    <a:pt x="79" y="1361"/>
                  </a:cubicBezTo>
                  <a:lnTo>
                    <a:pt x="79" y="1361"/>
                  </a:lnTo>
                  <a:cubicBezTo>
                    <a:pt x="117" y="2494"/>
                    <a:pt x="1" y="3640"/>
                    <a:pt x="486" y="4709"/>
                  </a:cubicBezTo>
                  <a:cubicBezTo>
                    <a:pt x="1005" y="5822"/>
                    <a:pt x="2151" y="6580"/>
                    <a:pt x="3362" y="6684"/>
                  </a:cubicBezTo>
                  <a:cubicBezTo>
                    <a:pt x="3445" y="6690"/>
                    <a:pt x="3528" y="6693"/>
                    <a:pt x="3609" y="6693"/>
                  </a:cubicBezTo>
                  <a:cubicBezTo>
                    <a:pt x="4733" y="6693"/>
                    <a:pt x="5682" y="6077"/>
                    <a:pt x="6159" y="5039"/>
                  </a:cubicBezTo>
                  <a:cubicBezTo>
                    <a:pt x="6716" y="3821"/>
                    <a:pt x="6515" y="2474"/>
                    <a:pt x="6373" y="1192"/>
                  </a:cubicBezTo>
                  <a:cubicBezTo>
                    <a:pt x="6373" y="1186"/>
                    <a:pt x="6373" y="1186"/>
                    <a:pt x="6373" y="1179"/>
                  </a:cubicBezTo>
                  <a:cubicBezTo>
                    <a:pt x="5719" y="1056"/>
                    <a:pt x="5175" y="616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813487" y="2199658"/>
              <a:ext cx="10488" cy="16597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59" y="1"/>
                  </a:moveTo>
                  <a:cubicBezTo>
                    <a:pt x="150" y="1"/>
                    <a:pt x="141" y="5"/>
                    <a:pt x="135" y="16"/>
                  </a:cubicBezTo>
                  <a:cubicBezTo>
                    <a:pt x="89" y="100"/>
                    <a:pt x="44" y="191"/>
                    <a:pt x="5" y="275"/>
                  </a:cubicBezTo>
                  <a:cubicBezTo>
                    <a:pt x="1" y="292"/>
                    <a:pt x="14" y="306"/>
                    <a:pt x="27" y="306"/>
                  </a:cubicBezTo>
                  <a:cubicBezTo>
                    <a:pt x="33" y="306"/>
                    <a:pt x="40" y="303"/>
                    <a:pt x="44" y="294"/>
                  </a:cubicBezTo>
                  <a:cubicBezTo>
                    <a:pt x="89" y="217"/>
                    <a:pt x="141" y="132"/>
                    <a:pt x="180" y="42"/>
                  </a:cubicBezTo>
                  <a:cubicBezTo>
                    <a:pt x="193" y="20"/>
                    <a:pt x="177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809649" y="2204362"/>
              <a:ext cx="19192" cy="30924"/>
            </a:xfrm>
            <a:custGeom>
              <a:avLst/>
              <a:gdLst/>
              <a:ahLst/>
              <a:cxnLst/>
              <a:rect l="l" t="t" r="r" b="b"/>
              <a:pathLst>
                <a:path w="355" h="572" extrusionOk="0">
                  <a:moveTo>
                    <a:pt x="293" y="0"/>
                  </a:moveTo>
                  <a:cubicBezTo>
                    <a:pt x="283" y="0"/>
                    <a:pt x="273" y="6"/>
                    <a:pt x="270" y="19"/>
                  </a:cubicBezTo>
                  <a:cubicBezTo>
                    <a:pt x="257" y="123"/>
                    <a:pt x="251" y="220"/>
                    <a:pt x="199" y="311"/>
                  </a:cubicBezTo>
                  <a:cubicBezTo>
                    <a:pt x="154" y="408"/>
                    <a:pt x="89" y="479"/>
                    <a:pt x="11" y="550"/>
                  </a:cubicBezTo>
                  <a:cubicBezTo>
                    <a:pt x="0" y="556"/>
                    <a:pt x="8" y="571"/>
                    <a:pt x="19" y="571"/>
                  </a:cubicBezTo>
                  <a:cubicBezTo>
                    <a:pt x="21" y="571"/>
                    <a:pt x="22" y="571"/>
                    <a:pt x="24" y="570"/>
                  </a:cubicBezTo>
                  <a:cubicBezTo>
                    <a:pt x="206" y="473"/>
                    <a:pt x="355" y="233"/>
                    <a:pt x="329" y="26"/>
                  </a:cubicBezTo>
                  <a:cubicBezTo>
                    <a:pt x="325" y="11"/>
                    <a:pt x="30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768561" y="2303404"/>
              <a:ext cx="3190" cy="1784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46" y="1"/>
                  </a:moveTo>
                  <a:cubicBezTo>
                    <a:pt x="33" y="1"/>
                    <a:pt x="20" y="7"/>
                    <a:pt x="7" y="20"/>
                  </a:cubicBezTo>
                  <a:cubicBezTo>
                    <a:pt x="7" y="27"/>
                    <a:pt x="1" y="33"/>
                    <a:pt x="1" y="33"/>
                  </a:cubicBezTo>
                  <a:cubicBezTo>
                    <a:pt x="20" y="27"/>
                    <a:pt x="40" y="14"/>
                    <a:pt x="59" y="7"/>
                  </a:cubicBezTo>
                  <a:cubicBezTo>
                    <a:pt x="53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729852" y="1840791"/>
              <a:ext cx="26274" cy="19787"/>
            </a:xfrm>
            <a:custGeom>
              <a:avLst/>
              <a:gdLst/>
              <a:ahLst/>
              <a:cxnLst/>
              <a:rect l="l" t="t" r="r" b="b"/>
              <a:pathLst>
                <a:path w="486" h="366" extrusionOk="0">
                  <a:moveTo>
                    <a:pt x="22" y="1"/>
                  </a:moveTo>
                  <a:cubicBezTo>
                    <a:pt x="8" y="1"/>
                    <a:pt x="1" y="30"/>
                    <a:pt x="17" y="36"/>
                  </a:cubicBezTo>
                  <a:cubicBezTo>
                    <a:pt x="173" y="126"/>
                    <a:pt x="302" y="223"/>
                    <a:pt x="432" y="359"/>
                  </a:cubicBezTo>
                  <a:cubicBezTo>
                    <a:pt x="437" y="363"/>
                    <a:pt x="443" y="365"/>
                    <a:pt x="449" y="365"/>
                  </a:cubicBezTo>
                  <a:cubicBezTo>
                    <a:pt x="469" y="365"/>
                    <a:pt x="486" y="341"/>
                    <a:pt x="471" y="320"/>
                  </a:cubicBezTo>
                  <a:cubicBezTo>
                    <a:pt x="361" y="178"/>
                    <a:pt x="199" y="61"/>
                    <a:pt x="30" y="3"/>
                  </a:cubicBezTo>
                  <a:cubicBezTo>
                    <a:pt x="28" y="1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722338" y="1831816"/>
              <a:ext cx="33519" cy="17408"/>
            </a:xfrm>
            <a:custGeom>
              <a:avLst/>
              <a:gdLst/>
              <a:ahLst/>
              <a:cxnLst/>
              <a:rect l="l" t="t" r="r" b="b"/>
              <a:pathLst>
                <a:path w="620" h="322" extrusionOk="0">
                  <a:moveTo>
                    <a:pt x="52" y="1"/>
                  </a:moveTo>
                  <a:cubicBezTo>
                    <a:pt x="46" y="1"/>
                    <a:pt x="39" y="1"/>
                    <a:pt x="33" y="1"/>
                  </a:cubicBezTo>
                  <a:cubicBezTo>
                    <a:pt x="1" y="1"/>
                    <a:pt x="1" y="40"/>
                    <a:pt x="33" y="46"/>
                  </a:cubicBezTo>
                  <a:cubicBezTo>
                    <a:pt x="253" y="66"/>
                    <a:pt x="402" y="163"/>
                    <a:pt x="564" y="312"/>
                  </a:cubicBezTo>
                  <a:cubicBezTo>
                    <a:pt x="569" y="318"/>
                    <a:pt x="576" y="321"/>
                    <a:pt x="582" y="321"/>
                  </a:cubicBezTo>
                  <a:cubicBezTo>
                    <a:pt x="600" y="321"/>
                    <a:pt x="619" y="298"/>
                    <a:pt x="610" y="279"/>
                  </a:cubicBezTo>
                  <a:cubicBezTo>
                    <a:pt x="490" y="103"/>
                    <a:pt x="255" y="1"/>
                    <a:pt x="5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600156" y="1817111"/>
              <a:ext cx="188409" cy="76715"/>
            </a:xfrm>
            <a:custGeom>
              <a:avLst/>
              <a:gdLst/>
              <a:ahLst/>
              <a:cxnLst/>
              <a:rect l="l" t="t" r="r" b="b"/>
              <a:pathLst>
                <a:path w="3485" h="1419" extrusionOk="0">
                  <a:moveTo>
                    <a:pt x="2312" y="273"/>
                  </a:moveTo>
                  <a:cubicBezTo>
                    <a:pt x="2515" y="273"/>
                    <a:pt x="2750" y="375"/>
                    <a:pt x="2870" y="551"/>
                  </a:cubicBezTo>
                  <a:cubicBezTo>
                    <a:pt x="2879" y="570"/>
                    <a:pt x="2860" y="593"/>
                    <a:pt x="2842" y="593"/>
                  </a:cubicBezTo>
                  <a:cubicBezTo>
                    <a:pt x="2836" y="593"/>
                    <a:pt x="2829" y="590"/>
                    <a:pt x="2824" y="584"/>
                  </a:cubicBezTo>
                  <a:cubicBezTo>
                    <a:pt x="2662" y="435"/>
                    <a:pt x="2513" y="338"/>
                    <a:pt x="2293" y="318"/>
                  </a:cubicBezTo>
                  <a:cubicBezTo>
                    <a:pt x="2261" y="312"/>
                    <a:pt x="2261" y="273"/>
                    <a:pt x="2293" y="273"/>
                  </a:cubicBezTo>
                  <a:cubicBezTo>
                    <a:pt x="2299" y="273"/>
                    <a:pt x="2306" y="273"/>
                    <a:pt x="2312" y="273"/>
                  </a:cubicBezTo>
                  <a:close/>
                  <a:moveTo>
                    <a:pt x="2421" y="439"/>
                  </a:moveTo>
                  <a:cubicBezTo>
                    <a:pt x="2424" y="439"/>
                    <a:pt x="2427" y="439"/>
                    <a:pt x="2429" y="441"/>
                  </a:cubicBezTo>
                  <a:cubicBezTo>
                    <a:pt x="2598" y="499"/>
                    <a:pt x="2760" y="616"/>
                    <a:pt x="2870" y="758"/>
                  </a:cubicBezTo>
                  <a:cubicBezTo>
                    <a:pt x="2885" y="779"/>
                    <a:pt x="2868" y="803"/>
                    <a:pt x="2848" y="803"/>
                  </a:cubicBezTo>
                  <a:cubicBezTo>
                    <a:pt x="2842" y="803"/>
                    <a:pt x="2836" y="801"/>
                    <a:pt x="2831" y="797"/>
                  </a:cubicBezTo>
                  <a:cubicBezTo>
                    <a:pt x="2708" y="661"/>
                    <a:pt x="2572" y="564"/>
                    <a:pt x="2416" y="474"/>
                  </a:cubicBezTo>
                  <a:cubicBezTo>
                    <a:pt x="2400" y="468"/>
                    <a:pt x="2407" y="439"/>
                    <a:pt x="2421" y="439"/>
                  </a:cubicBezTo>
                  <a:close/>
                  <a:moveTo>
                    <a:pt x="1723" y="1"/>
                  </a:moveTo>
                  <a:cubicBezTo>
                    <a:pt x="901" y="7"/>
                    <a:pt x="1" y="493"/>
                    <a:pt x="85" y="1406"/>
                  </a:cubicBezTo>
                  <a:cubicBezTo>
                    <a:pt x="617" y="1225"/>
                    <a:pt x="1190" y="1139"/>
                    <a:pt x="1746" y="1139"/>
                  </a:cubicBezTo>
                  <a:cubicBezTo>
                    <a:pt x="2083" y="1139"/>
                    <a:pt x="2414" y="1170"/>
                    <a:pt x="2727" y="1231"/>
                  </a:cubicBezTo>
                  <a:cubicBezTo>
                    <a:pt x="2954" y="1270"/>
                    <a:pt x="3174" y="1335"/>
                    <a:pt x="3388" y="1419"/>
                  </a:cubicBezTo>
                  <a:cubicBezTo>
                    <a:pt x="3485" y="1050"/>
                    <a:pt x="3129" y="454"/>
                    <a:pt x="2863" y="260"/>
                  </a:cubicBezTo>
                  <a:cubicBezTo>
                    <a:pt x="2539" y="33"/>
                    <a:pt x="210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649191" y="2308432"/>
              <a:ext cx="6379" cy="5893"/>
            </a:xfrm>
            <a:custGeom>
              <a:avLst/>
              <a:gdLst/>
              <a:ahLst/>
              <a:cxnLst/>
              <a:rect l="l" t="t" r="r" b="b"/>
              <a:pathLst>
                <a:path w="118" h="109" extrusionOk="0">
                  <a:moveTo>
                    <a:pt x="66" y="1"/>
                  </a:moveTo>
                  <a:cubicBezTo>
                    <a:pt x="50" y="1"/>
                    <a:pt x="33" y="15"/>
                    <a:pt x="33" y="37"/>
                  </a:cubicBezTo>
                  <a:cubicBezTo>
                    <a:pt x="39" y="57"/>
                    <a:pt x="39" y="70"/>
                    <a:pt x="46" y="82"/>
                  </a:cubicBezTo>
                  <a:cubicBezTo>
                    <a:pt x="33" y="70"/>
                    <a:pt x="13" y="63"/>
                    <a:pt x="0" y="63"/>
                  </a:cubicBezTo>
                  <a:cubicBezTo>
                    <a:pt x="26" y="82"/>
                    <a:pt x="46" y="95"/>
                    <a:pt x="72" y="108"/>
                  </a:cubicBezTo>
                  <a:cubicBezTo>
                    <a:pt x="85" y="102"/>
                    <a:pt x="98" y="89"/>
                    <a:pt x="117" y="76"/>
                  </a:cubicBezTo>
                  <a:cubicBezTo>
                    <a:pt x="104" y="57"/>
                    <a:pt x="98" y="44"/>
                    <a:pt x="91" y="24"/>
                  </a:cubicBezTo>
                  <a:cubicBezTo>
                    <a:pt x="88" y="8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612320" y="2583827"/>
              <a:ext cx="9731" cy="16814"/>
            </a:xfrm>
            <a:custGeom>
              <a:avLst/>
              <a:gdLst/>
              <a:ahLst/>
              <a:cxnLst/>
              <a:rect l="l" t="t" r="r" b="b"/>
              <a:pathLst>
                <a:path w="180" h="311" extrusionOk="0">
                  <a:moveTo>
                    <a:pt x="133" y="1"/>
                  </a:moveTo>
                  <a:cubicBezTo>
                    <a:pt x="121" y="1"/>
                    <a:pt x="111" y="7"/>
                    <a:pt x="106" y="20"/>
                  </a:cubicBezTo>
                  <a:cubicBezTo>
                    <a:pt x="67" y="104"/>
                    <a:pt x="35" y="188"/>
                    <a:pt x="9" y="279"/>
                  </a:cubicBezTo>
                  <a:cubicBezTo>
                    <a:pt x="0" y="296"/>
                    <a:pt x="18" y="311"/>
                    <a:pt x="34" y="311"/>
                  </a:cubicBezTo>
                  <a:cubicBezTo>
                    <a:pt x="42" y="311"/>
                    <a:pt x="50" y="307"/>
                    <a:pt x="54" y="299"/>
                  </a:cubicBezTo>
                  <a:cubicBezTo>
                    <a:pt x="93" y="214"/>
                    <a:pt x="138" y="130"/>
                    <a:pt x="171" y="46"/>
                  </a:cubicBezTo>
                  <a:cubicBezTo>
                    <a:pt x="179" y="21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604048" y="2585719"/>
              <a:ext cx="6055" cy="20382"/>
            </a:xfrm>
            <a:custGeom>
              <a:avLst/>
              <a:gdLst/>
              <a:ahLst/>
              <a:cxnLst/>
              <a:rect l="l" t="t" r="r" b="b"/>
              <a:pathLst>
                <a:path w="112" h="377" extrusionOk="0">
                  <a:moveTo>
                    <a:pt x="75" y="1"/>
                  </a:moveTo>
                  <a:cubicBezTo>
                    <a:pt x="64" y="1"/>
                    <a:pt x="52" y="6"/>
                    <a:pt x="45" y="18"/>
                  </a:cubicBezTo>
                  <a:cubicBezTo>
                    <a:pt x="0" y="121"/>
                    <a:pt x="0" y="251"/>
                    <a:pt x="39" y="361"/>
                  </a:cubicBezTo>
                  <a:cubicBezTo>
                    <a:pt x="42" y="372"/>
                    <a:pt x="50" y="377"/>
                    <a:pt x="59" y="377"/>
                  </a:cubicBezTo>
                  <a:cubicBezTo>
                    <a:pt x="71" y="377"/>
                    <a:pt x="84" y="367"/>
                    <a:pt x="84" y="348"/>
                  </a:cubicBezTo>
                  <a:cubicBezTo>
                    <a:pt x="65" y="244"/>
                    <a:pt x="78" y="147"/>
                    <a:pt x="104" y="37"/>
                  </a:cubicBezTo>
                  <a:cubicBezTo>
                    <a:pt x="112" y="16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57555" y="1929561"/>
              <a:ext cx="23896" cy="14759"/>
            </a:xfrm>
            <a:custGeom>
              <a:avLst/>
              <a:gdLst/>
              <a:ahLst/>
              <a:cxnLst/>
              <a:rect l="l" t="t" r="r" b="b"/>
              <a:pathLst>
                <a:path w="442" h="273" extrusionOk="0">
                  <a:moveTo>
                    <a:pt x="408" y="1"/>
                  </a:moveTo>
                  <a:cubicBezTo>
                    <a:pt x="404" y="1"/>
                    <a:pt x="399" y="2"/>
                    <a:pt x="394" y="6"/>
                  </a:cubicBezTo>
                  <a:cubicBezTo>
                    <a:pt x="271" y="90"/>
                    <a:pt x="154" y="174"/>
                    <a:pt x="18" y="239"/>
                  </a:cubicBezTo>
                  <a:cubicBezTo>
                    <a:pt x="1" y="251"/>
                    <a:pt x="14" y="273"/>
                    <a:pt x="31" y="273"/>
                  </a:cubicBezTo>
                  <a:cubicBezTo>
                    <a:pt x="33" y="273"/>
                    <a:pt x="36" y="272"/>
                    <a:pt x="38" y="272"/>
                  </a:cubicBezTo>
                  <a:cubicBezTo>
                    <a:pt x="174" y="213"/>
                    <a:pt x="303" y="136"/>
                    <a:pt x="426" y="45"/>
                  </a:cubicBezTo>
                  <a:cubicBezTo>
                    <a:pt x="442" y="29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472406" y="1885176"/>
              <a:ext cx="409633" cy="212413"/>
            </a:xfrm>
            <a:custGeom>
              <a:avLst/>
              <a:gdLst/>
              <a:ahLst/>
              <a:cxnLst/>
              <a:rect l="l" t="t" r="r" b="b"/>
              <a:pathLst>
                <a:path w="7577" h="3929" extrusionOk="0">
                  <a:moveTo>
                    <a:pt x="1983" y="822"/>
                  </a:moveTo>
                  <a:cubicBezTo>
                    <a:pt x="2003" y="822"/>
                    <a:pt x="2017" y="850"/>
                    <a:pt x="2001" y="866"/>
                  </a:cubicBezTo>
                  <a:cubicBezTo>
                    <a:pt x="1878" y="957"/>
                    <a:pt x="1749" y="1034"/>
                    <a:pt x="1613" y="1093"/>
                  </a:cubicBezTo>
                  <a:cubicBezTo>
                    <a:pt x="1611" y="1093"/>
                    <a:pt x="1608" y="1094"/>
                    <a:pt x="1606" y="1094"/>
                  </a:cubicBezTo>
                  <a:cubicBezTo>
                    <a:pt x="1589" y="1094"/>
                    <a:pt x="1576" y="1072"/>
                    <a:pt x="1593" y="1060"/>
                  </a:cubicBezTo>
                  <a:cubicBezTo>
                    <a:pt x="1729" y="995"/>
                    <a:pt x="1846" y="911"/>
                    <a:pt x="1969" y="827"/>
                  </a:cubicBezTo>
                  <a:cubicBezTo>
                    <a:pt x="1974" y="823"/>
                    <a:pt x="1979" y="822"/>
                    <a:pt x="1983" y="822"/>
                  </a:cubicBezTo>
                  <a:close/>
                  <a:moveTo>
                    <a:pt x="1638" y="820"/>
                  </a:moveTo>
                  <a:cubicBezTo>
                    <a:pt x="1661" y="820"/>
                    <a:pt x="1675" y="854"/>
                    <a:pt x="1652" y="866"/>
                  </a:cubicBezTo>
                  <a:cubicBezTo>
                    <a:pt x="1503" y="937"/>
                    <a:pt x="1373" y="1028"/>
                    <a:pt x="1269" y="1164"/>
                  </a:cubicBezTo>
                  <a:cubicBezTo>
                    <a:pt x="1266" y="1169"/>
                    <a:pt x="1260" y="1172"/>
                    <a:pt x="1255" y="1172"/>
                  </a:cubicBezTo>
                  <a:cubicBezTo>
                    <a:pt x="1241" y="1172"/>
                    <a:pt x="1228" y="1158"/>
                    <a:pt x="1237" y="1144"/>
                  </a:cubicBezTo>
                  <a:cubicBezTo>
                    <a:pt x="1334" y="1002"/>
                    <a:pt x="1470" y="885"/>
                    <a:pt x="1632" y="821"/>
                  </a:cubicBezTo>
                  <a:cubicBezTo>
                    <a:pt x="1634" y="820"/>
                    <a:pt x="1636" y="820"/>
                    <a:pt x="1638" y="820"/>
                  </a:cubicBezTo>
                  <a:close/>
                  <a:moveTo>
                    <a:pt x="4149" y="1"/>
                  </a:moveTo>
                  <a:cubicBezTo>
                    <a:pt x="3981" y="1"/>
                    <a:pt x="3813" y="9"/>
                    <a:pt x="3646" y="24"/>
                  </a:cubicBezTo>
                  <a:cubicBezTo>
                    <a:pt x="2649" y="121"/>
                    <a:pt x="1619" y="484"/>
                    <a:pt x="920" y="1235"/>
                  </a:cubicBezTo>
                  <a:cubicBezTo>
                    <a:pt x="233" y="1960"/>
                    <a:pt x="0" y="2983"/>
                    <a:pt x="305" y="3929"/>
                  </a:cubicBezTo>
                  <a:cubicBezTo>
                    <a:pt x="382" y="3864"/>
                    <a:pt x="479" y="3825"/>
                    <a:pt x="583" y="3819"/>
                  </a:cubicBezTo>
                  <a:cubicBezTo>
                    <a:pt x="570" y="3359"/>
                    <a:pt x="596" y="2899"/>
                    <a:pt x="661" y="2459"/>
                  </a:cubicBezTo>
                  <a:cubicBezTo>
                    <a:pt x="664" y="2448"/>
                    <a:pt x="673" y="2442"/>
                    <a:pt x="682" y="2442"/>
                  </a:cubicBezTo>
                  <a:cubicBezTo>
                    <a:pt x="694" y="2442"/>
                    <a:pt x="706" y="2451"/>
                    <a:pt x="706" y="2465"/>
                  </a:cubicBezTo>
                  <a:lnTo>
                    <a:pt x="706" y="2491"/>
                  </a:lnTo>
                  <a:cubicBezTo>
                    <a:pt x="1039" y="2496"/>
                    <a:pt x="1367" y="2506"/>
                    <a:pt x="1693" y="2506"/>
                  </a:cubicBezTo>
                  <a:cubicBezTo>
                    <a:pt x="2282" y="2506"/>
                    <a:pt x="2864" y="2472"/>
                    <a:pt x="3452" y="2310"/>
                  </a:cubicBezTo>
                  <a:cubicBezTo>
                    <a:pt x="4248" y="2090"/>
                    <a:pt x="4974" y="1669"/>
                    <a:pt x="5524" y="1041"/>
                  </a:cubicBezTo>
                  <a:cubicBezTo>
                    <a:pt x="5532" y="1030"/>
                    <a:pt x="5544" y="1026"/>
                    <a:pt x="5555" y="1026"/>
                  </a:cubicBezTo>
                  <a:cubicBezTo>
                    <a:pt x="5579" y="1026"/>
                    <a:pt x="5606" y="1045"/>
                    <a:pt x="5615" y="1067"/>
                  </a:cubicBezTo>
                  <a:cubicBezTo>
                    <a:pt x="5867" y="1721"/>
                    <a:pt x="6437" y="2167"/>
                    <a:pt x="7124" y="2271"/>
                  </a:cubicBezTo>
                  <a:cubicBezTo>
                    <a:pt x="7188" y="2278"/>
                    <a:pt x="7169" y="2362"/>
                    <a:pt x="7117" y="2381"/>
                  </a:cubicBezTo>
                  <a:cubicBezTo>
                    <a:pt x="7188" y="2854"/>
                    <a:pt x="7253" y="3340"/>
                    <a:pt x="7279" y="3825"/>
                  </a:cubicBezTo>
                  <a:cubicBezTo>
                    <a:pt x="7310" y="3818"/>
                    <a:pt x="7340" y="3814"/>
                    <a:pt x="7371" y="3814"/>
                  </a:cubicBezTo>
                  <a:cubicBezTo>
                    <a:pt x="7417" y="3814"/>
                    <a:pt x="7462" y="3823"/>
                    <a:pt x="7506" y="3838"/>
                  </a:cubicBezTo>
                  <a:cubicBezTo>
                    <a:pt x="7577" y="2737"/>
                    <a:pt x="7551" y="1662"/>
                    <a:pt x="6683" y="866"/>
                  </a:cubicBezTo>
                  <a:cubicBezTo>
                    <a:pt x="6418" y="626"/>
                    <a:pt x="6120" y="438"/>
                    <a:pt x="5796" y="309"/>
                  </a:cubicBezTo>
                  <a:cubicBezTo>
                    <a:pt x="5777" y="309"/>
                    <a:pt x="5751" y="302"/>
                    <a:pt x="5738" y="283"/>
                  </a:cubicBezTo>
                  <a:cubicBezTo>
                    <a:pt x="5238" y="85"/>
                    <a:pt x="4693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538741" y="1929453"/>
              <a:ext cx="24274" cy="19084"/>
            </a:xfrm>
            <a:custGeom>
              <a:avLst/>
              <a:gdLst/>
              <a:ahLst/>
              <a:cxnLst/>
              <a:rect l="l" t="t" r="r" b="b"/>
              <a:pathLst>
                <a:path w="449" h="353" extrusionOk="0">
                  <a:moveTo>
                    <a:pt x="411" y="1"/>
                  </a:moveTo>
                  <a:cubicBezTo>
                    <a:pt x="409" y="1"/>
                    <a:pt x="407" y="1"/>
                    <a:pt x="405" y="2"/>
                  </a:cubicBezTo>
                  <a:cubicBezTo>
                    <a:pt x="243" y="66"/>
                    <a:pt x="107" y="183"/>
                    <a:pt x="10" y="325"/>
                  </a:cubicBezTo>
                  <a:cubicBezTo>
                    <a:pt x="1" y="339"/>
                    <a:pt x="14" y="353"/>
                    <a:pt x="28" y="353"/>
                  </a:cubicBezTo>
                  <a:cubicBezTo>
                    <a:pt x="33" y="353"/>
                    <a:pt x="39" y="350"/>
                    <a:pt x="42" y="345"/>
                  </a:cubicBezTo>
                  <a:cubicBezTo>
                    <a:pt x="146" y="209"/>
                    <a:pt x="276" y="118"/>
                    <a:pt x="425" y="47"/>
                  </a:cubicBezTo>
                  <a:cubicBezTo>
                    <a:pt x="448" y="35"/>
                    <a:pt x="434" y="1"/>
                    <a:pt x="41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523874" y="2302593"/>
              <a:ext cx="399470" cy="326701"/>
            </a:xfrm>
            <a:custGeom>
              <a:avLst/>
              <a:gdLst/>
              <a:ahLst/>
              <a:cxnLst/>
              <a:rect l="l" t="t" r="r" b="b"/>
              <a:pathLst>
                <a:path w="7389" h="6043" extrusionOk="0">
                  <a:moveTo>
                    <a:pt x="4611" y="93"/>
                  </a:moveTo>
                  <a:lnTo>
                    <a:pt x="4611" y="93"/>
                  </a:lnTo>
                  <a:cubicBezTo>
                    <a:pt x="4961" y="650"/>
                    <a:pt x="4812" y="1285"/>
                    <a:pt x="4313" y="1686"/>
                  </a:cubicBezTo>
                  <a:cubicBezTo>
                    <a:pt x="4307" y="1686"/>
                    <a:pt x="4307" y="1693"/>
                    <a:pt x="4300" y="1693"/>
                  </a:cubicBezTo>
                  <a:cubicBezTo>
                    <a:pt x="4300" y="1686"/>
                    <a:pt x="4300" y="1673"/>
                    <a:pt x="4300" y="1667"/>
                  </a:cubicBezTo>
                  <a:cubicBezTo>
                    <a:pt x="4229" y="1408"/>
                    <a:pt x="4035" y="1175"/>
                    <a:pt x="3782" y="1084"/>
                  </a:cubicBezTo>
                  <a:cubicBezTo>
                    <a:pt x="4125" y="825"/>
                    <a:pt x="4423" y="475"/>
                    <a:pt x="4611" y="93"/>
                  </a:cubicBezTo>
                  <a:close/>
                  <a:moveTo>
                    <a:pt x="2370" y="216"/>
                  </a:moveTo>
                  <a:cubicBezTo>
                    <a:pt x="2441" y="417"/>
                    <a:pt x="2668" y="566"/>
                    <a:pt x="2824" y="689"/>
                  </a:cubicBezTo>
                  <a:cubicBezTo>
                    <a:pt x="3050" y="857"/>
                    <a:pt x="3296" y="1006"/>
                    <a:pt x="3562" y="1117"/>
                  </a:cubicBezTo>
                  <a:cubicBezTo>
                    <a:pt x="3244" y="1168"/>
                    <a:pt x="2940" y="1440"/>
                    <a:pt x="2875" y="1751"/>
                  </a:cubicBezTo>
                  <a:cubicBezTo>
                    <a:pt x="2603" y="1479"/>
                    <a:pt x="2299" y="1039"/>
                    <a:pt x="2280" y="618"/>
                  </a:cubicBezTo>
                  <a:cubicBezTo>
                    <a:pt x="2299" y="605"/>
                    <a:pt x="2293" y="585"/>
                    <a:pt x="2280" y="573"/>
                  </a:cubicBezTo>
                  <a:cubicBezTo>
                    <a:pt x="2286" y="456"/>
                    <a:pt x="2306" y="339"/>
                    <a:pt x="2364" y="236"/>
                  </a:cubicBezTo>
                  <a:cubicBezTo>
                    <a:pt x="2370" y="229"/>
                    <a:pt x="2370" y="223"/>
                    <a:pt x="2370" y="216"/>
                  </a:cubicBezTo>
                  <a:close/>
                  <a:moveTo>
                    <a:pt x="3711" y="1136"/>
                  </a:moveTo>
                  <a:cubicBezTo>
                    <a:pt x="3821" y="1188"/>
                    <a:pt x="3918" y="1259"/>
                    <a:pt x="3996" y="1337"/>
                  </a:cubicBezTo>
                  <a:cubicBezTo>
                    <a:pt x="3847" y="1473"/>
                    <a:pt x="3724" y="1615"/>
                    <a:pt x="3614" y="1784"/>
                  </a:cubicBezTo>
                  <a:cubicBezTo>
                    <a:pt x="3458" y="1680"/>
                    <a:pt x="3309" y="1563"/>
                    <a:pt x="3167" y="1447"/>
                  </a:cubicBezTo>
                  <a:cubicBezTo>
                    <a:pt x="3180" y="1434"/>
                    <a:pt x="3186" y="1421"/>
                    <a:pt x="3199" y="1414"/>
                  </a:cubicBezTo>
                  <a:cubicBezTo>
                    <a:pt x="3322" y="1291"/>
                    <a:pt x="3478" y="1220"/>
                    <a:pt x="3640" y="1168"/>
                  </a:cubicBezTo>
                  <a:cubicBezTo>
                    <a:pt x="3652" y="1162"/>
                    <a:pt x="3659" y="1149"/>
                    <a:pt x="3659" y="1142"/>
                  </a:cubicBezTo>
                  <a:cubicBezTo>
                    <a:pt x="3659" y="1142"/>
                    <a:pt x="3665" y="1136"/>
                    <a:pt x="3665" y="1136"/>
                  </a:cubicBezTo>
                  <a:cubicBezTo>
                    <a:pt x="3673" y="1144"/>
                    <a:pt x="3681" y="1147"/>
                    <a:pt x="3688" y="1147"/>
                  </a:cubicBezTo>
                  <a:cubicBezTo>
                    <a:pt x="3694" y="1147"/>
                    <a:pt x="3699" y="1145"/>
                    <a:pt x="3704" y="1142"/>
                  </a:cubicBezTo>
                  <a:cubicBezTo>
                    <a:pt x="3704" y="1142"/>
                    <a:pt x="3711" y="1136"/>
                    <a:pt x="3711" y="1136"/>
                  </a:cubicBezTo>
                  <a:close/>
                  <a:moveTo>
                    <a:pt x="4060" y="1408"/>
                  </a:moveTo>
                  <a:cubicBezTo>
                    <a:pt x="4073" y="1427"/>
                    <a:pt x="4093" y="1453"/>
                    <a:pt x="4106" y="1473"/>
                  </a:cubicBezTo>
                  <a:cubicBezTo>
                    <a:pt x="4035" y="1583"/>
                    <a:pt x="3963" y="1686"/>
                    <a:pt x="3899" y="1796"/>
                  </a:cubicBezTo>
                  <a:cubicBezTo>
                    <a:pt x="3843" y="1883"/>
                    <a:pt x="3747" y="2116"/>
                    <a:pt x="3620" y="2116"/>
                  </a:cubicBezTo>
                  <a:cubicBezTo>
                    <a:pt x="3614" y="2116"/>
                    <a:pt x="3607" y="2115"/>
                    <a:pt x="3601" y="2114"/>
                  </a:cubicBezTo>
                  <a:cubicBezTo>
                    <a:pt x="3510" y="2088"/>
                    <a:pt x="3380" y="1926"/>
                    <a:pt x="3309" y="1868"/>
                  </a:cubicBezTo>
                  <a:cubicBezTo>
                    <a:pt x="3219" y="1796"/>
                    <a:pt x="3128" y="1725"/>
                    <a:pt x="3031" y="1654"/>
                  </a:cubicBezTo>
                  <a:cubicBezTo>
                    <a:pt x="3057" y="1596"/>
                    <a:pt x="3096" y="1537"/>
                    <a:pt x="3134" y="1486"/>
                  </a:cubicBezTo>
                  <a:cubicBezTo>
                    <a:pt x="3277" y="1635"/>
                    <a:pt x="3439" y="1764"/>
                    <a:pt x="3607" y="1881"/>
                  </a:cubicBezTo>
                  <a:cubicBezTo>
                    <a:pt x="3613" y="1884"/>
                    <a:pt x="3619" y="1886"/>
                    <a:pt x="3625" y="1886"/>
                  </a:cubicBezTo>
                  <a:cubicBezTo>
                    <a:pt x="3641" y="1886"/>
                    <a:pt x="3656" y="1877"/>
                    <a:pt x="3665" y="1868"/>
                  </a:cubicBezTo>
                  <a:cubicBezTo>
                    <a:pt x="3782" y="1693"/>
                    <a:pt x="3905" y="1544"/>
                    <a:pt x="4060" y="1408"/>
                  </a:cubicBezTo>
                  <a:close/>
                  <a:moveTo>
                    <a:pt x="4902" y="631"/>
                  </a:moveTo>
                  <a:lnTo>
                    <a:pt x="4902" y="631"/>
                  </a:lnTo>
                  <a:cubicBezTo>
                    <a:pt x="5602" y="1175"/>
                    <a:pt x="6172" y="1829"/>
                    <a:pt x="6560" y="2638"/>
                  </a:cubicBezTo>
                  <a:cubicBezTo>
                    <a:pt x="7033" y="3629"/>
                    <a:pt x="7175" y="4678"/>
                    <a:pt x="7279" y="5760"/>
                  </a:cubicBezTo>
                  <a:cubicBezTo>
                    <a:pt x="7279" y="5773"/>
                    <a:pt x="7285" y="5786"/>
                    <a:pt x="7292" y="5792"/>
                  </a:cubicBezTo>
                  <a:cubicBezTo>
                    <a:pt x="6433" y="5864"/>
                    <a:pt x="5578" y="5897"/>
                    <a:pt x="4725" y="5897"/>
                  </a:cubicBezTo>
                  <a:cubicBezTo>
                    <a:pt x="3596" y="5897"/>
                    <a:pt x="2469" y="5840"/>
                    <a:pt x="1341" y="5740"/>
                  </a:cubicBezTo>
                  <a:cubicBezTo>
                    <a:pt x="1379" y="5248"/>
                    <a:pt x="1418" y="4756"/>
                    <a:pt x="1496" y="4270"/>
                  </a:cubicBezTo>
                  <a:cubicBezTo>
                    <a:pt x="1528" y="4063"/>
                    <a:pt x="1567" y="3862"/>
                    <a:pt x="1613" y="3661"/>
                  </a:cubicBezTo>
                  <a:cubicBezTo>
                    <a:pt x="1658" y="3435"/>
                    <a:pt x="1690" y="3072"/>
                    <a:pt x="1852" y="2891"/>
                  </a:cubicBezTo>
                  <a:cubicBezTo>
                    <a:pt x="1882" y="2861"/>
                    <a:pt x="1855" y="2820"/>
                    <a:pt x="1823" y="2820"/>
                  </a:cubicBezTo>
                  <a:cubicBezTo>
                    <a:pt x="1813" y="2820"/>
                    <a:pt x="1803" y="2824"/>
                    <a:pt x="1794" y="2833"/>
                  </a:cubicBezTo>
                  <a:cubicBezTo>
                    <a:pt x="1515" y="3124"/>
                    <a:pt x="1496" y="3791"/>
                    <a:pt x="1431" y="4173"/>
                  </a:cubicBezTo>
                  <a:cubicBezTo>
                    <a:pt x="1341" y="4691"/>
                    <a:pt x="1282" y="5209"/>
                    <a:pt x="1276" y="5734"/>
                  </a:cubicBezTo>
                  <a:cubicBezTo>
                    <a:pt x="887" y="5701"/>
                    <a:pt x="499" y="5662"/>
                    <a:pt x="110" y="5624"/>
                  </a:cubicBezTo>
                  <a:cubicBezTo>
                    <a:pt x="110" y="5617"/>
                    <a:pt x="110" y="5604"/>
                    <a:pt x="110" y="5598"/>
                  </a:cubicBezTo>
                  <a:cubicBezTo>
                    <a:pt x="188" y="3700"/>
                    <a:pt x="570" y="1816"/>
                    <a:pt x="2208" y="676"/>
                  </a:cubicBezTo>
                  <a:cubicBezTo>
                    <a:pt x="2221" y="819"/>
                    <a:pt x="2267" y="961"/>
                    <a:pt x="2312" y="1078"/>
                  </a:cubicBezTo>
                  <a:cubicBezTo>
                    <a:pt x="2422" y="1382"/>
                    <a:pt x="2610" y="1641"/>
                    <a:pt x="2862" y="1835"/>
                  </a:cubicBezTo>
                  <a:cubicBezTo>
                    <a:pt x="2859" y="1864"/>
                    <a:pt x="2881" y="1879"/>
                    <a:pt x="2904" y="1879"/>
                  </a:cubicBezTo>
                  <a:cubicBezTo>
                    <a:pt x="2924" y="1879"/>
                    <a:pt x="2944" y="1869"/>
                    <a:pt x="2953" y="1848"/>
                  </a:cubicBezTo>
                  <a:cubicBezTo>
                    <a:pt x="2973" y="1796"/>
                    <a:pt x="2992" y="1745"/>
                    <a:pt x="3011" y="1693"/>
                  </a:cubicBezTo>
                  <a:cubicBezTo>
                    <a:pt x="3160" y="1842"/>
                    <a:pt x="3322" y="1978"/>
                    <a:pt x="3484" y="2114"/>
                  </a:cubicBezTo>
                  <a:cubicBezTo>
                    <a:pt x="3528" y="2145"/>
                    <a:pt x="3602" y="2244"/>
                    <a:pt x="3672" y="2244"/>
                  </a:cubicBezTo>
                  <a:cubicBezTo>
                    <a:pt x="3674" y="2244"/>
                    <a:pt x="3676" y="2243"/>
                    <a:pt x="3678" y="2243"/>
                  </a:cubicBezTo>
                  <a:cubicBezTo>
                    <a:pt x="3743" y="2243"/>
                    <a:pt x="3808" y="2094"/>
                    <a:pt x="3827" y="2055"/>
                  </a:cubicBezTo>
                  <a:cubicBezTo>
                    <a:pt x="3937" y="1887"/>
                    <a:pt x="4041" y="1725"/>
                    <a:pt x="4151" y="1557"/>
                  </a:cubicBezTo>
                  <a:cubicBezTo>
                    <a:pt x="4171" y="1602"/>
                    <a:pt x="4190" y="1641"/>
                    <a:pt x="4203" y="1693"/>
                  </a:cubicBezTo>
                  <a:cubicBezTo>
                    <a:pt x="4209" y="1715"/>
                    <a:pt x="4227" y="1724"/>
                    <a:pt x="4247" y="1724"/>
                  </a:cubicBezTo>
                  <a:cubicBezTo>
                    <a:pt x="4268" y="1724"/>
                    <a:pt x="4290" y="1713"/>
                    <a:pt x="4300" y="1693"/>
                  </a:cubicBezTo>
                  <a:lnTo>
                    <a:pt x="4300" y="1693"/>
                  </a:lnTo>
                  <a:cubicBezTo>
                    <a:pt x="4290" y="1718"/>
                    <a:pt x="4312" y="1744"/>
                    <a:pt x="4334" y="1744"/>
                  </a:cubicBezTo>
                  <a:cubicBezTo>
                    <a:pt x="4340" y="1744"/>
                    <a:pt x="4346" y="1742"/>
                    <a:pt x="4352" y="1738"/>
                  </a:cubicBezTo>
                  <a:cubicBezTo>
                    <a:pt x="4753" y="1486"/>
                    <a:pt x="4941" y="1058"/>
                    <a:pt x="4902" y="631"/>
                  </a:cubicBezTo>
                  <a:close/>
                  <a:moveTo>
                    <a:pt x="4644" y="0"/>
                  </a:moveTo>
                  <a:cubicBezTo>
                    <a:pt x="4626" y="0"/>
                    <a:pt x="4608" y="8"/>
                    <a:pt x="4598" y="22"/>
                  </a:cubicBezTo>
                  <a:cubicBezTo>
                    <a:pt x="4591" y="16"/>
                    <a:pt x="4579" y="16"/>
                    <a:pt x="4572" y="16"/>
                  </a:cubicBezTo>
                  <a:cubicBezTo>
                    <a:pt x="4572" y="16"/>
                    <a:pt x="4579" y="16"/>
                    <a:pt x="4585" y="22"/>
                  </a:cubicBezTo>
                  <a:cubicBezTo>
                    <a:pt x="4566" y="29"/>
                    <a:pt x="4546" y="42"/>
                    <a:pt x="4527" y="48"/>
                  </a:cubicBezTo>
                  <a:cubicBezTo>
                    <a:pt x="4294" y="430"/>
                    <a:pt x="4028" y="754"/>
                    <a:pt x="3704" y="1058"/>
                  </a:cubicBezTo>
                  <a:cubicBezTo>
                    <a:pt x="3691" y="1058"/>
                    <a:pt x="3678" y="1052"/>
                    <a:pt x="3665" y="1052"/>
                  </a:cubicBezTo>
                  <a:lnTo>
                    <a:pt x="3652" y="1052"/>
                  </a:lnTo>
                  <a:cubicBezTo>
                    <a:pt x="3439" y="955"/>
                    <a:pt x="3232" y="851"/>
                    <a:pt x="3044" y="721"/>
                  </a:cubicBezTo>
                  <a:cubicBezTo>
                    <a:pt x="2849" y="592"/>
                    <a:pt x="2539" y="411"/>
                    <a:pt x="2435" y="184"/>
                  </a:cubicBezTo>
                  <a:cubicBezTo>
                    <a:pt x="2416" y="197"/>
                    <a:pt x="2403" y="203"/>
                    <a:pt x="2390" y="216"/>
                  </a:cubicBezTo>
                  <a:cubicBezTo>
                    <a:pt x="2364" y="203"/>
                    <a:pt x="2344" y="184"/>
                    <a:pt x="2318" y="171"/>
                  </a:cubicBezTo>
                  <a:cubicBezTo>
                    <a:pt x="2306" y="178"/>
                    <a:pt x="2299" y="184"/>
                    <a:pt x="2293" y="190"/>
                  </a:cubicBezTo>
                  <a:cubicBezTo>
                    <a:pt x="2215" y="307"/>
                    <a:pt x="2189" y="443"/>
                    <a:pt x="2195" y="585"/>
                  </a:cubicBezTo>
                  <a:cubicBezTo>
                    <a:pt x="408" y="1499"/>
                    <a:pt x="65" y="3804"/>
                    <a:pt x="0" y="5598"/>
                  </a:cubicBezTo>
                  <a:cubicBezTo>
                    <a:pt x="0" y="5624"/>
                    <a:pt x="13" y="5637"/>
                    <a:pt x="26" y="5643"/>
                  </a:cubicBezTo>
                  <a:cubicBezTo>
                    <a:pt x="20" y="5669"/>
                    <a:pt x="26" y="5695"/>
                    <a:pt x="58" y="5701"/>
                  </a:cubicBezTo>
                  <a:cubicBezTo>
                    <a:pt x="1477" y="5941"/>
                    <a:pt x="2927" y="6042"/>
                    <a:pt x="4377" y="6042"/>
                  </a:cubicBezTo>
                  <a:cubicBezTo>
                    <a:pt x="5357" y="6042"/>
                    <a:pt x="6336" y="5996"/>
                    <a:pt x="7305" y="5915"/>
                  </a:cubicBezTo>
                  <a:cubicBezTo>
                    <a:pt x="7357" y="5909"/>
                    <a:pt x="7376" y="5844"/>
                    <a:pt x="7350" y="5811"/>
                  </a:cubicBezTo>
                  <a:cubicBezTo>
                    <a:pt x="7370" y="5805"/>
                    <a:pt x="7389" y="5786"/>
                    <a:pt x="7389" y="5760"/>
                  </a:cubicBezTo>
                  <a:cubicBezTo>
                    <a:pt x="7376" y="3836"/>
                    <a:pt x="6638" y="1544"/>
                    <a:pt x="4889" y="521"/>
                  </a:cubicBezTo>
                  <a:cubicBezTo>
                    <a:pt x="4857" y="346"/>
                    <a:pt x="4792" y="178"/>
                    <a:pt x="4689" y="22"/>
                  </a:cubicBezTo>
                  <a:cubicBezTo>
                    <a:pt x="4676" y="7"/>
                    <a:pt x="4660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482516" y="2095101"/>
              <a:ext cx="26707" cy="47683"/>
            </a:xfrm>
            <a:custGeom>
              <a:avLst/>
              <a:gdLst/>
              <a:ahLst/>
              <a:cxnLst/>
              <a:rect l="l" t="t" r="r" b="b"/>
              <a:pathLst>
                <a:path w="494" h="882" extrusionOk="0">
                  <a:moveTo>
                    <a:pt x="396" y="1"/>
                  </a:moveTo>
                  <a:cubicBezTo>
                    <a:pt x="189" y="52"/>
                    <a:pt x="1" y="240"/>
                    <a:pt x="14" y="467"/>
                  </a:cubicBezTo>
                  <a:cubicBezTo>
                    <a:pt x="27" y="726"/>
                    <a:pt x="260" y="875"/>
                    <a:pt x="493" y="881"/>
                  </a:cubicBezTo>
                  <a:cubicBezTo>
                    <a:pt x="441" y="596"/>
                    <a:pt x="409" y="298"/>
                    <a:pt x="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4466459" y="1811164"/>
              <a:ext cx="433475" cy="506352"/>
            </a:xfrm>
            <a:custGeom>
              <a:avLst/>
              <a:gdLst/>
              <a:ahLst/>
              <a:cxnLst/>
              <a:rect l="l" t="t" r="r" b="b"/>
              <a:pathLst>
                <a:path w="8018" h="9366" extrusionOk="0">
                  <a:moveTo>
                    <a:pt x="4196" y="111"/>
                  </a:moveTo>
                  <a:cubicBezTo>
                    <a:pt x="4578" y="111"/>
                    <a:pt x="5012" y="143"/>
                    <a:pt x="5336" y="370"/>
                  </a:cubicBezTo>
                  <a:cubicBezTo>
                    <a:pt x="5602" y="564"/>
                    <a:pt x="5958" y="1166"/>
                    <a:pt x="5861" y="1529"/>
                  </a:cubicBezTo>
                  <a:cubicBezTo>
                    <a:pt x="5647" y="1445"/>
                    <a:pt x="5427" y="1380"/>
                    <a:pt x="5200" y="1341"/>
                  </a:cubicBezTo>
                  <a:cubicBezTo>
                    <a:pt x="4887" y="1280"/>
                    <a:pt x="4556" y="1249"/>
                    <a:pt x="4219" y="1249"/>
                  </a:cubicBezTo>
                  <a:cubicBezTo>
                    <a:pt x="3663" y="1249"/>
                    <a:pt x="3090" y="1335"/>
                    <a:pt x="2558" y="1516"/>
                  </a:cubicBezTo>
                  <a:cubicBezTo>
                    <a:pt x="2474" y="603"/>
                    <a:pt x="3374" y="117"/>
                    <a:pt x="4196" y="111"/>
                  </a:cubicBezTo>
                  <a:close/>
                  <a:moveTo>
                    <a:pt x="4259" y="1370"/>
                  </a:moveTo>
                  <a:cubicBezTo>
                    <a:pt x="4803" y="1370"/>
                    <a:pt x="5348" y="1454"/>
                    <a:pt x="5848" y="1652"/>
                  </a:cubicBezTo>
                  <a:cubicBezTo>
                    <a:pt x="5857" y="1667"/>
                    <a:pt x="5874" y="1674"/>
                    <a:pt x="5891" y="1674"/>
                  </a:cubicBezTo>
                  <a:cubicBezTo>
                    <a:pt x="5896" y="1674"/>
                    <a:pt x="5901" y="1673"/>
                    <a:pt x="5906" y="1671"/>
                  </a:cubicBezTo>
                  <a:cubicBezTo>
                    <a:pt x="6223" y="1807"/>
                    <a:pt x="6528" y="1995"/>
                    <a:pt x="6793" y="2235"/>
                  </a:cubicBezTo>
                  <a:cubicBezTo>
                    <a:pt x="7661" y="3031"/>
                    <a:pt x="7687" y="4106"/>
                    <a:pt x="7616" y="5207"/>
                  </a:cubicBezTo>
                  <a:cubicBezTo>
                    <a:pt x="7572" y="5191"/>
                    <a:pt x="7525" y="5180"/>
                    <a:pt x="7478" y="5180"/>
                  </a:cubicBezTo>
                  <a:cubicBezTo>
                    <a:pt x="7448" y="5180"/>
                    <a:pt x="7419" y="5184"/>
                    <a:pt x="7389" y="5194"/>
                  </a:cubicBezTo>
                  <a:cubicBezTo>
                    <a:pt x="7363" y="4709"/>
                    <a:pt x="7298" y="4223"/>
                    <a:pt x="7227" y="3750"/>
                  </a:cubicBezTo>
                  <a:cubicBezTo>
                    <a:pt x="7279" y="3731"/>
                    <a:pt x="7298" y="3647"/>
                    <a:pt x="7234" y="3640"/>
                  </a:cubicBezTo>
                  <a:cubicBezTo>
                    <a:pt x="6547" y="3536"/>
                    <a:pt x="5977" y="3090"/>
                    <a:pt x="5725" y="2436"/>
                  </a:cubicBezTo>
                  <a:cubicBezTo>
                    <a:pt x="5716" y="2414"/>
                    <a:pt x="5689" y="2395"/>
                    <a:pt x="5663" y="2395"/>
                  </a:cubicBezTo>
                  <a:cubicBezTo>
                    <a:pt x="5651" y="2395"/>
                    <a:pt x="5638" y="2399"/>
                    <a:pt x="5628" y="2410"/>
                  </a:cubicBezTo>
                  <a:cubicBezTo>
                    <a:pt x="5084" y="3038"/>
                    <a:pt x="4358" y="3459"/>
                    <a:pt x="3562" y="3679"/>
                  </a:cubicBezTo>
                  <a:cubicBezTo>
                    <a:pt x="2974" y="3841"/>
                    <a:pt x="2392" y="3875"/>
                    <a:pt x="1803" y="3875"/>
                  </a:cubicBezTo>
                  <a:cubicBezTo>
                    <a:pt x="1477" y="3875"/>
                    <a:pt x="1149" y="3865"/>
                    <a:pt x="816" y="3860"/>
                  </a:cubicBezTo>
                  <a:lnTo>
                    <a:pt x="816" y="3834"/>
                  </a:lnTo>
                  <a:cubicBezTo>
                    <a:pt x="816" y="3820"/>
                    <a:pt x="804" y="3811"/>
                    <a:pt x="792" y="3811"/>
                  </a:cubicBezTo>
                  <a:cubicBezTo>
                    <a:pt x="783" y="3811"/>
                    <a:pt x="774" y="3817"/>
                    <a:pt x="771" y="3828"/>
                  </a:cubicBezTo>
                  <a:cubicBezTo>
                    <a:pt x="706" y="4268"/>
                    <a:pt x="680" y="4728"/>
                    <a:pt x="693" y="5188"/>
                  </a:cubicBezTo>
                  <a:cubicBezTo>
                    <a:pt x="589" y="5194"/>
                    <a:pt x="492" y="5233"/>
                    <a:pt x="415" y="5298"/>
                  </a:cubicBezTo>
                  <a:cubicBezTo>
                    <a:pt x="110" y="4352"/>
                    <a:pt x="343" y="3329"/>
                    <a:pt x="1023" y="2604"/>
                  </a:cubicBezTo>
                  <a:cubicBezTo>
                    <a:pt x="1729" y="1853"/>
                    <a:pt x="2759" y="1490"/>
                    <a:pt x="3756" y="1393"/>
                  </a:cubicBezTo>
                  <a:cubicBezTo>
                    <a:pt x="3923" y="1378"/>
                    <a:pt x="4091" y="1370"/>
                    <a:pt x="4259" y="1370"/>
                  </a:cubicBezTo>
                  <a:close/>
                  <a:moveTo>
                    <a:pt x="693" y="5253"/>
                  </a:moveTo>
                  <a:cubicBezTo>
                    <a:pt x="706" y="5550"/>
                    <a:pt x="738" y="5848"/>
                    <a:pt x="790" y="6133"/>
                  </a:cubicBezTo>
                  <a:cubicBezTo>
                    <a:pt x="557" y="6127"/>
                    <a:pt x="324" y="5978"/>
                    <a:pt x="311" y="5719"/>
                  </a:cubicBezTo>
                  <a:cubicBezTo>
                    <a:pt x="298" y="5492"/>
                    <a:pt x="486" y="5304"/>
                    <a:pt x="693" y="5253"/>
                  </a:cubicBezTo>
                  <a:close/>
                  <a:moveTo>
                    <a:pt x="7435" y="5269"/>
                  </a:moveTo>
                  <a:cubicBezTo>
                    <a:pt x="7679" y="5269"/>
                    <a:pt x="7875" y="5508"/>
                    <a:pt x="7875" y="5758"/>
                  </a:cubicBezTo>
                  <a:cubicBezTo>
                    <a:pt x="7875" y="6049"/>
                    <a:pt x="7635" y="6243"/>
                    <a:pt x="7370" y="6256"/>
                  </a:cubicBezTo>
                  <a:cubicBezTo>
                    <a:pt x="7402" y="5933"/>
                    <a:pt x="7408" y="5602"/>
                    <a:pt x="7389" y="5272"/>
                  </a:cubicBezTo>
                  <a:cubicBezTo>
                    <a:pt x="7404" y="5270"/>
                    <a:pt x="7420" y="5269"/>
                    <a:pt x="7435" y="5269"/>
                  </a:cubicBezTo>
                  <a:close/>
                  <a:moveTo>
                    <a:pt x="5653" y="2559"/>
                  </a:moveTo>
                  <a:cubicBezTo>
                    <a:pt x="5919" y="3174"/>
                    <a:pt x="6463" y="3614"/>
                    <a:pt x="7117" y="3737"/>
                  </a:cubicBezTo>
                  <a:cubicBezTo>
                    <a:pt x="7117" y="3744"/>
                    <a:pt x="7117" y="3744"/>
                    <a:pt x="7117" y="3750"/>
                  </a:cubicBezTo>
                  <a:cubicBezTo>
                    <a:pt x="7259" y="5032"/>
                    <a:pt x="7460" y="6379"/>
                    <a:pt x="6903" y="7597"/>
                  </a:cubicBezTo>
                  <a:cubicBezTo>
                    <a:pt x="6426" y="8635"/>
                    <a:pt x="5477" y="9251"/>
                    <a:pt x="4353" y="9251"/>
                  </a:cubicBezTo>
                  <a:cubicBezTo>
                    <a:pt x="4272" y="9251"/>
                    <a:pt x="4189" y="9248"/>
                    <a:pt x="4106" y="9242"/>
                  </a:cubicBezTo>
                  <a:cubicBezTo>
                    <a:pt x="2895" y="9138"/>
                    <a:pt x="1749" y="8380"/>
                    <a:pt x="1230" y="7267"/>
                  </a:cubicBezTo>
                  <a:cubicBezTo>
                    <a:pt x="745" y="6198"/>
                    <a:pt x="861" y="5052"/>
                    <a:pt x="823" y="3919"/>
                  </a:cubicBezTo>
                  <a:lnTo>
                    <a:pt x="823" y="3919"/>
                  </a:lnTo>
                  <a:cubicBezTo>
                    <a:pt x="1188" y="3988"/>
                    <a:pt x="1569" y="4024"/>
                    <a:pt x="1954" y="4024"/>
                  </a:cubicBezTo>
                  <a:cubicBezTo>
                    <a:pt x="3323" y="4024"/>
                    <a:pt x="4739" y="3570"/>
                    <a:pt x="5653" y="2559"/>
                  </a:cubicBezTo>
                  <a:close/>
                  <a:moveTo>
                    <a:pt x="4207" y="0"/>
                  </a:moveTo>
                  <a:cubicBezTo>
                    <a:pt x="3721" y="0"/>
                    <a:pt x="3209" y="114"/>
                    <a:pt x="2856" y="467"/>
                  </a:cubicBezTo>
                  <a:cubicBezTo>
                    <a:pt x="2577" y="745"/>
                    <a:pt x="2409" y="1147"/>
                    <a:pt x="2506" y="1535"/>
                  </a:cubicBezTo>
                  <a:cubicBezTo>
                    <a:pt x="1736" y="1807"/>
                    <a:pt x="1049" y="2267"/>
                    <a:pt x="615" y="2947"/>
                  </a:cubicBezTo>
                  <a:cubicBezTo>
                    <a:pt x="168" y="3647"/>
                    <a:pt x="0" y="4573"/>
                    <a:pt x="363" y="5343"/>
                  </a:cubicBezTo>
                  <a:cubicBezTo>
                    <a:pt x="266" y="5440"/>
                    <a:pt x="201" y="5570"/>
                    <a:pt x="207" y="5719"/>
                  </a:cubicBezTo>
                  <a:cubicBezTo>
                    <a:pt x="219" y="5996"/>
                    <a:pt x="473" y="6234"/>
                    <a:pt x="743" y="6234"/>
                  </a:cubicBezTo>
                  <a:cubicBezTo>
                    <a:pt x="763" y="6234"/>
                    <a:pt x="783" y="6233"/>
                    <a:pt x="803" y="6230"/>
                  </a:cubicBezTo>
                  <a:cubicBezTo>
                    <a:pt x="803" y="6230"/>
                    <a:pt x="803" y="6230"/>
                    <a:pt x="810" y="6224"/>
                  </a:cubicBezTo>
                  <a:cubicBezTo>
                    <a:pt x="1030" y="7331"/>
                    <a:pt x="1580" y="8329"/>
                    <a:pt x="2642" y="8911"/>
                  </a:cubicBezTo>
                  <a:cubicBezTo>
                    <a:pt x="2888" y="9047"/>
                    <a:pt x="3147" y="9151"/>
                    <a:pt x="3413" y="9229"/>
                  </a:cubicBezTo>
                  <a:cubicBezTo>
                    <a:pt x="3393" y="9235"/>
                    <a:pt x="3380" y="9248"/>
                    <a:pt x="3361" y="9255"/>
                  </a:cubicBezTo>
                  <a:cubicBezTo>
                    <a:pt x="3368" y="9255"/>
                    <a:pt x="3374" y="9261"/>
                    <a:pt x="3380" y="9261"/>
                  </a:cubicBezTo>
                  <a:cubicBezTo>
                    <a:pt x="3393" y="9261"/>
                    <a:pt x="3413" y="9268"/>
                    <a:pt x="3426" y="9280"/>
                  </a:cubicBezTo>
                  <a:cubicBezTo>
                    <a:pt x="3419" y="9268"/>
                    <a:pt x="3419" y="9248"/>
                    <a:pt x="3413" y="9235"/>
                  </a:cubicBezTo>
                  <a:cubicBezTo>
                    <a:pt x="3413" y="9213"/>
                    <a:pt x="3430" y="9199"/>
                    <a:pt x="3446" y="9199"/>
                  </a:cubicBezTo>
                  <a:cubicBezTo>
                    <a:pt x="3458" y="9199"/>
                    <a:pt x="3468" y="9206"/>
                    <a:pt x="3471" y="9222"/>
                  </a:cubicBezTo>
                  <a:cubicBezTo>
                    <a:pt x="3478" y="9235"/>
                    <a:pt x="3484" y="9255"/>
                    <a:pt x="3497" y="9274"/>
                  </a:cubicBezTo>
                  <a:cubicBezTo>
                    <a:pt x="3503" y="9268"/>
                    <a:pt x="3510" y="9261"/>
                    <a:pt x="3516" y="9255"/>
                  </a:cubicBezTo>
                  <a:cubicBezTo>
                    <a:pt x="3799" y="9327"/>
                    <a:pt x="4091" y="9366"/>
                    <a:pt x="4383" y="9366"/>
                  </a:cubicBezTo>
                  <a:cubicBezTo>
                    <a:pt x="4692" y="9366"/>
                    <a:pt x="5001" y="9322"/>
                    <a:pt x="5297" y="9229"/>
                  </a:cubicBezTo>
                  <a:cubicBezTo>
                    <a:pt x="5388" y="9203"/>
                    <a:pt x="5472" y="9170"/>
                    <a:pt x="5550" y="9132"/>
                  </a:cubicBezTo>
                  <a:cubicBezTo>
                    <a:pt x="5556" y="9138"/>
                    <a:pt x="5556" y="9138"/>
                    <a:pt x="5556" y="9138"/>
                  </a:cubicBezTo>
                  <a:cubicBezTo>
                    <a:pt x="5563" y="9144"/>
                    <a:pt x="5563" y="9144"/>
                    <a:pt x="5569" y="9151"/>
                  </a:cubicBezTo>
                  <a:cubicBezTo>
                    <a:pt x="5576" y="9144"/>
                    <a:pt x="5582" y="9144"/>
                    <a:pt x="5589" y="9138"/>
                  </a:cubicBezTo>
                  <a:cubicBezTo>
                    <a:pt x="5589" y="9138"/>
                    <a:pt x="5595" y="9132"/>
                    <a:pt x="5595" y="9125"/>
                  </a:cubicBezTo>
                  <a:cubicBezTo>
                    <a:pt x="5608" y="9112"/>
                    <a:pt x="5621" y="9106"/>
                    <a:pt x="5634" y="9099"/>
                  </a:cubicBezTo>
                  <a:lnTo>
                    <a:pt x="5628" y="9099"/>
                  </a:lnTo>
                  <a:cubicBezTo>
                    <a:pt x="6314" y="8775"/>
                    <a:pt x="6806" y="8167"/>
                    <a:pt x="7085" y="7461"/>
                  </a:cubicBezTo>
                  <a:cubicBezTo>
                    <a:pt x="7227" y="7105"/>
                    <a:pt x="7311" y="6736"/>
                    <a:pt x="7357" y="6360"/>
                  </a:cubicBezTo>
                  <a:cubicBezTo>
                    <a:pt x="7713" y="6360"/>
                    <a:pt x="8017" y="6068"/>
                    <a:pt x="7972" y="5699"/>
                  </a:cubicBezTo>
                  <a:cubicBezTo>
                    <a:pt x="7959" y="5531"/>
                    <a:pt x="7849" y="5356"/>
                    <a:pt x="7706" y="5259"/>
                  </a:cubicBezTo>
                  <a:cubicBezTo>
                    <a:pt x="7719" y="5246"/>
                    <a:pt x="7726" y="5233"/>
                    <a:pt x="7726" y="5214"/>
                  </a:cubicBezTo>
                  <a:cubicBezTo>
                    <a:pt x="7790" y="4307"/>
                    <a:pt x="7816" y="3362"/>
                    <a:pt x="7259" y="2591"/>
                  </a:cubicBezTo>
                  <a:cubicBezTo>
                    <a:pt x="6936" y="2131"/>
                    <a:pt x="6476" y="1795"/>
                    <a:pt x="5964" y="1574"/>
                  </a:cubicBezTo>
                  <a:cubicBezTo>
                    <a:pt x="6061" y="1231"/>
                    <a:pt x="5822" y="745"/>
                    <a:pt x="5621" y="486"/>
                  </a:cubicBezTo>
                  <a:cubicBezTo>
                    <a:pt x="5297" y="78"/>
                    <a:pt x="4740" y="7"/>
                    <a:pt x="4248" y="1"/>
                  </a:cubicBezTo>
                  <a:cubicBezTo>
                    <a:pt x="4235" y="1"/>
                    <a:pt x="4221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4096400" y="2587125"/>
              <a:ext cx="1284909" cy="73417"/>
            </a:xfrm>
            <a:custGeom>
              <a:avLst/>
              <a:gdLst/>
              <a:ahLst/>
              <a:cxnLst/>
              <a:rect l="l" t="t" r="r" b="b"/>
              <a:pathLst>
                <a:path w="23767" h="1358" extrusionOk="0">
                  <a:moveTo>
                    <a:pt x="23208" y="0"/>
                  </a:moveTo>
                  <a:cubicBezTo>
                    <a:pt x="22893" y="0"/>
                    <a:pt x="22557" y="399"/>
                    <a:pt x="22523" y="399"/>
                  </a:cubicBezTo>
                  <a:cubicBezTo>
                    <a:pt x="22523" y="399"/>
                    <a:pt x="22523" y="399"/>
                    <a:pt x="22523" y="399"/>
                  </a:cubicBezTo>
                  <a:cubicBezTo>
                    <a:pt x="20632" y="380"/>
                    <a:pt x="18741" y="354"/>
                    <a:pt x="16850" y="341"/>
                  </a:cubicBezTo>
                  <a:cubicBezTo>
                    <a:pt x="14423" y="322"/>
                    <a:pt x="11999" y="310"/>
                    <a:pt x="9576" y="310"/>
                  </a:cubicBezTo>
                  <a:cubicBezTo>
                    <a:pt x="8690" y="310"/>
                    <a:pt x="7803" y="312"/>
                    <a:pt x="6916" y="315"/>
                  </a:cubicBezTo>
                  <a:cubicBezTo>
                    <a:pt x="3607" y="328"/>
                    <a:pt x="0" y="1241"/>
                    <a:pt x="2047" y="1254"/>
                  </a:cubicBezTo>
                  <a:cubicBezTo>
                    <a:pt x="9286" y="1287"/>
                    <a:pt x="16526" y="1326"/>
                    <a:pt x="23766" y="1358"/>
                  </a:cubicBezTo>
                  <a:cubicBezTo>
                    <a:pt x="23728" y="289"/>
                    <a:pt x="23475" y="0"/>
                    <a:pt x="2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4269671" y="2594910"/>
              <a:ext cx="1040221" cy="19787"/>
            </a:xfrm>
            <a:custGeom>
              <a:avLst/>
              <a:gdLst/>
              <a:ahLst/>
              <a:cxnLst/>
              <a:rect l="l" t="t" r="r" b="b"/>
              <a:pathLst>
                <a:path w="19241" h="366" extrusionOk="0">
                  <a:moveTo>
                    <a:pt x="6933" y="0"/>
                  </a:moveTo>
                  <a:cubicBezTo>
                    <a:pt x="4901" y="0"/>
                    <a:pt x="2880" y="14"/>
                    <a:pt x="894" y="42"/>
                  </a:cubicBezTo>
                  <a:cubicBezTo>
                    <a:pt x="914" y="113"/>
                    <a:pt x="1" y="107"/>
                    <a:pt x="1" y="184"/>
                  </a:cubicBezTo>
                  <a:cubicBezTo>
                    <a:pt x="154" y="181"/>
                    <a:pt x="324" y="180"/>
                    <a:pt x="507" y="180"/>
                  </a:cubicBezTo>
                  <a:cubicBezTo>
                    <a:pt x="1826" y="180"/>
                    <a:pt x="3827" y="249"/>
                    <a:pt x="4987" y="249"/>
                  </a:cubicBezTo>
                  <a:cubicBezTo>
                    <a:pt x="5032" y="249"/>
                    <a:pt x="5075" y="249"/>
                    <a:pt x="5117" y="249"/>
                  </a:cubicBezTo>
                  <a:cubicBezTo>
                    <a:pt x="6109" y="243"/>
                    <a:pt x="7102" y="240"/>
                    <a:pt x="8095" y="240"/>
                  </a:cubicBezTo>
                  <a:cubicBezTo>
                    <a:pt x="10412" y="240"/>
                    <a:pt x="12729" y="256"/>
                    <a:pt x="15050" y="288"/>
                  </a:cubicBezTo>
                  <a:cubicBezTo>
                    <a:pt x="16443" y="314"/>
                    <a:pt x="17841" y="340"/>
                    <a:pt x="19234" y="366"/>
                  </a:cubicBezTo>
                  <a:cubicBezTo>
                    <a:pt x="19234" y="301"/>
                    <a:pt x="19234" y="236"/>
                    <a:pt x="19240" y="165"/>
                  </a:cubicBezTo>
                  <a:cubicBezTo>
                    <a:pt x="15217" y="56"/>
                    <a:pt x="11051" y="0"/>
                    <a:pt x="6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20"/>
            <p:cNvGrpSpPr/>
            <p:nvPr/>
          </p:nvGrpSpPr>
          <p:grpSpPr>
            <a:xfrm>
              <a:off x="4965503" y="2091358"/>
              <a:ext cx="188411" cy="197625"/>
              <a:chOff x="5245787" y="4221343"/>
              <a:chExt cx="515326" cy="540529"/>
            </a:xfrm>
          </p:grpSpPr>
          <p:sp>
            <p:nvSpPr>
              <p:cNvPr id="822" name="Google Shape;822;p20"/>
              <p:cNvSpPr/>
              <p:nvPr/>
            </p:nvSpPr>
            <p:spPr>
              <a:xfrm>
                <a:off x="5325744" y="4232610"/>
                <a:ext cx="425682" cy="2516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2546" extrusionOk="0">
                    <a:moveTo>
                      <a:pt x="1950" y="1"/>
                    </a:moveTo>
                    <a:cubicBezTo>
                      <a:pt x="1237" y="1"/>
                      <a:pt x="447" y="344"/>
                      <a:pt x="201" y="1063"/>
                    </a:cubicBezTo>
                    <a:cubicBezTo>
                      <a:pt x="26" y="1542"/>
                      <a:pt x="91" y="2054"/>
                      <a:pt x="149" y="2546"/>
                    </a:cubicBezTo>
                    <a:cubicBezTo>
                      <a:pt x="214" y="2507"/>
                      <a:pt x="298" y="2481"/>
                      <a:pt x="389" y="2462"/>
                    </a:cubicBezTo>
                    <a:cubicBezTo>
                      <a:pt x="1" y="1341"/>
                      <a:pt x="816" y="409"/>
                      <a:pt x="1937" y="292"/>
                    </a:cubicBezTo>
                    <a:cubicBezTo>
                      <a:pt x="1994" y="287"/>
                      <a:pt x="2050" y="284"/>
                      <a:pt x="2105" y="284"/>
                    </a:cubicBezTo>
                    <a:cubicBezTo>
                      <a:pt x="3228" y="284"/>
                      <a:pt x="3826" y="1456"/>
                      <a:pt x="3517" y="2475"/>
                    </a:cubicBezTo>
                    <a:cubicBezTo>
                      <a:pt x="3549" y="2488"/>
                      <a:pt x="3588" y="2513"/>
                      <a:pt x="3614" y="2539"/>
                    </a:cubicBezTo>
                    <a:cubicBezTo>
                      <a:pt x="4307" y="1315"/>
                      <a:pt x="3251" y="1"/>
                      <a:pt x="1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20"/>
              <p:cNvGrpSpPr/>
              <p:nvPr/>
            </p:nvGrpSpPr>
            <p:grpSpPr>
              <a:xfrm>
                <a:off x="5245787" y="4221343"/>
                <a:ext cx="515326" cy="540529"/>
                <a:chOff x="5245787" y="4221343"/>
                <a:chExt cx="515326" cy="540529"/>
              </a:xfrm>
            </p:grpSpPr>
            <p:sp>
              <p:nvSpPr>
                <p:cNvPr id="824" name="Google Shape;824;p20"/>
                <p:cNvSpPr/>
                <p:nvPr/>
              </p:nvSpPr>
              <p:spPr>
                <a:xfrm>
                  <a:off x="5245787" y="4221343"/>
                  <a:ext cx="515326" cy="54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5469" extrusionOk="0">
                      <a:moveTo>
                        <a:pt x="2759" y="115"/>
                      </a:moveTo>
                      <a:cubicBezTo>
                        <a:pt x="4060" y="115"/>
                        <a:pt x="5109" y="1429"/>
                        <a:pt x="4423" y="2653"/>
                      </a:cubicBezTo>
                      <a:cubicBezTo>
                        <a:pt x="4397" y="2627"/>
                        <a:pt x="4358" y="2602"/>
                        <a:pt x="4319" y="2589"/>
                      </a:cubicBezTo>
                      <a:cubicBezTo>
                        <a:pt x="4634" y="1570"/>
                        <a:pt x="4037" y="398"/>
                        <a:pt x="2914" y="398"/>
                      </a:cubicBezTo>
                      <a:cubicBezTo>
                        <a:pt x="2859" y="398"/>
                        <a:pt x="2803" y="401"/>
                        <a:pt x="2746" y="406"/>
                      </a:cubicBezTo>
                      <a:cubicBezTo>
                        <a:pt x="1619" y="523"/>
                        <a:pt x="810" y="1455"/>
                        <a:pt x="1198" y="2576"/>
                      </a:cubicBezTo>
                      <a:cubicBezTo>
                        <a:pt x="1107" y="2595"/>
                        <a:pt x="1023" y="2621"/>
                        <a:pt x="952" y="2660"/>
                      </a:cubicBezTo>
                      <a:cubicBezTo>
                        <a:pt x="900" y="2168"/>
                        <a:pt x="835" y="1656"/>
                        <a:pt x="1004" y="1177"/>
                      </a:cubicBezTo>
                      <a:cubicBezTo>
                        <a:pt x="1256" y="458"/>
                        <a:pt x="2046" y="115"/>
                        <a:pt x="2759" y="115"/>
                      </a:cubicBezTo>
                      <a:close/>
                      <a:moveTo>
                        <a:pt x="4306" y="3009"/>
                      </a:moveTo>
                      <a:lnTo>
                        <a:pt x="4306" y="3009"/>
                      </a:lnTo>
                      <a:cubicBezTo>
                        <a:pt x="4371" y="3035"/>
                        <a:pt x="4436" y="3061"/>
                        <a:pt x="4494" y="3087"/>
                      </a:cubicBezTo>
                      <a:cubicBezTo>
                        <a:pt x="4507" y="3100"/>
                        <a:pt x="4514" y="3107"/>
                        <a:pt x="4527" y="3107"/>
                      </a:cubicBezTo>
                      <a:cubicBezTo>
                        <a:pt x="4831" y="3249"/>
                        <a:pt x="4999" y="3443"/>
                        <a:pt x="5012" y="3864"/>
                      </a:cubicBezTo>
                      <a:cubicBezTo>
                        <a:pt x="5019" y="4333"/>
                        <a:pt x="4765" y="4675"/>
                        <a:pt x="4294" y="4675"/>
                      </a:cubicBezTo>
                      <a:cubicBezTo>
                        <a:pt x="4277" y="4675"/>
                        <a:pt x="4259" y="4675"/>
                        <a:pt x="4242" y="4674"/>
                      </a:cubicBezTo>
                      <a:cubicBezTo>
                        <a:pt x="4145" y="4097"/>
                        <a:pt x="4158" y="3605"/>
                        <a:pt x="4306" y="3042"/>
                      </a:cubicBezTo>
                      <a:cubicBezTo>
                        <a:pt x="4313" y="3029"/>
                        <a:pt x="4306" y="3016"/>
                        <a:pt x="4306" y="3009"/>
                      </a:cubicBezTo>
                      <a:close/>
                      <a:moveTo>
                        <a:pt x="1464" y="2666"/>
                      </a:moveTo>
                      <a:lnTo>
                        <a:pt x="1464" y="2666"/>
                      </a:lnTo>
                      <a:cubicBezTo>
                        <a:pt x="1613" y="3489"/>
                        <a:pt x="1464" y="4201"/>
                        <a:pt x="1205" y="4978"/>
                      </a:cubicBezTo>
                      <a:lnTo>
                        <a:pt x="1198" y="4978"/>
                      </a:lnTo>
                      <a:cubicBezTo>
                        <a:pt x="1017" y="4978"/>
                        <a:pt x="848" y="4920"/>
                        <a:pt x="764" y="4764"/>
                      </a:cubicBezTo>
                      <a:cubicBezTo>
                        <a:pt x="829" y="4758"/>
                        <a:pt x="894" y="4751"/>
                        <a:pt x="965" y="4726"/>
                      </a:cubicBezTo>
                      <a:cubicBezTo>
                        <a:pt x="971" y="4726"/>
                        <a:pt x="978" y="4719"/>
                        <a:pt x="984" y="4713"/>
                      </a:cubicBezTo>
                      <a:cubicBezTo>
                        <a:pt x="991" y="4713"/>
                        <a:pt x="997" y="4700"/>
                        <a:pt x="1004" y="4693"/>
                      </a:cubicBezTo>
                      <a:cubicBezTo>
                        <a:pt x="1140" y="4136"/>
                        <a:pt x="1179" y="3566"/>
                        <a:pt x="1172" y="2997"/>
                      </a:cubicBezTo>
                      <a:cubicBezTo>
                        <a:pt x="1172" y="2956"/>
                        <a:pt x="1142" y="2936"/>
                        <a:pt x="1111" y="2936"/>
                      </a:cubicBezTo>
                      <a:cubicBezTo>
                        <a:pt x="1093" y="2936"/>
                        <a:pt x="1074" y="2943"/>
                        <a:pt x="1062" y="2958"/>
                      </a:cubicBezTo>
                      <a:cubicBezTo>
                        <a:pt x="1056" y="2971"/>
                        <a:pt x="1056" y="2984"/>
                        <a:pt x="1056" y="2997"/>
                      </a:cubicBezTo>
                      <a:cubicBezTo>
                        <a:pt x="1062" y="3540"/>
                        <a:pt x="1010" y="4078"/>
                        <a:pt x="939" y="4622"/>
                      </a:cubicBezTo>
                      <a:cubicBezTo>
                        <a:pt x="925" y="4623"/>
                        <a:pt x="910" y="4623"/>
                        <a:pt x="897" y="4623"/>
                      </a:cubicBezTo>
                      <a:cubicBezTo>
                        <a:pt x="100" y="4623"/>
                        <a:pt x="192" y="3187"/>
                        <a:pt x="822" y="2997"/>
                      </a:cubicBezTo>
                      <a:lnTo>
                        <a:pt x="822" y="2997"/>
                      </a:lnTo>
                      <a:cubicBezTo>
                        <a:pt x="826" y="2998"/>
                        <a:pt x="830" y="2999"/>
                        <a:pt x="833" y="2999"/>
                      </a:cubicBezTo>
                      <a:cubicBezTo>
                        <a:pt x="840" y="2999"/>
                        <a:pt x="846" y="2995"/>
                        <a:pt x="855" y="2990"/>
                      </a:cubicBezTo>
                      <a:cubicBezTo>
                        <a:pt x="900" y="2977"/>
                        <a:pt x="958" y="2977"/>
                        <a:pt x="1017" y="2977"/>
                      </a:cubicBezTo>
                      <a:cubicBezTo>
                        <a:pt x="1020" y="2978"/>
                        <a:pt x="1024" y="2979"/>
                        <a:pt x="1027" y="2979"/>
                      </a:cubicBezTo>
                      <a:cubicBezTo>
                        <a:pt x="1040" y="2979"/>
                        <a:pt x="1049" y="2968"/>
                        <a:pt x="1049" y="2958"/>
                      </a:cubicBezTo>
                      <a:cubicBezTo>
                        <a:pt x="1056" y="2938"/>
                        <a:pt x="1049" y="2912"/>
                        <a:pt x="1023" y="2906"/>
                      </a:cubicBezTo>
                      <a:cubicBezTo>
                        <a:pt x="984" y="2893"/>
                        <a:pt x="946" y="2886"/>
                        <a:pt x="913" y="2880"/>
                      </a:cubicBezTo>
                      <a:cubicBezTo>
                        <a:pt x="1036" y="2692"/>
                        <a:pt x="1237" y="2673"/>
                        <a:pt x="1464" y="2666"/>
                      </a:cubicBezTo>
                      <a:close/>
                      <a:moveTo>
                        <a:pt x="2767" y="0"/>
                      </a:moveTo>
                      <a:cubicBezTo>
                        <a:pt x="2155" y="0"/>
                        <a:pt x="1489" y="235"/>
                        <a:pt x="1120" y="730"/>
                      </a:cubicBezTo>
                      <a:cubicBezTo>
                        <a:pt x="712" y="1280"/>
                        <a:pt x="738" y="2051"/>
                        <a:pt x="894" y="2686"/>
                      </a:cubicBezTo>
                      <a:cubicBezTo>
                        <a:pt x="894" y="2692"/>
                        <a:pt x="900" y="2699"/>
                        <a:pt x="900" y="2705"/>
                      </a:cubicBezTo>
                      <a:cubicBezTo>
                        <a:pt x="848" y="2750"/>
                        <a:pt x="816" y="2809"/>
                        <a:pt x="803" y="2873"/>
                      </a:cubicBezTo>
                      <a:cubicBezTo>
                        <a:pt x="45" y="2925"/>
                        <a:pt x="0" y="4596"/>
                        <a:pt x="661" y="4751"/>
                      </a:cubicBezTo>
                      <a:cubicBezTo>
                        <a:pt x="722" y="4935"/>
                        <a:pt x="917" y="5095"/>
                        <a:pt x="1115" y="5095"/>
                      </a:cubicBezTo>
                      <a:cubicBezTo>
                        <a:pt x="1147" y="5095"/>
                        <a:pt x="1179" y="5091"/>
                        <a:pt x="1211" y="5082"/>
                      </a:cubicBezTo>
                      <a:cubicBezTo>
                        <a:pt x="1224" y="5082"/>
                        <a:pt x="1237" y="5075"/>
                        <a:pt x="1243" y="5062"/>
                      </a:cubicBezTo>
                      <a:cubicBezTo>
                        <a:pt x="1690" y="4350"/>
                        <a:pt x="1755" y="3437"/>
                        <a:pt x="1593" y="2627"/>
                      </a:cubicBezTo>
                      <a:cubicBezTo>
                        <a:pt x="1587" y="2602"/>
                        <a:pt x="1574" y="2589"/>
                        <a:pt x="1561" y="2582"/>
                      </a:cubicBezTo>
                      <a:cubicBezTo>
                        <a:pt x="1554" y="2569"/>
                        <a:pt x="1541" y="2556"/>
                        <a:pt x="1515" y="2556"/>
                      </a:cubicBezTo>
                      <a:cubicBezTo>
                        <a:pt x="1486" y="2554"/>
                        <a:pt x="1454" y="2552"/>
                        <a:pt x="1421" y="2552"/>
                      </a:cubicBezTo>
                      <a:cubicBezTo>
                        <a:pt x="1373" y="2552"/>
                        <a:pt x="1322" y="2555"/>
                        <a:pt x="1269" y="2563"/>
                      </a:cubicBezTo>
                      <a:cubicBezTo>
                        <a:pt x="1094" y="1578"/>
                        <a:pt x="1483" y="788"/>
                        <a:pt x="2539" y="562"/>
                      </a:cubicBezTo>
                      <a:cubicBezTo>
                        <a:pt x="2657" y="537"/>
                        <a:pt x="2771" y="526"/>
                        <a:pt x="2880" y="526"/>
                      </a:cubicBezTo>
                      <a:cubicBezTo>
                        <a:pt x="3905" y="526"/>
                        <a:pt x="4495" y="1542"/>
                        <a:pt x="4203" y="2543"/>
                      </a:cubicBezTo>
                      <a:cubicBezTo>
                        <a:pt x="4200" y="2540"/>
                        <a:pt x="4195" y="2538"/>
                        <a:pt x="4189" y="2538"/>
                      </a:cubicBezTo>
                      <a:cubicBezTo>
                        <a:pt x="4183" y="2538"/>
                        <a:pt x="4177" y="2540"/>
                        <a:pt x="4170" y="2543"/>
                      </a:cubicBezTo>
                      <a:cubicBezTo>
                        <a:pt x="3808" y="2796"/>
                        <a:pt x="3724" y="3275"/>
                        <a:pt x="3665" y="3689"/>
                      </a:cubicBezTo>
                      <a:cubicBezTo>
                        <a:pt x="3575" y="4272"/>
                        <a:pt x="3614" y="4849"/>
                        <a:pt x="3737" y="5425"/>
                      </a:cubicBezTo>
                      <a:cubicBezTo>
                        <a:pt x="3743" y="5455"/>
                        <a:pt x="3766" y="5468"/>
                        <a:pt x="3792" y="5468"/>
                      </a:cubicBezTo>
                      <a:cubicBezTo>
                        <a:pt x="3821" y="5468"/>
                        <a:pt x="3853" y="5450"/>
                        <a:pt x="3860" y="5418"/>
                      </a:cubicBezTo>
                      <a:cubicBezTo>
                        <a:pt x="3860" y="5412"/>
                        <a:pt x="3860" y="5399"/>
                        <a:pt x="3860" y="5393"/>
                      </a:cubicBezTo>
                      <a:cubicBezTo>
                        <a:pt x="3691" y="4603"/>
                        <a:pt x="3581" y="3301"/>
                        <a:pt x="4177" y="2647"/>
                      </a:cubicBezTo>
                      <a:cubicBezTo>
                        <a:pt x="4183" y="2660"/>
                        <a:pt x="4196" y="2666"/>
                        <a:pt x="4209" y="2673"/>
                      </a:cubicBezTo>
                      <a:cubicBezTo>
                        <a:pt x="4358" y="2712"/>
                        <a:pt x="4462" y="2835"/>
                        <a:pt x="4488" y="2977"/>
                      </a:cubicBezTo>
                      <a:cubicBezTo>
                        <a:pt x="4429" y="2964"/>
                        <a:pt x="4365" y="2951"/>
                        <a:pt x="4293" y="2945"/>
                      </a:cubicBezTo>
                      <a:cubicBezTo>
                        <a:pt x="4291" y="2944"/>
                        <a:pt x="4289" y="2943"/>
                        <a:pt x="4286" y="2943"/>
                      </a:cubicBezTo>
                      <a:cubicBezTo>
                        <a:pt x="4272" y="2943"/>
                        <a:pt x="4268" y="2960"/>
                        <a:pt x="4268" y="2977"/>
                      </a:cubicBezTo>
                      <a:cubicBezTo>
                        <a:pt x="4262" y="2976"/>
                        <a:pt x="4256" y="2975"/>
                        <a:pt x="4250" y="2975"/>
                      </a:cubicBezTo>
                      <a:cubicBezTo>
                        <a:pt x="4229" y="2975"/>
                        <a:pt x="4207" y="2985"/>
                        <a:pt x="4196" y="3016"/>
                      </a:cubicBezTo>
                      <a:cubicBezTo>
                        <a:pt x="3996" y="3540"/>
                        <a:pt x="3976" y="4169"/>
                        <a:pt x="4170" y="4700"/>
                      </a:cubicBezTo>
                      <a:cubicBezTo>
                        <a:pt x="4170" y="4706"/>
                        <a:pt x="4170" y="4706"/>
                        <a:pt x="4177" y="4706"/>
                      </a:cubicBezTo>
                      <a:cubicBezTo>
                        <a:pt x="4164" y="4745"/>
                        <a:pt x="4170" y="4784"/>
                        <a:pt x="4216" y="4790"/>
                      </a:cubicBezTo>
                      <a:cubicBezTo>
                        <a:pt x="4255" y="4797"/>
                        <a:pt x="4300" y="4803"/>
                        <a:pt x="4339" y="4803"/>
                      </a:cubicBezTo>
                      <a:cubicBezTo>
                        <a:pt x="4300" y="5069"/>
                        <a:pt x="4145" y="5289"/>
                        <a:pt x="3892" y="5406"/>
                      </a:cubicBezTo>
                      <a:cubicBezTo>
                        <a:pt x="3886" y="5406"/>
                        <a:pt x="3879" y="5412"/>
                        <a:pt x="3879" y="5418"/>
                      </a:cubicBezTo>
                      <a:cubicBezTo>
                        <a:pt x="3874" y="5440"/>
                        <a:pt x="3887" y="5467"/>
                        <a:pt x="3906" y="5467"/>
                      </a:cubicBezTo>
                      <a:cubicBezTo>
                        <a:pt x="3910" y="5467"/>
                        <a:pt x="3914" y="5466"/>
                        <a:pt x="3918" y="5464"/>
                      </a:cubicBezTo>
                      <a:cubicBezTo>
                        <a:pt x="4222" y="5373"/>
                        <a:pt x="4442" y="5108"/>
                        <a:pt x="4462" y="4797"/>
                      </a:cubicBezTo>
                      <a:cubicBezTo>
                        <a:pt x="4850" y="4745"/>
                        <a:pt x="5129" y="4402"/>
                        <a:pt x="5148" y="3981"/>
                      </a:cubicBezTo>
                      <a:cubicBezTo>
                        <a:pt x="5161" y="3476"/>
                        <a:pt x="4986" y="3145"/>
                        <a:pt x="4572" y="3009"/>
                      </a:cubicBezTo>
                      <a:cubicBezTo>
                        <a:pt x="4578" y="2912"/>
                        <a:pt x="4553" y="2822"/>
                        <a:pt x="4507" y="2744"/>
                      </a:cubicBezTo>
                      <a:cubicBezTo>
                        <a:pt x="4514" y="2738"/>
                        <a:pt x="4520" y="2731"/>
                        <a:pt x="4527" y="2725"/>
                      </a:cubicBezTo>
                      <a:cubicBezTo>
                        <a:pt x="5213" y="1520"/>
                        <a:pt x="4300" y="134"/>
                        <a:pt x="2992" y="11"/>
                      </a:cubicBezTo>
                      <a:cubicBezTo>
                        <a:pt x="2918" y="4"/>
                        <a:pt x="2843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5655358" y="4518736"/>
                  <a:ext cx="86481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1667" extrusionOk="0">
                      <a:moveTo>
                        <a:pt x="162" y="0"/>
                      </a:moveTo>
                      <a:cubicBezTo>
                        <a:pt x="162" y="7"/>
                        <a:pt x="169" y="20"/>
                        <a:pt x="162" y="33"/>
                      </a:cubicBezTo>
                      <a:cubicBezTo>
                        <a:pt x="14" y="596"/>
                        <a:pt x="1" y="1088"/>
                        <a:pt x="98" y="1665"/>
                      </a:cubicBezTo>
                      <a:cubicBezTo>
                        <a:pt x="115" y="1666"/>
                        <a:pt x="133" y="1666"/>
                        <a:pt x="150" y="1666"/>
                      </a:cubicBezTo>
                      <a:cubicBezTo>
                        <a:pt x="621" y="1666"/>
                        <a:pt x="875" y="1324"/>
                        <a:pt x="868" y="855"/>
                      </a:cubicBezTo>
                      <a:cubicBezTo>
                        <a:pt x="855" y="434"/>
                        <a:pt x="687" y="240"/>
                        <a:pt x="383" y="98"/>
                      </a:cubicBezTo>
                      <a:cubicBezTo>
                        <a:pt x="370" y="98"/>
                        <a:pt x="357" y="91"/>
                        <a:pt x="350" y="78"/>
                      </a:cubicBezTo>
                      <a:cubicBezTo>
                        <a:pt x="292" y="52"/>
                        <a:pt x="227" y="26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0"/>
                <p:cNvSpPr/>
                <p:nvPr/>
              </p:nvSpPr>
              <p:spPr>
                <a:xfrm>
                  <a:off x="5599714" y="4482859"/>
                  <a:ext cx="89643" cy="2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2779" extrusionOk="0">
                      <a:moveTo>
                        <a:pt x="596" y="1"/>
                      </a:moveTo>
                      <a:cubicBezTo>
                        <a:pt x="0" y="655"/>
                        <a:pt x="110" y="1957"/>
                        <a:pt x="279" y="2747"/>
                      </a:cubicBezTo>
                      <a:cubicBezTo>
                        <a:pt x="279" y="2753"/>
                        <a:pt x="279" y="2766"/>
                        <a:pt x="279" y="2772"/>
                      </a:cubicBezTo>
                      <a:lnTo>
                        <a:pt x="298" y="2779"/>
                      </a:lnTo>
                      <a:cubicBezTo>
                        <a:pt x="298" y="2766"/>
                        <a:pt x="305" y="2760"/>
                        <a:pt x="311" y="2760"/>
                      </a:cubicBezTo>
                      <a:cubicBezTo>
                        <a:pt x="564" y="2649"/>
                        <a:pt x="719" y="2423"/>
                        <a:pt x="758" y="2157"/>
                      </a:cubicBezTo>
                      <a:cubicBezTo>
                        <a:pt x="712" y="2157"/>
                        <a:pt x="674" y="2151"/>
                        <a:pt x="628" y="2144"/>
                      </a:cubicBezTo>
                      <a:cubicBezTo>
                        <a:pt x="589" y="2138"/>
                        <a:pt x="577" y="2099"/>
                        <a:pt x="589" y="2067"/>
                      </a:cubicBezTo>
                      <a:cubicBezTo>
                        <a:pt x="589" y="2060"/>
                        <a:pt x="589" y="2060"/>
                        <a:pt x="589" y="2054"/>
                      </a:cubicBezTo>
                      <a:cubicBezTo>
                        <a:pt x="395" y="1523"/>
                        <a:pt x="415" y="894"/>
                        <a:pt x="615" y="370"/>
                      </a:cubicBezTo>
                      <a:cubicBezTo>
                        <a:pt x="626" y="339"/>
                        <a:pt x="648" y="329"/>
                        <a:pt x="669" y="329"/>
                      </a:cubicBezTo>
                      <a:cubicBezTo>
                        <a:pt x="675" y="329"/>
                        <a:pt x="681" y="330"/>
                        <a:pt x="687" y="331"/>
                      </a:cubicBezTo>
                      <a:cubicBezTo>
                        <a:pt x="687" y="314"/>
                        <a:pt x="691" y="297"/>
                        <a:pt x="705" y="297"/>
                      </a:cubicBezTo>
                      <a:cubicBezTo>
                        <a:pt x="708" y="297"/>
                        <a:pt x="710" y="298"/>
                        <a:pt x="712" y="299"/>
                      </a:cubicBezTo>
                      <a:cubicBezTo>
                        <a:pt x="784" y="305"/>
                        <a:pt x="848" y="318"/>
                        <a:pt x="907" y="338"/>
                      </a:cubicBezTo>
                      <a:cubicBezTo>
                        <a:pt x="881" y="189"/>
                        <a:pt x="777" y="66"/>
                        <a:pt x="628" y="27"/>
                      </a:cubicBezTo>
                      <a:cubicBezTo>
                        <a:pt x="615" y="20"/>
                        <a:pt x="602" y="14"/>
                        <a:pt x="5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0"/>
                <p:cNvSpPr/>
                <p:nvPr/>
              </p:nvSpPr>
              <p:spPr>
                <a:xfrm>
                  <a:off x="5321296" y="4484836"/>
                  <a:ext cx="83911" cy="22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313" extrusionOk="0">
                      <a:moveTo>
                        <a:pt x="700" y="0"/>
                      </a:moveTo>
                      <a:cubicBezTo>
                        <a:pt x="473" y="13"/>
                        <a:pt x="272" y="26"/>
                        <a:pt x="149" y="214"/>
                      </a:cubicBezTo>
                      <a:cubicBezTo>
                        <a:pt x="188" y="220"/>
                        <a:pt x="220" y="227"/>
                        <a:pt x="259" y="240"/>
                      </a:cubicBezTo>
                      <a:cubicBezTo>
                        <a:pt x="285" y="246"/>
                        <a:pt x="292" y="272"/>
                        <a:pt x="285" y="292"/>
                      </a:cubicBezTo>
                      <a:lnTo>
                        <a:pt x="298" y="298"/>
                      </a:lnTo>
                      <a:cubicBezTo>
                        <a:pt x="311" y="283"/>
                        <a:pt x="330" y="276"/>
                        <a:pt x="349" y="276"/>
                      </a:cubicBezTo>
                      <a:cubicBezTo>
                        <a:pt x="379" y="276"/>
                        <a:pt x="408" y="295"/>
                        <a:pt x="408" y="331"/>
                      </a:cubicBezTo>
                      <a:cubicBezTo>
                        <a:pt x="415" y="900"/>
                        <a:pt x="376" y="1470"/>
                        <a:pt x="240" y="2027"/>
                      </a:cubicBezTo>
                      <a:cubicBezTo>
                        <a:pt x="233" y="2040"/>
                        <a:pt x="227" y="2047"/>
                        <a:pt x="220" y="2047"/>
                      </a:cubicBezTo>
                      <a:cubicBezTo>
                        <a:pt x="214" y="2053"/>
                        <a:pt x="207" y="2060"/>
                        <a:pt x="201" y="2060"/>
                      </a:cubicBezTo>
                      <a:cubicBezTo>
                        <a:pt x="130" y="2085"/>
                        <a:pt x="65" y="2098"/>
                        <a:pt x="0" y="2098"/>
                      </a:cubicBezTo>
                      <a:cubicBezTo>
                        <a:pt x="84" y="2260"/>
                        <a:pt x="253" y="2312"/>
                        <a:pt x="434" y="2312"/>
                      </a:cubicBezTo>
                      <a:lnTo>
                        <a:pt x="441" y="2312"/>
                      </a:lnTo>
                      <a:cubicBezTo>
                        <a:pt x="700" y="1535"/>
                        <a:pt x="849" y="823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5255670" y="4513597"/>
                  <a:ext cx="95178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1667" extrusionOk="0">
                      <a:moveTo>
                        <a:pt x="607" y="1035"/>
                      </a:moveTo>
                      <a:cubicBezTo>
                        <a:pt x="621" y="1035"/>
                        <a:pt x="635" y="1045"/>
                        <a:pt x="632" y="1063"/>
                      </a:cubicBezTo>
                      <a:cubicBezTo>
                        <a:pt x="625" y="1160"/>
                        <a:pt x="677" y="1231"/>
                        <a:pt x="768" y="1270"/>
                      </a:cubicBezTo>
                      <a:cubicBezTo>
                        <a:pt x="803" y="1288"/>
                        <a:pt x="780" y="1343"/>
                        <a:pt x="746" y="1343"/>
                      </a:cubicBezTo>
                      <a:cubicBezTo>
                        <a:pt x="742" y="1343"/>
                        <a:pt x="739" y="1342"/>
                        <a:pt x="735" y="1341"/>
                      </a:cubicBezTo>
                      <a:cubicBezTo>
                        <a:pt x="619" y="1296"/>
                        <a:pt x="554" y="1173"/>
                        <a:pt x="580" y="1056"/>
                      </a:cubicBezTo>
                      <a:cubicBezTo>
                        <a:pt x="583" y="1042"/>
                        <a:pt x="595" y="1035"/>
                        <a:pt x="607" y="1035"/>
                      </a:cubicBezTo>
                      <a:close/>
                      <a:moveTo>
                        <a:pt x="442" y="999"/>
                      </a:moveTo>
                      <a:cubicBezTo>
                        <a:pt x="453" y="999"/>
                        <a:pt x="463" y="1006"/>
                        <a:pt x="463" y="1017"/>
                      </a:cubicBezTo>
                      <a:cubicBezTo>
                        <a:pt x="483" y="1095"/>
                        <a:pt x="483" y="1166"/>
                        <a:pt x="522" y="1238"/>
                      </a:cubicBezTo>
                      <a:cubicBezTo>
                        <a:pt x="561" y="1315"/>
                        <a:pt x="625" y="1361"/>
                        <a:pt x="703" y="1399"/>
                      </a:cubicBezTo>
                      <a:cubicBezTo>
                        <a:pt x="737" y="1411"/>
                        <a:pt x="716" y="1468"/>
                        <a:pt x="684" y="1468"/>
                      </a:cubicBezTo>
                      <a:cubicBezTo>
                        <a:pt x="680" y="1468"/>
                        <a:pt x="675" y="1467"/>
                        <a:pt x="671" y="1464"/>
                      </a:cubicBezTo>
                      <a:cubicBezTo>
                        <a:pt x="515" y="1406"/>
                        <a:pt x="347" y="1192"/>
                        <a:pt x="425" y="1011"/>
                      </a:cubicBezTo>
                      <a:cubicBezTo>
                        <a:pt x="427" y="1003"/>
                        <a:pt x="435" y="999"/>
                        <a:pt x="442" y="999"/>
                      </a:cubicBezTo>
                      <a:close/>
                      <a:moveTo>
                        <a:pt x="949" y="1"/>
                      </a:moveTo>
                      <a:cubicBezTo>
                        <a:pt x="949" y="14"/>
                        <a:pt x="936" y="27"/>
                        <a:pt x="917" y="27"/>
                      </a:cubicBezTo>
                      <a:cubicBezTo>
                        <a:pt x="893" y="24"/>
                        <a:pt x="870" y="22"/>
                        <a:pt x="847" y="22"/>
                      </a:cubicBezTo>
                      <a:cubicBezTo>
                        <a:pt x="816" y="22"/>
                        <a:pt x="785" y="25"/>
                        <a:pt x="755" y="33"/>
                      </a:cubicBezTo>
                      <a:cubicBezTo>
                        <a:pt x="746" y="38"/>
                        <a:pt x="740" y="42"/>
                        <a:pt x="733" y="42"/>
                      </a:cubicBezTo>
                      <a:cubicBezTo>
                        <a:pt x="730" y="42"/>
                        <a:pt x="726" y="41"/>
                        <a:pt x="722" y="40"/>
                      </a:cubicBezTo>
                      <a:lnTo>
                        <a:pt x="722" y="40"/>
                      </a:lnTo>
                      <a:cubicBezTo>
                        <a:pt x="92" y="230"/>
                        <a:pt x="0" y="1666"/>
                        <a:pt x="797" y="1666"/>
                      </a:cubicBezTo>
                      <a:cubicBezTo>
                        <a:pt x="810" y="1666"/>
                        <a:pt x="825" y="1666"/>
                        <a:pt x="839" y="1665"/>
                      </a:cubicBezTo>
                      <a:cubicBezTo>
                        <a:pt x="910" y="1121"/>
                        <a:pt x="962" y="583"/>
                        <a:pt x="956" y="40"/>
                      </a:cubicBezTo>
                      <a:cubicBezTo>
                        <a:pt x="956" y="27"/>
                        <a:pt x="956" y="14"/>
                        <a:pt x="962" y="7"/>
                      </a:cubicBez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5310425" y="4615792"/>
                  <a:ext cx="24709" cy="3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09" extrusionOk="0">
                      <a:moveTo>
                        <a:pt x="53" y="1"/>
                      </a:moveTo>
                      <a:cubicBezTo>
                        <a:pt x="41" y="1"/>
                        <a:pt x="29" y="8"/>
                        <a:pt x="26" y="22"/>
                      </a:cubicBezTo>
                      <a:cubicBezTo>
                        <a:pt x="0" y="139"/>
                        <a:pt x="65" y="262"/>
                        <a:pt x="181" y="307"/>
                      </a:cubicBezTo>
                      <a:cubicBezTo>
                        <a:pt x="185" y="308"/>
                        <a:pt x="188" y="309"/>
                        <a:pt x="192" y="309"/>
                      </a:cubicBezTo>
                      <a:cubicBezTo>
                        <a:pt x="226" y="309"/>
                        <a:pt x="249" y="254"/>
                        <a:pt x="214" y="236"/>
                      </a:cubicBezTo>
                      <a:cubicBezTo>
                        <a:pt x="130" y="197"/>
                        <a:pt x="71" y="119"/>
                        <a:pt x="78" y="29"/>
                      </a:cubicBezTo>
                      <a:cubicBezTo>
                        <a:pt x="81" y="11"/>
                        <a:pt x="67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0"/>
                <p:cNvSpPr/>
                <p:nvPr/>
              </p:nvSpPr>
              <p:spPr>
                <a:xfrm>
                  <a:off x="5289867" y="4612333"/>
                  <a:ext cx="38743" cy="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469" extrusionOk="0">
                      <a:moveTo>
                        <a:pt x="96" y="0"/>
                      </a:moveTo>
                      <a:cubicBezTo>
                        <a:pt x="89" y="0"/>
                        <a:pt x="81" y="4"/>
                        <a:pt x="79" y="12"/>
                      </a:cubicBezTo>
                      <a:cubicBezTo>
                        <a:pt x="1" y="187"/>
                        <a:pt x="169" y="407"/>
                        <a:pt x="325" y="465"/>
                      </a:cubicBezTo>
                      <a:cubicBezTo>
                        <a:pt x="329" y="468"/>
                        <a:pt x="334" y="469"/>
                        <a:pt x="338" y="469"/>
                      </a:cubicBezTo>
                      <a:cubicBezTo>
                        <a:pt x="370" y="469"/>
                        <a:pt x="391" y="412"/>
                        <a:pt x="357" y="400"/>
                      </a:cubicBezTo>
                      <a:cubicBezTo>
                        <a:pt x="279" y="362"/>
                        <a:pt x="215" y="316"/>
                        <a:pt x="176" y="239"/>
                      </a:cubicBezTo>
                      <a:cubicBezTo>
                        <a:pt x="137" y="167"/>
                        <a:pt x="137" y="96"/>
                        <a:pt x="117" y="18"/>
                      </a:cubicBezTo>
                      <a:cubicBezTo>
                        <a:pt x="117" y="7"/>
                        <a:pt x="107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1" name="Google Shape;831;p20"/>
            <p:cNvSpPr/>
            <p:nvPr/>
          </p:nvSpPr>
          <p:spPr>
            <a:xfrm>
              <a:off x="3858308" y="1899286"/>
              <a:ext cx="1540518" cy="1118018"/>
            </a:xfrm>
            <a:custGeom>
              <a:avLst/>
              <a:gdLst/>
              <a:ahLst/>
              <a:cxnLst/>
              <a:rect l="l" t="t" r="r" b="b"/>
              <a:pathLst>
                <a:path w="28495" h="20680" extrusionOk="0">
                  <a:moveTo>
                    <a:pt x="9268" y="113"/>
                  </a:moveTo>
                  <a:cubicBezTo>
                    <a:pt x="12188" y="113"/>
                    <a:pt x="15115" y="119"/>
                    <a:pt x="18036" y="145"/>
                  </a:cubicBezTo>
                  <a:cubicBezTo>
                    <a:pt x="19668" y="152"/>
                    <a:pt x="21300" y="171"/>
                    <a:pt x="22938" y="190"/>
                  </a:cubicBezTo>
                  <a:cubicBezTo>
                    <a:pt x="23773" y="197"/>
                    <a:pt x="24609" y="210"/>
                    <a:pt x="25450" y="223"/>
                  </a:cubicBezTo>
                  <a:cubicBezTo>
                    <a:pt x="25858" y="229"/>
                    <a:pt x="26266" y="236"/>
                    <a:pt x="26674" y="242"/>
                  </a:cubicBezTo>
                  <a:cubicBezTo>
                    <a:pt x="26692" y="243"/>
                    <a:pt x="26710" y="243"/>
                    <a:pt x="26729" y="243"/>
                  </a:cubicBezTo>
                  <a:cubicBezTo>
                    <a:pt x="26808" y="243"/>
                    <a:pt x="26895" y="240"/>
                    <a:pt x="26984" y="240"/>
                  </a:cubicBezTo>
                  <a:cubicBezTo>
                    <a:pt x="27294" y="240"/>
                    <a:pt x="27634" y="269"/>
                    <a:pt x="27801" y="527"/>
                  </a:cubicBezTo>
                  <a:cubicBezTo>
                    <a:pt x="27821" y="547"/>
                    <a:pt x="27840" y="553"/>
                    <a:pt x="27866" y="553"/>
                  </a:cubicBezTo>
                  <a:cubicBezTo>
                    <a:pt x="28222" y="1518"/>
                    <a:pt x="28203" y="2509"/>
                    <a:pt x="28164" y="3532"/>
                  </a:cubicBezTo>
                  <a:cubicBezTo>
                    <a:pt x="28118" y="4704"/>
                    <a:pt x="28093" y="5870"/>
                    <a:pt x="28080" y="7042"/>
                  </a:cubicBezTo>
                  <a:cubicBezTo>
                    <a:pt x="28054" y="9379"/>
                    <a:pt x="28106" y="11717"/>
                    <a:pt x="28190" y="14055"/>
                  </a:cubicBezTo>
                  <a:cubicBezTo>
                    <a:pt x="20956" y="14016"/>
                    <a:pt x="13716" y="13984"/>
                    <a:pt x="6476" y="13945"/>
                  </a:cubicBezTo>
                  <a:cubicBezTo>
                    <a:pt x="4760" y="13939"/>
                    <a:pt x="3044" y="13916"/>
                    <a:pt x="1332" y="13916"/>
                  </a:cubicBezTo>
                  <a:cubicBezTo>
                    <a:pt x="996" y="13916"/>
                    <a:pt x="660" y="13917"/>
                    <a:pt x="324" y="13919"/>
                  </a:cubicBezTo>
                  <a:cubicBezTo>
                    <a:pt x="324" y="13917"/>
                    <a:pt x="323" y="13916"/>
                    <a:pt x="320" y="13916"/>
                  </a:cubicBezTo>
                  <a:cubicBezTo>
                    <a:pt x="307" y="13916"/>
                    <a:pt x="267" y="13935"/>
                    <a:pt x="237" y="13935"/>
                  </a:cubicBezTo>
                  <a:cubicBezTo>
                    <a:pt x="231" y="13935"/>
                    <a:pt x="226" y="13934"/>
                    <a:pt x="221" y="13932"/>
                  </a:cubicBezTo>
                  <a:cubicBezTo>
                    <a:pt x="208" y="13932"/>
                    <a:pt x="208" y="13932"/>
                    <a:pt x="201" y="13938"/>
                  </a:cubicBezTo>
                  <a:cubicBezTo>
                    <a:pt x="201" y="13660"/>
                    <a:pt x="208" y="13382"/>
                    <a:pt x="201" y="13103"/>
                  </a:cubicBezTo>
                  <a:cubicBezTo>
                    <a:pt x="201" y="11627"/>
                    <a:pt x="201" y="10157"/>
                    <a:pt x="201" y="8680"/>
                  </a:cubicBezTo>
                  <a:cubicBezTo>
                    <a:pt x="201" y="7230"/>
                    <a:pt x="201" y="5779"/>
                    <a:pt x="201" y="4328"/>
                  </a:cubicBezTo>
                  <a:cubicBezTo>
                    <a:pt x="201" y="3603"/>
                    <a:pt x="201" y="2871"/>
                    <a:pt x="201" y="2146"/>
                  </a:cubicBezTo>
                  <a:cubicBezTo>
                    <a:pt x="201" y="1596"/>
                    <a:pt x="163" y="890"/>
                    <a:pt x="596" y="475"/>
                  </a:cubicBezTo>
                  <a:cubicBezTo>
                    <a:pt x="903" y="181"/>
                    <a:pt x="1385" y="126"/>
                    <a:pt x="1859" y="126"/>
                  </a:cubicBezTo>
                  <a:cubicBezTo>
                    <a:pt x="2140" y="126"/>
                    <a:pt x="2418" y="145"/>
                    <a:pt x="2654" y="145"/>
                  </a:cubicBezTo>
                  <a:cubicBezTo>
                    <a:pt x="2668" y="145"/>
                    <a:pt x="2681" y="145"/>
                    <a:pt x="2695" y="145"/>
                  </a:cubicBezTo>
                  <a:cubicBezTo>
                    <a:pt x="3420" y="139"/>
                    <a:pt x="4152" y="132"/>
                    <a:pt x="4883" y="132"/>
                  </a:cubicBezTo>
                  <a:cubicBezTo>
                    <a:pt x="6347" y="126"/>
                    <a:pt x="7804" y="119"/>
                    <a:pt x="9268" y="113"/>
                  </a:cubicBezTo>
                  <a:close/>
                  <a:moveTo>
                    <a:pt x="253" y="14003"/>
                  </a:moveTo>
                  <a:cubicBezTo>
                    <a:pt x="266" y="14016"/>
                    <a:pt x="279" y="14023"/>
                    <a:pt x="292" y="14023"/>
                  </a:cubicBezTo>
                  <a:cubicBezTo>
                    <a:pt x="3938" y="14081"/>
                    <a:pt x="7590" y="14068"/>
                    <a:pt x="11243" y="14081"/>
                  </a:cubicBezTo>
                  <a:lnTo>
                    <a:pt x="22057" y="14139"/>
                  </a:lnTo>
                  <a:cubicBezTo>
                    <a:pt x="24104" y="14146"/>
                    <a:pt x="26150" y="14159"/>
                    <a:pt x="28196" y="14165"/>
                  </a:cubicBezTo>
                  <a:cubicBezTo>
                    <a:pt x="28196" y="14172"/>
                    <a:pt x="28196" y="14172"/>
                    <a:pt x="28196" y="14172"/>
                  </a:cubicBezTo>
                  <a:cubicBezTo>
                    <a:pt x="28222" y="14800"/>
                    <a:pt x="28235" y="15486"/>
                    <a:pt x="27931" y="16062"/>
                  </a:cubicBezTo>
                  <a:cubicBezTo>
                    <a:pt x="27684" y="16519"/>
                    <a:pt x="27214" y="16881"/>
                    <a:pt x="26695" y="16881"/>
                  </a:cubicBezTo>
                  <a:cubicBezTo>
                    <a:pt x="26669" y="16881"/>
                    <a:pt x="26642" y="16880"/>
                    <a:pt x="26616" y="16878"/>
                  </a:cubicBezTo>
                  <a:cubicBezTo>
                    <a:pt x="26616" y="16853"/>
                    <a:pt x="26597" y="16827"/>
                    <a:pt x="26564" y="16820"/>
                  </a:cubicBezTo>
                  <a:cubicBezTo>
                    <a:pt x="22850" y="16718"/>
                    <a:pt x="19136" y="16669"/>
                    <a:pt x="15422" y="16669"/>
                  </a:cubicBezTo>
                  <a:cubicBezTo>
                    <a:pt x="12537" y="16669"/>
                    <a:pt x="9653" y="16699"/>
                    <a:pt x="6768" y="16755"/>
                  </a:cubicBezTo>
                  <a:cubicBezTo>
                    <a:pt x="4935" y="16794"/>
                    <a:pt x="3090" y="16781"/>
                    <a:pt x="1263" y="16911"/>
                  </a:cubicBezTo>
                  <a:cubicBezTo>
                    <a:pt x="1257" y="16904"/>
                    <a:pt x="1251" y="16891"/>
                    <a:pt x="1238" y="16891"/>
                  </a:cubicBezTo>
                  <a:cubicBezTo>
                    <a:pt x="473" y="16704"/>
                    <a:pt x="240" y="15901"/>
                    <a:pt x="214" y="15208"/>
                  </a:cubicBezTo>
                  <a:cubicBezTo>
                    <a:pt x="195" y="14806"/>
                    <a:pt x="195" y="14405"/>
                    <a:pt x="201" y="14003"/>
                  </a:cubicBezTo>
                  <a:lnTo>
                    <a:pt x="201" y="14003"/>
                  </a:lnTo>
                  <a:cubicBezTo>
                    <a:pt x="211" y="14006"/>
                    <a:pt x="221" y="14008"/>
                    <a:pt x="230" y="14008"/>
                  </a:cubicBezTo>
                  <a:cubicBezTo>
                    <a:pt x="239" y="14008"/>
                    <a:pt x="247" y="14006"/>
                    <a:pt x="253" y="14003"/>
                  </a:cubicBezTo>
                  <a:close/>
                  <a:moveTo>
                    <a:pt x="15283" y="16785"/>
                  </a:moveTo>
                  <a:cubicBezTo>
                    <a:pt x="15689" y="16785"/>
                    <a:pt x="16095" y="16786"/>
                    <a:pt x="16501" y="16788"/>
                  </a:cubicBezTo>
                  <a:cubicBezTo>
                    <a:pt x="16333" y="18148"/>
                    <a:pt x="17537" y="19469"/>
                    <a:pt x="18871" y="19682"/>
                  </a:cubicBezTo>
                  <a:cubicBezTo>
                    <a:pt x="17213" y="19721"/>
                    <a:pt x="15555" y="19754"/>
                    <a:pt x="13898" y="19780"/>
                  </a:cubicBezTo>
                  <a:cubicBezTo>
                    <a:pt x="13298" y="19786"/>
                    <a:pt x="12697" y="19787"/>
                    <a:pt x="12096" y="19787"/>
                  </a:cubicBezTo>
                  <a:cubicBezTo>
                    <a:pt x="11924" y="19787"/>
                    <a:pt x="11752" y="19787"/>
                    <a:pt x="11580" y="19787"/>
                  </a:cubicBezTo>
                  <a:cubicBezTo>
                    <a:pt x="10549" y="19787"/>
                    <a:pt x="9516" y="19789"/>
                    <a:pt x="8484" y="19818"/>
                  </a:cubicBezTo>
                  <a:cubicBezTo>
                    <a:pt x="8497" y="19799"/>
                    <a:pt x="8510" y="19786"/>
                    <a:pt x="8523" y="19767"/>
                  </a:cubicBezTo>
                  <a:cubicBezTo>
                    <a:pt x="10045" y="19521"/>
                    <a:pt x="11573" y="18323"/>
                    <a:pt x="11961" y="16801"/>
                  </a:cubicBezTo>
                  <a:cubicBezTo>
                    <a:pt x="13066" y="16791"/>
                    <a:pt x="14174" y="16785"/>
                    <a:pt x="15283" y="16785"/>
                  </a:cubicBezTo>
                  <a:close/>
                  <a:moveTo>
                    <a:pt x="19499" y="19695"/>
                  </a:moveTo>
                  <a:cubicBezTo>
                    <a:pt x="19596" y="20019"/>
                    <a:pt x="19499" y="20324"/>
                    <a:pt x="19279" y="20570"/>
                  </a:cubicBezTo>
                  <a:cubicBezTo>
                    <a:pt x="16384" y="20550"/>
                    <a:pt x="13483" y="20505"/>
                    <a:pt x="10589" y="20505"/>
                  </a:cubicBezTo>
                  <a:cubicBezTo>
                    <a:pt x="9909" y="20505"/>
                    <a:pt x="9235" y="20505"/>
                    <a:pt x="8562" y="20511"/>
                  </a:cubicBezTo>
                  <a:cubicBezTo>
                    <a:pt x="8536" y="20511"/>
                    <a:pt x="8523" y="20524"/>
                    <a:pt x="8516" y="20544"/>
                  </a:cubicBezTo>
                  <a:cubicBezTo>
                    <a:pt x="8400" y="20434"/>
                    <a:pt x="8341" y="20298"/>
                    <a:pt x="8348" y="20136"/>
                  </a:cubicBezTo>
                  <a:cubicBezTo>
                    <a:pt x="8354" y="20039"/>
                    <a:pt x="8393" y="19961"/>
                    <a:pt x="8439" y="19890"/>
                  </a:cubicBezTo>
                  <a:cubicBezTo>
                    <a:pt x="9130" y="19917"/>
                    <a:pt x="9823" y="19926"/>
                    <a:pt x="10517" y="19926"/>
                  </a:cubicBezTo>
                  <a:cubicBezTo>
                    <a:pt x="11644" y="19926"/>
                    <a:pt x="12772" y="19902"/>
                    <a:pt x="13898" y="19890"/>
                  </a:cubicBezTo>
                  <a:cubicBezTo>
                    <a:pt x="15724" y="19870"/>
                    <a:pt x="17544" y="19831"/>
                    <a:pt x="19370" y="19780"/>
                  </a:cubicBezTo>
                  <a:cubicBezTo>
                    <a:pt x="19409" y="19773"/>
                    <a:pt x="19428" y="19734"/>
                    <a:pt x="19415" y="19702"/>
                  </a:cubicBezTo>
                  <a:cubicBezTo>
                    <a:pt x="19447" y="19702"/>
                    <a:pt x="19473" y="19702"/>
                    <a:pt x="19499" y="19695"/>
                  </a:cubicBezTo>
                  <a:close/>
                  <a:moveTo>
                    <a:pt x="11450" y="1"/>
                  </a:moveTo>
                  <a:cubicBezTo>
                    <a:pt x="10917" y="1"/>
                    <a:pt x="10384" y="2"/>
                    <a:pt x="9850" y="3"/>
                  </a:cubicBezTo>
                  <a:cubicBezTo>
                    <a:pt x="8257" y="3"/>
                    <a:pt x="6664" y="3"/>
                    <a:pt x="5078" y="16"/>
                  </a:cubicBezTo>
                  <a:cubicBezTo>
                    <a:pt x="4281" y="22"/>
                    <a:pt x="3485" y="22"/>
                    <a:pt x="2688" y="29"/>
                  </a:cubicBezTo>
                  <a:cubicBezTo>
                    <a:pt x="2669" y="29"/>
                    <a:pt x="2649" y="29"/>
                    <a:pt x="2629" y="29"/>
                  </a:cubicBezTo>
                  <a:cubicBezTo>
                    <a:pt x="2390" y="29"/>
                    <a:pt x="2131" y="14"/>
                    <a:pt x="1872" y="14"/>
                  </a:cubicBezTo>
                  <a:cubicBezTo>
                    <a:pt x="1509" y="14"/>
                    <a:pt x="1146" y="43"/>
                    <a:pt x="836" y="177"/>
                  </a:cubicBezTo>
                  <a:cubicBezTo>
                    <a:pt x="370" y="378"/>
                    <a:pt x="182" y="838"/>
                    <a:pt x="117" y="1311"/>
                  </a:cubicBezTo>
                  <a:cubicBezTo>
                    <a:pt x="27" y="1965"/>
                    <a:pt x="85" y="2645"/>
                    <a:pt x="85" y="3299"/>
                  </a:cubicBezTo>
                  <a:cubicBezTo>
                    <a:pt x="85" y="4879"/>
                    <a:pt x="85" y="6459"/>
                    <a:pt x="85" y="8039"/>
                  </a:cubicBezTo>
                  <a:cubicBezTo>
                    <a:pt x="85" y="9813"/>
                    <a:pt x="85" y="11588"/>
                    <a:pt x="91" y="13356"/>
                  </a:cubicBezTo>
                  <a:cubicBezTo>
                    <a:pt x="91" y="14146"/>
                    <a:pt x="1" y="14994"/>
                    <a:pt x="156" y="15771"/>
                  </a:cubicBezTo>
                  <a:cubicBezTo>
                    <a:pt x="266" y="16309"/>
                    <a:pt x="584" y="16807"/>
                    <a:pt x="1121" y="16963"/>
                  </a:cubicBezTo>
                  <a:cubicBezTo>
                    <a:pt x="1121" y="16976"/>
                    <a:pt x="1134" y="16995"/>
                    <a:pt x="1153" y="16995"/>
                  </a:cubicBezTo>
                  <a:cubicBezTo>
                    <a:pt x="1311" y="16997"/>
                    <a:pt x="1468" y="16998"/>
                    <a:pt x="1625" y="16998"/>
                  </a:cubicBezTo>
                  <a:cubicBezTo>
                    <a:pt x="3126" y="16998"/>
                    <a:pt x="4626" y="16920"/>
                    <a:pt x="6120" y="16885"/>
                  </a:cubicBezTo>
                  <a:cubicBezTo>
                    <a:pt x="7778" y="16853"/>
                    <a:pt x="9429" y="16827"/>
                    <a:pt x="11087" y="16807"/>
                  </a:cubicBezTo>
                  <a:cubicBezTo>
                    <a:pt x="11346" y="16807"/>
                    <a:pt x="11612" y="16807"/>
                    <a:pt x="11877" y="16801"/>
                  </a:cubicBezTo>
                  <a:lnTo>
                    <a:pt x="11877" y="16801"/>
                  </a:lnTo>
                  <a:cubicBezTo>
                    <a:pt x="11560" y="17526"/>
                    <a:pt x="11178" y="18161"/>
                    <a:pt x="10576" y="18679"/>
                  </a:cubicBezTo>
                  <a:cubicBezTo>
                    <a:pt x="9941" y="19216"/>
                    <a:pt x="9190" y="19540"/>
                    <a:pt x="8374" y="19676"/>
                  </a:cubicBezTo>
                  <a:cubicBezTo>
                    <a:pt x="8316" y="19682"/>
                    <a:pt x="8322" y="19773"/>
                    <a:pt x="8374" y="19786"/>
                  </a:cubicBezTo>
                  <a:cubicBezTo>
                    <a:pt x="8154" y="19993"/>
                    <a:pt x="8218" y="20453"/>
                    <a:pt x="8445" y="20628"/>
                  </a:cubicBezTo>
                  <a:cubicBezTo>
                    <a:pt x="8458" y="20638"/>
                    <a:pt x="8471" y="20643"/>
                    <a:pt x="8484" y="20643"/>
                  </a:cubicBezTo>
                  <a:cubicBezTo>
                    <a:pt x="8510" y="20643"/>
                    <a:pt x="8533" y="20624"/>
                    <a:pt x="8542" y="20602"/>
                  </a:cubicBezTo>
                  <a:cubicBezTo>
                    <a:pt x="8549" y="20602"/>
                    <a:pt x="8555" y="20608"/>
                    <a:pt x="8562" y="20608"/>
                  </a:cubicBezTo>
                  <a:cubicBezTo>
                    <a:pt x="12136" y="20680"/>
                    <a:pt x="15711" y="20660"/>
                    <a:pt x="19279" y="20680"/>
                  </a:cubicBezTo>
                  <a:cubicBezTo>
                    <a:pt x="19311" y="20680"/>
                    <a:pt x="19331" y="20660"/>
                    <a:pt x="19337" y="20634"/>
                  </a:cubicBezTo>
                  <a:cubicBezTo>
                    <a:pt x="19622" y="20401"/>
                    <a:pt x="19706" y="19987"/>
                    <a:pt x="19590" y="19644"/>
                  </a:cubicBezTo>
                  <a:cubicBezTo>
                    <a:pt x="19583" y="19624"/>
                    <a:pt x="19570" y="19611"/>
                    <a:pt x="19551" y="19611"/>
                  </a:cubicBezTo>
                  <a:cubicBezTo>
                    <a:pt x="19546" y="19595"/>
                    <a:pt x="19532" y="19584"/>
                    <a:pt x="19516" y="19584"/>
                  </a:cubicBezTo>
                  <a:cubicBezTo>
                    <a:pt x="19513" y="19584"/>
                    <a:pt x="19509" y="19584"/>
                    <a:pt x="19506" y="19585"/>
                  </a:cubicBezTo>
                  <a:cubicBezTo>
                    <a:pt x="19431" y="19593"/>
                    <a:pt x="19357" y="19597"/>
                    <a:pt x="19282" y="19597"/>
                  </a:cubicBezTo>
                  <a:cubicBezTo>
                    <a:pt x="18590" y="19597"/>
                    <a:pt x="17898" y="19256"/>
                    <a:pt x="17401" y="18789"/>
                  </a:cubicBezTo>
                  <a:cubicBezTo>
                    <a:pt x="16838" y="18264"/>
                    <a:pt x="16566" y="17558"/>
                    <a:pt x="16585" y="16788"/>
                  </a:cubicBezTo>
                  <a:lnTo>
                    <a:pt x="16585" y="16788"/>
                  </a:lnTo>
                  <a:cubicBezTo>
                    <a:pt x="18042" y="16794"/>
                    <a:pt x="19499" y="16801"/>
                    <a:pt x="20956" y="16827"/>
                  </a:cubicBezTo>
                  <a:cubicBezTo>
                    <a:pt x="22750" y="16846"/>
                    <a:pt x="24550" y="16885"/>
                    <a:pt x="26344" y="16937"/>
                  </a:cubicBezTo>
                  <a:cubicBezTo>
                    <a:pt x="26351" y="16943"/>
                    <a:pt x="26357" y="16950"/>
                    <a:pt x="26377" y="16956"/>
                  </a:cubicBezTo>
                  <a:cubicBezTo>
                    <a:pt x="26489" y="16987"/>
                    <a:pt x="26599" y="17001"/>
                    <a:pt x="26707" y="17001"/>
                  </a:cubicBezTo>
                  <a:cubicBezTo>
                    <a:pt x="27416" y="17001"/>
                    <a:pt x="27999" y="16376"/>
                    <a:pt x="28196" y="15706"/>
                  </a:cubicBezTo>
                  <a:cubicBezTo>
                    <a:pt x="28358" y="15156"/>
                    <a:pt x="28332" y="14567"/>
                    <a:pt x="28306" y="14003"/>
                  </a:cubicBezTo>
                  <a:cubicBezTo>
                    <a:pt x="28280" y="13343"/>
                    <a:pt x="28254" y="12682"/>
                    <a:pt x="28235" y="12022"/>
                  </a:cubicBezTo>
                  <a:cubicBezTo>
                    <a:pt x="28164" y="9386"/>
                    <a:pt x="28170" y="6744"/>
                    <a:pt x="28261" y="4108"/>
                  </a:cubicBezTo>
                  <a:cubicBezTo>
                    <a:pt x="28300" y="2891"/>
                    <a:pt x="28494" y="1486"/>
                    <a:pt x="27866" y="378"/>
                  </a:cubicBezTo>
                  <a:cubicBezTo>
                    <a:pt x="27862" y="366"/>
                    <a:pt x="27850" y="361"/>
                    <a:pt x="27838" y="361"/>
                  </a:cubicBezTo>
                  <a:cubicBezTo>
                    <a:pt x="27832" y="361"/>
                    <a:pt x="27825" y="363"/>
                    <a:pt x="27821" y="365"/>
                  </a:cubicBezTo>
                  <a:cubicBezTo>
                    <a:pt x="27607" y="151"/>
                    <a:pt x="27274" y="121"/>
                    <a:pt x="26956" y="121"/>
                  </a:cubicBezTo>
                  <a:cubicBezTo>
                    <a:pt x="26832" y="121"/>
                    <a:pt x="26710" y="126"/>
                    <a:pt x="26599" y="126"/>
                  </a:cubicBezTo>
                  <a:cubicBezTo>
                    <a:pt x="26580" y="126"/>
                    <a:pt x="26562" y="126"/>
                    <a:pt x="26545" y="126"/>
                  </a:cubicBezTo>
                  <a:cubicBezTo>
                    <a:pt x="25774" y="113"/>
                    <a:pt x="24997" y="100"/>
                    <a:pt x="24227" y="93"/>
                  </a:cubicBezTo>
                  <a:cubicBezTo>
                    <a:pt x="22634" y="67"/>
                    <a:pt x="21040" y="54"/>
                    <a:pt x="19454" y="41"/>
                  </a:cubicBezTo>
                  <a:cubicBezTo>
                    <a:pt x="16783" y="14"/>
                    <a:pt x="14116" y="1"/>
                    <a:pt x="1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68796" y="2656325"/>
              <a:ext cx="1516027" cy="157593"/>
            </a:xfrm>
            <a:custGeom>
              <a:avLst/>
              <a:gdLst/>
              <a:ahLst/>
              <a:cxnLst/>
              <a:rect l="l" t="t" r="r" b="b"/>
              <a:pathLst>
                <a:path w="28042" h="2915" extrusionOk="0">
                  <a:moveTo>
                    <a:pt x="1264" y="110"/>
                  </a:moveTo>
                  <a:cubicBezTo>
                    <a:pt x="1290" y="110"/>
                    <a:pt x="1296" y="162"/>
                    <a:pt x="1270" y="169"/>
                  </a:cubicBezTo>
                  <a:cubicBezTo>
                    <a:pt x="966" y="207"/>
                    <a:pt x="661" y="233"/>
                    <a:pt x="357" y="259"/>
                  </a:cubicBezTo>
                  <a:cubicBezTo>
                    <a:pt x="325" y="259"/>
                    <a:pt x="331" y="214"/>
                    <a:pt x="357" y="214"/>
                  </a:cubicBezTo>
                  <a:cubicBezTo>
                    <a:pt x="655" y="175"/>
                    <a:pt x="959" y="136"/>
                    <a:pt x="1264" y="110"/>
                  </a:cubicBezTo>
                  <a:close/>
                  <a:moveTo>
                    <a:pt x="1348" y="330"/>
                  </a:moveTo>
                  <a:cubicBezTo>
                    <a:pt x="1380" y="330"/>
                    <a:pt x="1380" y="382"/>
                    <a:pt x="1348" y="382"/>
                  </a:cubicBezTo>
                  <a:cubicBezTo>
                    <a:pt x="1147" y="382"/>
                    <a:pt x="946" y="382"/>
                    <a:pt x="746" y="376"/>
                  </a:cubicBezTo>
                  <a:cubicBezTo>
                    <a:pt x="720" y="376"/>
                    <a:pt x="720" y="337"/>
                    <a:pt x="746" y="337"/>
                  </a:cubicBezTo>
                  <a:cubicBezTo>
                    <a:pt x="946" y="330"/>
                    <a:pt x="1147" y="330"/>
                    <a:pt x="1348" y="330"/>
                  </a:cubicBezTo>
                  <a:close/>
                  <a:moveTo>
                    <a:pt x="27478" y="1622"/>
                  </a:moveTo>
                  <a:cubicBezTo>
                    <a:pt x="27495" y="1622"/>
                    <a:pt x="27514" y="1637"/>
                    <a:pt x="27510" y="1658"/>
                  </a:cubicBezTo>
                  <a:cubicBezTo>
                    <a:pt x="27478" y="1742"/>
                    <a:pt x="27439" y="1826"/>
                    <a:pt x="27406" y="1911"/>
                  </a:cubicBezTo>
                  <a:cubicBezTo>
                    <a:pt x="27404" y="1918"/>
                    <a:pt x="27397" y="1922"/>
                    <a:pt x="27391" y="1922"/>
                  </a:cubicBezTo>
                  <a:cubicBezTo>
                    <a:pt x="27380" y="1922"/>
                    <a:pt x="27370" y="1913"/>
                    <a:pt x="27374" y="1898"/>
                  </a:cubicBezTo>
                  <a:cubicBezTo>
                    <a:pt x="27400" y="1813"/>
                    <a:pt x="27426" y="1729"/>
                    <a:pt x="27458" y="1639"/>
                  </a:cubicBezTo>
                  <a:cubicBezTo>
                    <a:pt x="27461" y="1627"/>
                    <a:pt x="27469" y="1622"/>
                    <a:pt x="27478" y="1622"/>
                  </a:cubicBezTo>
                  <a:close/>
                  <a:moveTo>
                    <a:pt x="15004" y="1752"/>
                  </a:moveTo>
                  <a:cubicBezTo>
                    <a:pt x="15017" y="1752"/>
                    <a:pt x="15028" y="1762"/>
                    <a:pt x="15025" y="1781"/>
                  </a:cubicBezTo>
                  <a:cubicBezTo>
                    <a:pt x="15012" y="1943"/>
                    <a:pt x="14908" y="2085"/>
                    <a:pt x="14753" y="2150"/>
                  </a:cubicBezTo>
                  <a:cubicBezTo>
                    <a:pt x="14750" y="2152"/>
                    <a:pt x="14747" y="2153"/>
                    <a:pt x="14744" y="2153"/>
                  </a:cubicBezTo>
                  <a:cubicBezTo>
                    <a:pt x="14727" y="2153"/>
                    <a:pt x="14711" y="2123"/>
                    <a:pt x="14733" y="2118"/>
                  </a:cubicBezTo>
                  <a:cubicBezTo>
                    <a:pt x="14869" y="2053"/>
                    <a:pt x="14954" y="1930"/>
                    <a:pt x="14973" y="1781"/>
                  </a:cubicBezTo>
                  <a:cubicBezTo>
                    <a:pt x="14976" y="1762"/>
                    <a:pt x="14991" y="1752"/>
                    <a:pt x="15004" y="1752"/>
                  </a:cubicBezTo>
                  <a:close/>
                  <a:moveTo>
                    <a:pt x="13989" y="868"/>
                  </a:moveTo>
                  <a:cubicBezTo>
                    <a:pt x="14250" y="868"/>
                    <a:pt x="14503" y="1036"/>
                    <a:pt x="14578" y="1302"/>
                  </a:cubicBezTo>
                  <a:cubicBezTo>
                    <a:pt x="14701" y="1710"/>
                    <a:pt x="14410" y="2111"/>
                    <a:pt x="13995" y="2170"/>
                  </a:cubicBezTo>
                  <a:cubicBezTo>
                    <a:pt x="13962" y="2174"/>
                    <a:pt x="13929" y="2176"/>
                    <a:pt x="13896" y="2176"/>
                  </a:cubicBezTo>
                  <a:cubicBezTo>
                    <a:pt x="13502" y="2176"/>
                    <a:pt x="13122" y="1863"/>
                    <a:pt x="13140" y="1444"/>
                  </a:cubicBezTo>
                  <a:cubicBezTo>
                    <a:pt x="13152" y="1171"/>
                    <a:pt x="13404" y="903"/>
                    <a:pt x="13671" y="903"/>
                  </a:cubicBezTo>
                  <a:cubicBezTo>
                    <a:pt x="13701" y="903"/>
                    <a:pt x="13732" y="906"/>
                    <a:pt x="13762" y="913"/>
                  </a:cubicBezTo>
                  <a:cubicBezTo>
                    <a:pt x="13835" y="882"/>
                    <a:pt x="13913" y="868"/>
                    <a:pt x="13989" y="868"/>
                  </a:cubicBezTo>
                  <a:close/>
                  <a:moveTo>
                    <a:pt x="14694" y="1792"/>
                  </a:moveTo>
                  <a:cubicBezTo>
                    <a:pt x="14710" y="1792"/>
                    <a:pt x="14724" y="1802"/>
                    <a:pt x="14720" y="1820"/>
                  </a:cubicBezTo>
                  <a:cubicBezTo>
                    <a:pt x="14701" y="1975"/>
                    <a:pt x="14591" y="2124"/>
                    <a:pt x="14455" y="2195"/>
                  </a:cubicBezTo>
                  <a:cubicBezTo>
                    <a:pt x="14451" y="2197"/>
                    <a:pt x="14448" y="2198"/>
                    <a:pt x="14445" y="2198"/>
                  </a:cubicBezTo>
                  <a:cubicBezTo>
                    <a:pt x="14424" y="2198"/>
                    <a:pt x="14413" y="2168"/>
                    <a:pt x="14435" y="2157"/>
                  </a:cubicBezTo>
                  <a:cubicBezTo>
                    <a:pt x="14565" y="2072"/>
                    <a:pt x="14630" y="1962"/>
                    <a:pt x="14662" y="1813"/>
                  </a:cubicBezTo>
                  <a:cubicBezTo>
                    <a:pt x="14668" y="1799"/>
                    <a:pt x="14682" y="1792"/>
                    <a:pt x="14694" y="1792"/>
                  </a:cubicBezTo>
                  <a:close/>
                  <a:moveTo>
                    <a:pt x="27620" y="1666"/>
                  </a:moveTo>
                  <a:cubicBezTo>
                    <a:pt x="27636" y="1666"/>
                    <a:pt x="27653" y="1680"/>
                    <a:pt x="27653" y="1703"/>
                  </a:cubicBezTo>
                  <a:cubicBezTo>
                    <a:pt x="27620" y="1911"/>
                    <a:pt x="27510" y="2111"/>
                    <a:pt x="27374" y="2273"/>
                  </a:cubicBezTo>
                  <a:cubicBezTo>
                    <a:pt x="27369" y="2279"/>
                    <a:pt x="27364" y="2282"/>
                    <a:pt x="27359" y="2282"/>
                  </a:cubicBezTo>
                  <a:cubicBezTo>
                    <a:pt x="27342" y="2282"/>
                    <a:pt x="27327" y="2256"/>
                    <a:pt x="27342" y="2241"/>
                  </a:cubicBezTo>
                  <a:cubicBezTo>
                    <a:pt x="27471" y="2072"/>
                    <a:pt x="27542" y="1891"/>
                    <a:pt x="27594" y="1684"/>
                  </a:cubicBezTo>
                  <a:cubicBezTo>
                    <a:pt x="27599" y="1671"/>
                    <a:pt x="27609" y="1666"/>
                    <a:pt x="27620" y="1666"/>
                  </a:cubicBezTo>
                  <a:close/>
                  <a:moveTo>
                    <a:pt x="59" y="0"/>
                  </a:moveTo>
                  <a:cubicBezTo>
                    <a:pt x="50" y="3"/>
                    <a:pt x="40" y="5"/>
                    <a:pt x="30" y="5"/>
                  </a:cubicBezTo>
                  <a:cubicBezTo>
                    <a:pt x="20" y="5"/>
                    <a:pt x="11" y="3"/>
                    <a:pt x="1" y="0"/>
                  </a:cubicBezTo>
                  <a:lnTo>
                    <a:pt x="1" y="0"/>
                  </a:lnTo>
                  <a:cubicBezTo>
                    <a:pt x="1" y="402"/>
                    <a:pt x="1" y="803"/>
                    <a:pt x="14" y="1205"/>
                  </a:cubicBezTo>
                  <a:cubicBezTo>
                    <a:pt x="46" y="1898"/>
                    <a:pt x="273" y="2701"/>
                    <a:pt x="1037" y="2888"/>
                  </a:cubicBezTo>
                  <a:cubicBezTo>
                    <a:pt x="1057" y="2888"/>
                    <a:pt x="1063" y="2901"/>
                    <a:pt x="1069" y="2914"/>
                  </a:cubicBezTo>
                  <a:cubicBezTo>
                    <a:pt x="2896" y="2778"/>
                    <a:pt x="4741" y="2791"/>
                    <a:pt x="6574" y="2752"/>
                  </a:cubicBezTo>
                  <a:cubicBezTo>
                    <a:pt x="9454" y="2699"/>
                    <a:pt x="12336" y="2670"/>
                    <a:pt x="15218" y="2670"/>
                  </a:cubicBezTo>
                  <a:cubicBezTo>
                    <a:pt x="18935" y="2670"/>
                    <a:pt x="22651" y="2718"/>
                    <a:pt x="26364" y="2824"/>
                  </a:cubicBezTo>
                  <a:cubicBezTo>
                    <a:pt x="26403" y="2824"/>
                    <a:pt x="26416" y="2850"/>
                    <a:pt x="26422" y="2875"/>
                  </a:cubicBezTo>
                  <a:cubicBezTo>
                    <a:pt x="26448" y="2877"/>
                    <a:pt x="26475" y="2878"/>
                    <a:pt x="26501" y="2878"/>
                  </a:cubicBezTo>
                  <a:cubicBezTo>
                    <a:pt x="27020" y="2878"/>
                    <a:pt x="27490" y="2516"/>
                    <a:pt x="27737" y="2059"/>
                  </a:cubicBezTo>
                  <a:cubicBezTo>
                    <a:pt x="28041" y="1483"/>
                    <a:pt x="28028" y="797"/>
                    <a:pt x="28002" y="169"/>
                  </a:cubicBezTo>
                  <a:cubicBezTo>
                    <a:pt x="25956" y="156"/>
                    <a:pt x="23910" y="143"/>
                    <a:pt x="21863" y="136"/>
                  </a:cubicBezTo>
                  <a:lnTo>
                    <a:pt x="11042" y="84"/>
                  </a:lnTo>
                  <a:cubicBezTo>
                    <a:pt x="7396" y="65"/>
                    <a:pt x="3744" y="78"/>
                    <a:pt x="98" y="20"/>
                  </a:cubicBezTo>
                  <a:cubicBezTo>
                    <a:pt x="79" y="20"/>
                    <a:pt x="66" y="1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346112" y="2746339"/>
              <a:ext cx="17679" cy="33357"/>
            </a:xfrm>
            <a:custGeom>
              <a:avLst/>
              <a:gdLst/>
              <a:ahLst/>
              <a:cxnLst/>
              <a:rect l="l" t="t" r="r" b="b"/>
              <a:pathLst>
                <a:path w="327" h="617" extrusionOk="0">
                  <a:moveTo>
                    <a:pt x="294" y="1"/>
                  </a:moveTo>
                  <a:cubicBezTo>
                    <a:pt x="283" y="1"/>
                    <a:pt x="273" y="6"/>
                    <a:pt x="268" y="19"/>
                  </a:cubicBezTo>
                  <a:cubicBezTo>
                    <a:pt x="216" y="226"/>
                    <a:pt x="145" y="407"/>
                    <a:pt x="16" y="576"/>
                  </a:cubicBezTo>
                  <a:cubicBezTo>
                    <a:pt x="1" y="591"/>
                    <a:pt x="16" y="617"/>
                    <a:pt x="33" y="617"/>
                  </a:cubicBezTo>
                  <a:cubicBezTo>
                    <a:pt x="38" y="617"/>
                    <a:pt x="43" y="614"/>
                    <a:pt x="48" y="608"/>
                  </a:cubicBezTo>
                  <a:cubicBezTo>
                    <a:pt x="184" y="446"/>
                    <a:pt x="294" y="246"/>
                    <a:pt x="327" y="38"/>
                  </a:cubicBezTo>
                  <a:cubicBezTo>
                    <a:pt x="327" y="15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348491" y="2743960"/>
              <a:ext cx="7839" cy="16273"/>
            </a:xfrm>
            <a:custGeom>
              <a:avLst/>
              <a:gdLst/>
              <a:ahLst/>
              <a:cxnLst/>
              <a:rect l="l" t="t" r="r" b="b"/>
              <a:pathLst>
                <a:path w="145" h="301" extrusionOk="0">
                  <a:moveTo>
                    <a:pt x="108" y="1"/>
                  </a:moveTo>
                  <a:cubicBezTo>
                    <a:pt x="99" y="1"/>
                    <a:pt x="91" y="6"/>
                    <a:pt x="88" y="18"/>
                  </a:cubicBezTo>
                  <a:cubicBezTo>
                    <a:pt x="56" y="108"/>
                    <a:pt x="30" y="192"/>
                    <a:pt x="4" y="277"/>
                  </a:cubicBezTo>
                  <a:cubicBezTo>
                    <a:pt x="0" y="292"/>
                    <a:pt x="10" y="301"/>
                    <a:pt x="21" y="301"/>
                  </a:cubicBezTo>
                  <a:cubicBezTo>
                    <a:pt x="27" y="301"/>
                    <a:pt x="34" y="297"/>
                    <a:pt x="36" y="290"/>
                  </a:cubicBezTo>
                  <a:cubicBezTo>
                    <a:pt x="75" y="205"/>
                    <a:pt x="108" y="121"/>
                    <a:pt x="140" y="37"/>
                  </a:cubicBezTo>
                  <a:cubicBezTo>
                    <a:pt x="144" y="16"/>
                    <a:pt x="12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0"/>
            <p:cNvGrpSpPr/>
            <p:nvPr/>
          </p:nvGrpSpPr>
          <p:grpSpPr>
            <a:xfrm>
              <a:off x="5022000" y="2356929"/>
              <a:ext cx="451708" cy="341822"/>
              <a:chOff x="5307927" y="4006591"/>
              <a:chExt cx="852650" cy="645294"/>
            </a:xfrm>
          </p:grpSpPr>
          <p:grpSp>
            <p:nvGrpSpPr>
              <p:cNvPr id="836" name="Google Shape;836;p20"/>
              <p:cNvGrpSpPr/>
              <p:nvPr/>
            </p:nvGrpSpPr>
            <p:grpSpPr>
              <a:xfrm>
                <a:off x="5307927" y="4006591"/>
                <a:ext cx="852650" cy="645294"/>
                <a:chOff x="5501077" y="2510316"/>
                <a:chExt cx="852650" cy="645294"/>
              </a:xfrm>
            </p:grpSpPr>
            <p:sp>
              <p:nvSpPr>
                <p:cNvPr id="837" name="Google Shape;837;p20"/>
                <p:cNvSpPr/>
                <p:nvPr/>
              </p:nvSpPr>
              <p:spPr>
                <a:xfrm>
                  <a:off x="5820511" y="3021094"/>
                  <a:ext cx="217042" cy="5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" h="590" extrusionOk="0">
                      <a:moveTo>
                        <a:pt x="1865" y="0"/>
                      </a:moveTo>
                      <a:cubicBezTo>
                        <a:pt x="1490" y="26"/>
                        <a:pt x="1121" y="52"/>
                        <a:pt x="745" y="78"/>
                      </a:cubicBezTo>
                      <a:cubicBezTo>
                        <a:pt x="723" y="80"/>
                        <a:pt x="695" y="81"/>
                        <a:pt x="664" y="81"/>
                      </a:cubicBezTo>
                      <a:cubicBezTo>
                        <a:pt x="610" y="81"/>
                        <a:pt x="545" y="79"/>
                        <a:pt x="479" y="79"/>
                      </a:cubicBezTo>
                      <a:cubicBezTo>
                        <a:pt x="363" y="79"/>
                        <a:pt x="246" y="85"/>
                        <a:pt x="188" y="123"/>
                      </a:cubicBezTo>
                      <a:cubicBezTo>
                        <a:pt x="33" y="214"/>
                        <a:pt x="59" y="395"/>
                        <a:pt x="0" y="557"/>
                      </a:cubicBezTo>
                      <a:cubicBezTo>
                        <a:pt x="299" y="578"/>
                        <a:pt x="597" y="590"/>
                        <a:pt x="895" y="590"/>
                      </a:cubicBezTo>
                      <a:cubicBezTo>
                        <a:pt x="1329" y="590"/>
                        <a:pt x="1762" y="566"/>
                        <a:pt x="2196" y="512"/>
                      </a:cubicBezTo>
                      <a:cubicBezTo>
                        <a:pt x="2073" y="356"/>
                        <a:pt x="1956" y="175"/>
                        <a:pt x="18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8" name="Google Shape;838;p20"/>
                <p:cNvGrpSpPr/>
                <p:nvPr/>
              </p:nvGrpSpPr>
              <p:grpSpPr>
                <a:xfrm>
                  <a:off x="5501077" y="2510316"/>
                  <a:ext cx="852650" cy="645294"/>
                  <a:chOff x="5501077" y="2510316"/>
                  <a:chExt cx="852650" cy="645294"/>
                </a:xfrm>
              </p:grpSpPr>
              <p:sp>
                <p:nvSpPr>
                  <p:cNvPr id="839" name="Google Shape;839;p20"/>
                  <p:cNvSpPr/>
                  <p:nvPr/>
                </p:nvSpPr>
                <p:spPr>
                  <a:xfrm>
                    <a:off x="5501077" y="2510316"/>
                    <a:ext cx="852650" cy="645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6529" extrusionOk="0">
                        <a:moveTo>
                          <a:pt x="4061" y="169"/>
                        </a:moveTo>
                        <a:cubicBezTo>
                          <a:pt x="4553" y="169"/>
                          <a:pt x="5046" y="175"/>
                          <a:pt x="5531" y="188"/>
                        </a:cubicBezTo>
                        <a:cubicBezTo>
                          <a:pt x="5810" y="195"/>
                          <a:pt x="6095" y="201"/>
                          <a:pt x="6373" y="214"/>
                        </a:cubicBezTo>
                        <a:cubicBezTo>
                          <a:pt x="6386" y="215"/>
                          <a:pt x="6399" y="215"/>
                          <a:pt x="6413" y="215"/>
                        </a:cubicBezTo>
                        <a:cubicBezTo>
                          <a:pt x="6506" y="215"/>
                          <a:pt x="6620" y="206"/>
                          <a:pt x="6729" y="206"/>
                        </a:cubicBezTo>
                        <a:cubicBezTo>
                          <a:pt x="6833" y="206"/>
                          <a:pt x="6934" y="214"/>
                          <a:pt x="7008" y="247"/>
                        </a:cubicBezTo>
                        <a:cubicBezTo>
                          <a:pt x="7539" y="473"/>
                          <a:pt x="7448" y="1471"/>
                          <a:pt x="7467" y="1943"/>
                        </a:cubicBezTo>
                        <a:cubicBezTo>
                          <a:pt x="7493" y="2474"/>
                          <a:pt x="7480" y="3012"/>
                          <a:pt x="7455" y="3543"/>
                        </a:cubicBezTo>
                        <a:cubicBezTo>
                          <a:pt x="7448" y="3549"/>
                          <a:pt x="7442" y="3556"/>
                          <a:pt x="7435" y="3562"/>
                        </a:cubicBezTo>
                        <a:cubicBezTo>
                          <a:pt x="7422" y="3549"/>
                          <a:pt x="7409" y="3543"/>
                          <a:pt x="7383" y="3543"/>
                        </a:cubicBezTo>
                        <a:cubicBezTo>
                          <a:pt x="5382" y="3569"/>
                          <a:pt x="3329" y="3517"/>
                          <a:pt x="1335" y="3698"/>
                        </a:cubicBezTo>
                        <a:cubicBezTo>
                          <a:pt x="1296" y="3705"/>
                          <a:pt x="1277" y="3724"/>
                          <a:pt x="1270" y="3750"/>
                        </a:cubicBezTo>
                        <a:cubicBezTo>
                          <a:pt x="1251" y="3789"/>
                          <a:pt x="1277" y="3841"/>
                          <a:pt x="1335" y="3841"/>
                        </a:cubicBezTo>
                        <a:cubicBezTo>
                          <a:pt x="1737" y="3857"/>
                          <a:pt x="2141" y="3864"/>
                          <a:pt x="2546" y="3864"/>
                        </a:cubicBezTo>
                        <a:cubicBezTo>
                          <a:pt x="4071" y="3864"/>
                          <a:pt x="5610" y="3766"/>
                          <a:pt x="7124" y="3705"/>
                        </a:cubicBezTo>
                        <a:cubicBezTo>
                          <a:pt x="7215" y="3705"/>
                          <a:pt x="7299" y="3698"/>
                          <a:pt x="7383" y="3698"/>
                        </a:cubicBezTo>
                        <a:cubicBezTo>
                          <a:pt x="7409" y="3698"/>
                          <a:pt x="7429" y="3685"/>
                          <a:pt x="7442" y="3672"/>
                        </a:cubicBezTo>
                        <a:cubicBezTo>
                          <a:pt x="7830" y="4313"/>
                          <a:pt x="8355" y="5065"/>
                          <a:pt x="8542" y="5803"/>
                        </a:cubicBezTo>
                        <a:cubicBezTo>
                          <a:pt x="8536" y="5803"/>
                          <a:pt x="8529" y="5796"/>
                          <a:pt x="8517" y="5796"/>
                        </a:cubicBezTo>
                        <a:cubicBezTo>
                          <a:pt x="7170" y="5906"/>
                          <a:pt x="5816" y="5978"/>
                          <a:pt x="4463" y="6017"/>
                        </a:cubicBezTo>
                        <a:cubicBezTo>
                          <a:pt x="4048" y="6023"/>
                          <a:pt x="3634" y="6030"/>
                          <a:pt x="3219" y="6036"/>
                        </a:cubicBezTo>
                        <a:lnTo>
                          <a:pt x="1872" y="6036"/>
                        </a:lnTo>
                        <a:cubicBezTo>
                          <a:pt x="1860" y="6036"/>
                          <a:pt x="1847" y="6036"/>
                          <a:pt x="1833" y="6036"/>
                        </a:cubicBezTo>
                        <a:cubicBezTo>
                          <a:pt x="1610" y="6036"/>
                          <a:pt x="1327" y="6067"/>
                          <a:pt x="1065" y="6067"/>
                        </a:cubicBezTo>
                        <a:cubicBezTo>
                          <a:pt x="903" y="6067"/>
                          <a:pt x="749" y="6055"/>
                          <a:pt x="623" y="6017"/>
                        </a:cubicBezTo>
                        <a:cubicBezTo>
                          <a:pt x="578" y="6031"/>
                          <a:pt x="539" y="6038"/>
                          <a:pt x="506" y="6038"/>
                        </a:cubicBezTo>
                        <a:cubicBezTo>
                          <a:pt x="406" y="6038"/>
                          <a:pt x="360" y="5970"/>
                          <a:pt x="370" y="5829"/>
                        </a:cubicBezTo>
                        <a:cubicBezTo>
                          <a:pt x="299" y="5706"/>
                          <a:pt x="312" y="5589"/>
                          <a:pt x="409" y="5479"/>
                        </a:cubicBezTo>
                        <a:cubicBezTo>
                          <a:pt x="461" y="5304"/>
                          <a:pt x="577" y="5123"/>
                          <a:pt x="661" y="4955"/>
                        </a:cubicBezTo>
                        <a:cubicBezTo>
                          <a:pt x="862" y="4553"/>
                          <a:pt x="1076" y="4158"/>
                          <a:pt x="1264" y="3750"/>
                        </a:cubicBezTo>
                        <a:cubicBezTo>
                          <a:pt x="1277" y="3724"/>
                          <a:pt x="1264" y="3698"/>
                          <a:pt x="1244" y="3692"/>
                        </a:cubicBezTo>
                        <a:cubicBezTo>
                          <a:pt x="1251" y="3200"/>
                          <a:pt x="1186" y="2707"/>
                          <a:pt x="1173" y="2215"/>
                        </a:cubicBezTo>
                        <a:cubicBezTo>
                          <a:pt x="1160" y="1749"/>
                          <a:pt x="1076" y="1134"/>
                          <a:pt x="1192" y="681"/>
                        </a:cubicBezTo>
                        <a:cubicBezTo>
                          <a:pt x="1154" y="519"/>
                          <a:pt x="1212" y="402"/>
                          <a:pt x="1374" y="344"/>
                        </a:cubicBezTo>
                        <a:cubicBezTo>
                          <a:pt x="1443" y="244"/>
                          <a:pt x="1536" y="194"/>
                          <a:pt x="1646" y="194"/>
                        </a:cubicBezTo>
                        <a:cubicBezTo>
                          <a:pt x="1679" y="194"/>
                          <a:pt x="1713" y="199"/>
                          <a:pt x="1749" y="208"/>
                        </a:cubicBezTo>
                        <a:cubicBezTo>
                          <a:pt x="1873" y="184"/>
                          <a:pt x="2006" y="178"/>
                          <a:pt x="2140" y="178"/>
                        </a:cubicBezTo>
                        <a:cubicBezTo>
                          <a:pt x="2264" y="178"/>
                          <a:pt x="2389" y="183"/>
                          <a:pt x="2510" y="183"/>
                        </a:cubicBezTo>
                        <a:cubicBezTo>
                          <a:pt x="2537" y="183"/>
                          <a:pt x="2564" y="183"/>
                          <a:pt x="2591" y="182"/>
                        </a:cubicBezTo>
                        <a:cubicBezTo>
                          <a:pt x="3083" y="169"/>
                          <a:pt x="3569" y="169"/>
                          <a:pt x="4061" y="169"/>
                        </a:cubicBezTo>
                        <a:close/>
                        <a:moveTo>
                          <a:pt x="8426" y="5965"/>
                        </a:moveTo>
                        <a:cubicBezTo>
                          <a:pt x="8439" y="5997"/>
                          <a:pt x="8452" y="6030"/>
                          <a:pt x="8471" y="6068"/>
                        </a:cubicBezTo>
                        <a:cubicBezTo>
                          <a:pt x="8471" y="6068"/>
                          <a:pt x="8478" y="6075"/>
                          <a:pt x="8478" y="6075"/>
                        </a:cubicBezTo>
                        <a:cubicBezTo>
                          <a:pt x="5745" y="6295"/>
                          <a:pt x="3019" y="6321"/>
                          <a:pt x="279" y="6392"/>
                        </a:cubicBezTo>
                        <a:cubicBezTo>
                          <a:pt x="286" y="6386"/>
                          <a:pt x="279" y="6373"/>
                          <a:pt x="279" y="6366"/>
                        </a:cubicBezTo>
                        <a:cubicBezTo>
                          <a:pt x="228" y="6269"/>
                          <a:pt x="195" y="6185"/>
                          <a:pt x="182" y="6094"/>
                        </a:cubicBezTo>
                        <a:lnTo>
                          <a:pt x="182" y="6094"/>
                        </a:lnTo>
                        <a:cubicBezTo>
                          <a:pt x="215" y="6107"/>
                          <a:pt x="253" y="6127"/>
                          <a:pt x="305" y="6140"/>
                        </a:cubicBezTo>
                        <a:cubicBezTo>
                          <a:pt x="391" y="6173"/>
                          <a:pt x="499" y="6182"/>
                          <a:pt x="610" y="6182"/>
                        </a:cubicBezTo>
                        <a:cubicBezTo>
                          <a:pt x="759" y="6182"/>
                          <a:pt x="915" y="6166"/>
                          <a:pt x="1037" y="6166"/>
                        </a:cubicBezTo>
                        <a:cubicBezTo>
                          <a:pt x="1315" y="6172"/>
                          <a:pt x="1594" y="6178"/>
                          <a:pt x="1866" y="6178"/>
                        </a:cubicBezTo>
                        <a:cubicBezTo>
                          <a:pt x="2143" y="6182"/>
                          <a:pt x="2420" y="6183"/>
                          <a:pt x="2697" y="6183"/>
                        </a:cubicBezTo>
                        <a:cubicBezTo>
                          <a:pt x="4608" y="6183"/>
                          <a:pt x="6520" y="6106"/>
                          <a:pt x="8426" y="5965"/>
                        </a:cubicBezTo>
                        <a:close/>
                        <a:moveTo>
                          <a:pt x="4061" y="1"/>
                        </a:moveTo>
                        <a:cubicBezTo>
                          <a:pt x="3362" y="1"/>
                          <a:pt x="2662" y="7"/>
                          <a:pt x="1957" y="33"/>
                        </a:cubicBezTo>
                        <a:cubicBezTo>
                          <a:pt x="1943" y="33"/>
                          <a:pt x="1929" y="33"/>
                          <a:pt x="1915" y="33"/>
                        </a:cubicBezTo>
                        <a:cubicBezTo>
                          <a:pt x="1846" y="33"/>
                          <a:pt x="1766" y="30"/>
                          <a:pt x="1684" y="30"/>
                        </a:cubicBezTo>
                        <a:cubicBezTo>
                          <a:pt x="1460" y="30"/>
                          <a:pt x="1214" y="54"/>
                          <a:pt x="1102" y="234"/>
                        </a:cubicBezTo>
                        <a:cubicBezTo>
                          <a:pt x="1005" y="383"/>
                          <a:pt x="1031" y="616"/>
                          <a:pt x="1024" y="784"/>
                        </a:cubicBezTo>
                        <a:cubicBezTo>
                          <a:pt x="1005" y="1127"/>
                          <a:pt x="998" y="1464"/>
                          <a:pt x="998" y="1807"/>
                        </a:cubicBezTo>
                        <a:cubicBezTo>
                          <a:pt x="1005" y="2455"/>
                          <a:pt x="998" y="3135"/>
                          <a:pt x="1147" y="3763"/>
                        </a:cubicBezTo>
                        <a:cubicBezTo>
                          <a:pt x="1147" y="3769"/>
                          <a:pt x="1154" y="3776"/>
                          <a:pt x="1154" y="3776"/>
                        </a:cubicBezTo>
                        <a:cubicBezTo>
                          <a:pt x="888" y="4184"/>
                          <a:pt x="661" y="4618"/>
                          <a:pt x="448" y="5058"/>
                        </a:cubicBezTo>
                        <a:cubicBezTo>
                          <a:pt x="357" y="5246"/>
                          <a:pt x="1" y="5725"/>
                          <a:pt x="79" y="5958"/>
                        </a:cubicBezTo>
                        <a:cubicBezTo>
                          <a:pt x="85" y="5965"/>
                          <a:pt x="85" y="5965"/>
                          <a:pt x="85" y="5971"/>
                        </a:cubicBezTo>
                        <a:cubicBezTo>
                          <a:pt x="59" y="6133"/>
                          <a:pt x="98" y="6301"/>
                          <a:pt x="195" y="6431"/>
                        </a:cubicBezTo>
                        <a:lnTo>
                          <a:pt x="202" y="6431"/>
                        </a:lnTo>
                        <a:cubicBezTo>
                          <a:pt x="195" y="6450"/>
                          <a:pt x="208" y="6483"/>
                          <a:pt x="240" y="6483"/>
                        </a:cubicBezTo>
                        <a:cubicBezTo>
                          <a:pt x="903" y="6514"/>
                          <a:pt x="1567" y="6528"/>
                          <a:pt x="2233" y="6528"/>
                        </a:cubicBezTo>
                        <a:cubicBezTo>
                          <a:pt x="4316" y="6528"/>
                          <a:pt x="6412" y="6392"/>
                          <a:pt x="8478" y="6230"/>
                        </a:cubicBezTo>
                        <a:cubicBezTo>
                          <a:pt x="8555" y="6224"/>
                          <a:pt x="8568" y="6127"/>
                          <a:pt x="8523" y="6088"/>
                        </a:cubicBezTo>
                        <a:cubicBezTo>
                          <a:pt x="8549" y="6088"/>
                          <a:pt x="8575" y="6068"/>
                          <a:pt x="8568" y="6036"/>
                        </a:cubicBezTo>
                        <a:cubicBezTo>
                          <a:pt x="8568" y="6004"/>
                          <a:pt x="8562" y="5978"/>
                          <a:pt x="8549" y="5945"/>
                        </a:cubicBezTo>
                        <a:cubicBezTo>
                          <a:pt x="8568" y="5932"/>
                          <a:pt x="8588" y="5913"/>
                          <a:pt x="8588" y="5887"/>
                        </a:cubicBezTo>
                        <a:cubicBezTo>
                          <a:pt x="8591" y="5888"/>
                          <a:pt x="8595" y="5889"/>
                          <a:pt x="8598" y="5889"/>
                        </a:cubicBezTo>
                        <a:cubicBezTo>
                          <a:pt x="8613" y="5889"/>
                          <a:pt x="8627" y="5877"/>
                          <a:pt x="8627" y="5861"/>
                        </a:cubicBezTo>
                        <a:cubicBezTo>
                          <a:pt x="8620" y="5518"/>
                          <a:pt x="8432" y="5194"/>
                          <a:pt x="8283" y="4896"/>
                        </a:cubicBezTo>
                        <a:cubicBezTo>
                          <a:pt x="8076" y="4469"/>
                          <a:pt x="7843" y="4048"/>
                          <a:pt x="7597" y="3633"/>
                        </a:cubicBezTo>
                        <a:cubicBezTo>
                          <a:pt x="7610" y="3621"/>
                          <a:pt x="7616" y="3601"/>
                          <a:pt x="7616" y="3582"/>
                        </a:cubicBezTo>
                        <a:cubicBezTo>
                          <a:pt x="7655" y="2902"/>
                          <a:pt x="7655" y="2215"/>
                          <a:pt x="7610" y="1535"/>
                        </a:cubicBezTo>
                        <a:cubicBezTo>
                          <a:pt x="7590" y="1205"/>
                          <a:pt x="7662" y="493"/>
                          <a:pt x="7409" y="221"/>
                        </a:cubicBezTo>
                        <a:cubicBezTo>
                          <a:pt x="7259" y="60"/>
                          <a:pt x="6977" y="29"/>
                          <a:pt x="6701" y="29"/>
                        </a:cubicBezTo>
                        <a:cubicBezTo>
                          <a:pt x="6530" y="29"/>
                          <a:pt x="6361" y="41"/>
                          <a:pt x="6229" y="41"/>
                        </a:cubicBezTo>
                        <a:cubicBezTo>
                          <a:pt x="6207" y="41"/>
                          <a:pt x="6186" y="40"/>
                          <a:pt x="6166" y="39"/>
                        </a:cubicBezTo>
                        <a:cubicBezTo>
                          <a:pt x="5460" y="14"/>
                          <a:pt x="4761" y="1"/>
                          <a:pt x="40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5941485" y="2873237"/>
                    <a:ext cx="403939" cy="23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7" h="2339" extrusionOk="0">
                        <a:moveTo>
                          <a:pt x="3424" y="1203"/>
                        </a:moveTo>
                        <a:cubicBezTo>
                          <a:pt x="3460" y="1203"/>
                          <a:pt x="3468" y="1258"/>
                          <a:pt x="3432" y="1270"/>
                        </a:cubicBezTo>
                        <a:cubicBezTo>
                          <a:pt x="3311" y="1316"/>
                          <a:pt x="3175" y="1336"/>
                          <a:pt x="3044" y="1336"/>
                        </a:cubicBezTo>
                        <a:cubicBezTo>
                          <a:pt x="2993" y="1336"/>
                          <a:pt x="2943" y="1333"/>
                          <a:pt x="2895" y="1328"/>
                        </a:cubicBezTo>
                        <a:cubicBezTo>
                          <a:pt x="2869" y="1321"/>
                          <a:pt x="2869" y="1283"/>
                          <a:pt x="2895" y="1283"/>
                        </a:cubicBezTo>
                        <a:cubicBezTo>
                          <a:pt x="2927" y="1286"/>
                          <a:pt x="2959" y="1288"/>
                          <a:pt x="2990" y="1288"/>
                        </a:cubicBezTo>
                        <a:cubicBezTo>
                          <a:pt x="3134" y="1288"/>
                          <a:pt x="3269" y="1253"/>
                          <a:pt x="3413" y="1205"/>
                        </a:cubicBezTo>
                        <a:cubicBezTo>
                          <a:pt x="3417" y="1204"/>
                          <a:pt x="3421" y="1203"/>
                          <a:pt x="3424" y="1203"/>
                        </a:cubicBezTo>
                        <a:close/>
                        <a:moveTo>
                          <a:pt x="3635" y="1311"/>
                        </a:moveTo>
                        <a:cubicBezTo>
                          <a:pt x="3668" y="1311"/>
                          <a:pt x="3692" y="1363"/>
                          <a:pt x="3653" y="1380"/>
                        </a:cubicBezTo>
                        <a:cubicBezTo>
                          <a:pt x="3561" y="1430"/>
                          <a:pt x="3453" y="1456"/>
                          <a:pt x="3346" y="1456"/>
                        </a:cubicBezTo>
                        <a:cubicBezTo>
                          <a:pt x="3287" y="1456"/>
                          <a:pt x="3229" y="1448"/>
                          <a:pt x="3173" y="1431"/>
                        </a:cubicBezTo>
                        <a:cubicBezTo>
                          <a:pt x="3141" y="1425"/>
                          <a:pt x="3147" y="1380"/>
                          <a:pt x="3180" y="1380"/>
                        </a:cubicBezTo>
                        <a:cubicBezTo>
                          <a:pt x="3218" y="1384"/>
                          <a:pt x="3255" y="1387"/>
                          <a:pt x="3291" y="1387"/>
                        </a:cubicBezTo>
                        <a:cubicBezTo>
                          <a:pt x="3403" y="1387"/>
                          <a:pt x="3508" y="1364"/>
                          <a:pt x="3620" y="1315"/>
                        </a:cubicBezTo>
                        <a:cubicBezTo>
                          <a:pt x="3625" y="1312"/>
                          <a:pt x="3630" y="1311"/>
                          <a:pt x="3635" y="1311"/>
                        </a:cubicBezTo>
                        <a:close/>
                        <a:moveTo>
                          <a:pt x="2986" y="0"/>
                        </a:moveTo>
                        <a:cubicBezTo>
                          <a:pt x="2973" y="13"/>
                          <a:pt x="2953" y="26"/>
                          <a:pt x="2927" y="26"/>
                        </a:cubicBezTo>
                        <a:cubicBezTo>
                          <a:pt x="2843" y="33"/>
                          <a:pt x="2759" y="33"/>
                          <a:pt x="2668" y="39"/>
                        </a:cubicBezTo>
                        <a:lnTo>
                          <a:pt x="2668" y="72"/>
                        </a:lnTo>
                        <a:cubicBezTo>
                          <a:pt x="2688" y="72"/>
                          <a:pt x="2701" y="78"/>
                          <a:pt x="2714" y="91"/>
                        </a:cubicBezTo>
                        <a:cubicBezTo>
                          <a:pt x="2811" y="246"/>
                          <a:pt x="2908" y="402"/>
                          <a:pt x="3011" y="551"/>
                        </a:cubicBezTo>
                        <a:cubicBezTo>
                          <a:pt x="3115" y="693"/>
                          <a:pt x="3232" y="836"/>
                          <a:pt x="3329" y="991"/>
                        </a:cubicBezTo>
                        <a:cubicBezTo>
                          <a:pt x="3342" y="1011"/>
                          <a:pt x="3322" y="1030"/>
                          <a:pt x="3303" y="1030"/>
                        </a:cubicBezTo>
                        <a:cubicBezTo>
                          <a:pt x="3303" y="1036"/>
                          <a:pt x="3303" y="1043"/>
                          <a:pt x="3303" y="1056"/>
                        </a:cubicBezTo>
                        <a:cubicBezTo>
                          <a:pt x="3355" y="1075"/>
                          <a:pt x="3342" y="1159"/>
                          <a:pt x="3277" y="1166"/>
                        </a:cubicBezTo>
                        <a:cubicBezTo>
                          <a:pt x="2403" y="1231"/>
                          <a:pt x="1529" y="1289"/>
                          <a:pt x="641" y="1328"/>
                        </a:cubicBezTo>
                        <a:lnTo>
                          <a:pt x="648" y="1373"/>
                        </a:lnTo>
                        <a:cubicBezTo>
                          <a:pt x="680" y="1373"/>
                          <a:pt x="693" y="1393"/>
                          <a:pt x="700" y="1425"/>
                        </a:cubicBezTo>
                        <a:cubicBezTo>
                          <a:pt x="836" y="1580"/>
                          <a:pt x="978" y="1762"/>
                          <a:pt x="1082" y="1950"/>
                        </a:cubicBezTo>
                        <a:cubicBezTo>
                          <a:pt x="1101" y="1982"/>
                          <a:pt x="1075" y="2021"/>
                          <a:pt x="1049" y="2034"/>
                        </a:cubicBezTo>
                        <a:cubicBezTo>
                          <a:pt x="1062" y="2073"/>
                          <a:pt x="1049" y="2131"/>
                          <a:pt x="991" y="2137"/>
                        </a:cubicBezTo>
                        <a:cubicBezTo>
                          <a:pt x="661" y="2176"/>
                          <a:pt x="330" y="2202"/>
                          <a:pt x="0" y="2209"/>
                        </a:cubicBezTo>
                        <a:lnTo>
                          <a:pt x="7" y="2338"/>
                        </a:lnTo>
                        <a:cubicBezTo>
                          <a:pt x="1360" y="2306"/>
                          <a:pt x="2714" y="2234"/>
                          <a:pt x="4061" y="2124"/>
                        </a:cubicBezTo>
                        <a:cubicBezTo>
                          <a:pt x="4073" y="2124"/>
                          <a:pt x="4080" y="2131"/>
                          <a:pt x="4086" y="2131"/>
                        </a:cubicBezTo>
                        <a:cubicBezTo>
                          <a:pt x="3899" y="1393"/>
                          <a:pt x="3374" y="648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20"/>
                  <p:cNvSpPr/>
                  <p:nvPr/>
                </p:nvSpPr>
                <p:spPr>
                  <a:xfrm>
                    <a:off x="5519065" y="3099766"/>
                    <a:ext cx="819935" cy="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6" h="429" extrusionOk="0">
                        <a:moveTo>
                          <a:pt x="8244" y="1"/>
                        </a:moveTo>
                        <a:cubicBezTo>
                          <a:pt x="6338" y="142"/>
                          <a:pt x="4426" y="219"/>
                          <a:pt x="2515" y="219"/>
                        </a:cubicBezTo>
                        <a:cubicBezTo>
                          <a:pt x="2238" y="219"/>
                          <a:pt x="1961" y="218"/>
                          <a:pt x="1684" y="214"/>
                        </a:cubicBezTo>
                        <a:cubicBezTo>
                          <a:pt x="1412" y="214"/>
                          <a:pt x="1133" y="208"/>
                          <a:pt x="855" y="202"/>
                        </a:cubicBezTo>
                        <a:cubicBezTo>
                          <a:pt x="733" y="202"/>
                          <a:pt x="577" y="218"/>
                          <a:pt x="428" y="218"/>
                        </a:cubicBezTo>
                        <a:cubicBezTo>
                          <a:pt x="317" y="218"/>
                          <a:pt x="209" y="209"/>
                          <a:pt x="123" y="176"/>
                        </a:cubicBezTo>
                        <a:cubicBezTo>
                          <a:pt x="71" y="156"/>
                          <a:pt x="33" y="143"/>
                          <a:pt x="0" y="130"/>
                        </a:cubicBezTo>
                        <a:lnTo>
                          <a:pt x="0" y="130"/>
                        </a:lnTo>
                        <a:cubicBezTo>
                          <a:pt x="13" y="221"/>
                          <a:pt x="46" y="305"/>
                          <a:pt x="97" y="402"/>
                        </a:cubicBezTo>
                        <a:cubicBezTo>
                          <a:pt x="104" y="409"/>
                          <a:pt x="104" y="422"/>
                          <a:pt x="104" y="428"/>
                        </a:cubicBezTo>
                        <a:cubicBezTo>
                          <a:pt x="2837" y="357"/>
                          <a:pt x="5563" y="331"/>
                          <a:pt x="8296" y="111"/>
                        </a:cubicBezTo>
                        <a:cubicBezTo>
                          <a:pt x="8296" y="111"/>
                          <a:pt x="8289" y="104"/>
                          <a:pt x="8289" y="104"/>
                        </a:cubicBezTo>
                        <a:cubicBezTo>
                          <a:pt x="8270" y="66"/>
                          <a:pt x="8257" y="33"/>
                          <a:pt x="8244" y="1"/>
                        </a:cubicBez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0"/>
                  <p:cNvSpPr/>
                  <p:nvPr/>
                </p:nvSpPr>
                <p:spPr>
                  <a:xfrm>
                    <a:off x="6251826" y="3002809"/>
                    <a:ext cx="54656" cy="14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" h="145" extrusionOk="0">
                        <a:moveTo>
                          <a:pt x="495" y="0"/>
                        </a:moveTo>
                        <a:cubicBezTo>
                          <a:pt x="490" y="0"/>
                          <a:pt x="485" y="1"/>
                          <a:pt x="480" y="4"/>
                        </a:cubicBezTo>
                        <a:cubicBezTo>
                          <a:pt x="368" y="53"/>
                          <a:pt x="263" y="76"/>
                          <a:pt x="151" y="76"/>
                        </a:cubicBezTo>
                        <a:cubicBezTo>
                          <a:pt x="115" y="76"/>
                          <a:pt x="78" y="73"/>
                          <a:pt x="40" y="69"/>
                        </a:cubicBezTo>
                        <a:cubicBezTo>
                          <a:pt x="7" y="69"/>
                          <a:pt x="1" y="114"/>
                          <a:pt x="33" y="120"/>
                        </a:cubicBezTo>
                        <a:cubicBezTo>
                          <a:pt x="89" y="137"/>
                          <a:pt x="147" y="145"/>
                          <a:pt x="206" y="145"/>
                        </a:cubicBezTo>
                        <a:cubicBezTo>
                          <a:pt x="313" y="145"/>
                          <a:pt x="421" y="119"/>
                          <a:pt x="513" y="69"/>
                        </a:cubicBezTo>
                        <a:cubicBezTo>
                          <a:pt x="552" y="52"/>
                          <a:pt x="528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0"/>
                  <p:cNvSpPr/>
                  <p:nvPr/>
                </p:nvSpPr>
                <p:spPr>
                  <a:xfrm>
                    <a:off x="6224943" y="2992135"/>
                    <a:ext cx="59301" cy="13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" h="134" extrusionOk="0">
                        <a:moveTo>
                          <a:pt x="556" y="0"/>
                        </a:moveTo>
                        <a:cubicBezTo>
                          <a:pt x="553" y="0"/>
                          <a:pt x="549" y="1"/>
                          <a:pt x="545" y="2"/>
                        </a:cubicBezTo>
                        <a:cubicBezTo>
                          <a:pt x="406" y="50"/>
                          <a:pt x="268" y="85"/>
                          <a:pt x="122" y="85"/>
                        </a:cubicBezTo>
                        <a:cubicBezTo>
                          <a:pt x="91" y="85"/>
                          <a:pt x="59" y="83"/>
                          <a:pt x="27" y="80"/>
                        </a:cubicBezTo>
                        <a:cubicBezTo>
                          <a:pt x="1" y="80"/>
                          <a:pt x="1" y="118"/>
                          <a:pt x="27" y="125"/>
                        </a:cubicBezTo>
                        <a:cubicBezTo>
                          <a:pt x="75" y="130"/>
                          <a:pt x="125" y="133"/>
                          <a:pt x="176" y="133"/>
                        </a:cubicBezTo>
                        <a:cubicBezTo>
                          <a:pt x="307" y="133"/>
                          <a:pt x="443" y="113"/>
                          <a:pt x="564" y="67"/>
                        </a:cubicBezTo>
                        <a:cubicBezTo>
                          <a:pt x="600" y="55"/>
                          <a:pt x="592" y="0"/>
                          <a:pt x="5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0"/>
                  <p:cNvSpPr/>
                  <p:nvPr/>
                </p:nvSpPr>
                <p:spPr>
                  <a:xfrm>
                    <a:off x="5604162" y="2879661"/>
                    <a:ext cx="668915" cy="136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8" h="1386" extrusionOk="0">
                        <a:moveTo>
                          <a:pt x="6068" y="143"/>
                        </a:moveTo>
                        <a:cubicBezTo>
                          <a:pt x="6224" y="421"/>
                          <a:pt x="6431" y="725"/>
                          <a:pt x="6671" y="939"/>
                        </a:cubicBezTo>
                        <a:cubicBezTo>
                          <a:pt x="6671" y="952"/>
                          <a:pt x="6671" y="971"/>
                          <a:pt x="6671" y="984"/>
                        </a:cubicBezTo>
                        <a:cubicBezTo>
                          <a:pt x="4488" y="1017"/>
                          <a:pt x="2273" y="1127"/>
                          <a:pt x="98" y="1302"/>
                        </a:cubicBezTo>
                        <a:cubicBezTo>
                          <a:pt x="169" y="1075"/>
                          <a:pt x="240" y="725"/>
                          <a:pt x="402" y="570"/>
                        </a:cubicBezTo>
                        <a:cubicBezTo>
                          <a:pt x="635" y="350"/>
                          <a:pt x="1127" y="369"/>
                          <a:pt x="1432" y="350"/>
                        </a:cubicBezTo>
                        <a:cubicBezTo>
                          <a:pt x="1730" y="332"/>
                          <a:pt x="2029" y="328"/>
                          <a:pt x="2327" y="328"/>
                        </a:cubicBezTo>
                        <a:cubicBezTo>
                          <a:pt x="2566" y="328"/>
                          <a:pt x="2805" y="330"/>
                          <a:pt x="3044" y="330"/>
                        </a:cubicBezTo>
                        <a:cubicBezTo>
                          <a:pt x="4061" y="330"/>
                          <a:pt x="5071" y="317"/>
                          <a:pt x="6068" y="143"/>
                        </a:cubicBezTo>
                        <a:close/>
                        <a:moveTo>
                          <a:pt x="6081" y="0"/>
                        </a:moveTo>
                        <a:cubicBezTo>
                          <a:pt x="6062" y="0"/>
                          <a:pt x="6042" y="20"/>
                          <a:pt x="6029" y="39"/>
                        </a:cubicBezTo>
                        <a:cubicBezTo>
                          <a:pt x="5229" y="176"/>
                          <a:pt x="4422" y="192"/>
                          <a:pt x="3613" y="192"/>
                        </a:cubicBezTo>
                        <a:cubicBezTo>
                          <a:pt x="3365" y="192"/>
                          <a:pt x="3117" y="191"/>
                          <a:pt x="2869" y="191"/>
                        </a:cubicBezTo>
                        <a:cubicBezTo>
                          <a:pt x="2590" y="191"/>
                          <a:pt x="2312" y="193"/>
                          <a:pt x="2034" y="201"/>
                        </a:cubicBezTo>
                        <a:cubicBezTo>
                          <a:pt x="1736" y="214"/>
                          <a:pt x="1432" y="227"/>
                          <a:pt x="1127" y="253"/>
                        </a:cubicBezTo>
                        <a:cubicBezTo>
                          <a:pt x="933" y="272"/>
                          <a:pt x="596" y="246"/>
                          <a:pt x="415" y="343"/>
                        </a:cubicBezTo>
                        <a:cubicBezTo>
                          <a:pt x="201" y="453"/>
                          <a:pt x="59" y="1082"/>
                          <a:pt x="7" y="1302"/>
                        </a:cubicBezTo>
                        <a:cubicBezTo>
                          <a:pt x="0" y="1328"/>
                          <a:pt x="20" y="1347"/>
                          <a:pt x="39" y="1354"/>
                        </a:cubicBezTo>
                        <a:cubicBezTo>
                          <a:pt x="39" y="1373"/>
                          <a:pt x="52" y="1386"/>
                          <a:pt x="78" y="1386"/>
                        </a:cubicBezTo>
                        <a:cubicBezTo>
                          <a:pt x="1399" y="1366"/>
                          <a:pt x="2733" y="1328"/>
                          <a:pt x="4061" y="1263"/>
                        </a:cubicBezTo>
                        <a:cubicBezTo>
                          <a:pt x="4942" y="1224"/>
                          <a:pt x="5822" y="1166"/>
                          <a:pt x="6696" y="1094"/>
                        </a:cubicBezTo>
                        <a:cubicBezTo>
                          <a:pt x="6761" y="1094"/>
                          <a:pt x="6768" y="1004"/>
                          <a:pt x="6716" y="984"/>
                        </a:cubicBezTo>
                        <a:cubicBezTo>
                          <a:pt x="6716" y="978"/>
                          <a:pt x="6716" y="971"/>
                          <a:pt x="6716" y="965"/>
                        </a:cubicBezTo>
                        <a:cubicBezTo>
                          <a:pt x="6735" y="965"/>
                          <a:pt x="6755" y="946"/>
                          <a:pt x="6742" y="926"/>
                        </a:cubicBezTo>
                        <a:cubicBezTo>
                          <a:pt x="6651" y="771"/>
                          <a:pt x="6528" y="628"/>
                          <a:pt x="6424" y="479"/>
                        </a:cubicBezTo>
                        <a:cubicBezTo>
                          <a:pt x="6321" y="330"/>
                          <a:pt x="6230" y="181"/>
                          <a:pt x="6127" y="26"/>
                        </a:cubicBezTo>
                        <a:cubicBezTo>
                          <a:pt x="6114" y="13"/>
                          <a:pt x="6101" y="0"/>
                          <a:pt x="608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0"/>
                  <p:cNvSpPr/>
                  <p:nvPr/>
                </p:nvSpPr>
                <p:spPr>
                  <a:xfrm>
                    <a:off x="5613749" y="2893696"/>
                    <a:ext cx="649741" cy="1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4" h="1154" extrusionOk="0">
                        <a:moveTo>
                          <a:pt x="5971" y="1"/>
                        </a:moveTo>
                        <a:cubicBezTo>
                          <a:pt x="4974" y="175"/>
                          <a:pt x="3957" y="188"/>
                          <a:pt x="2947" y="188"/>
                        </a:cubicBezTo>
                        <a:cubicBezTo>
                          <a:pt x="2708" y="188"/>
                          <a:pt x="2469" y="186"/>
                          <a:pt x="2230" y="186"/>
                        </a:cubicBezTo>
                        <a:cubicBezTo>
                          <a:pt x="1932" y="186"/>
                          <a:pt x="1633" y="190"/>
                          <a:pt x="1335" y="208"/>
                        </a:cubicBezTo>
                        <a:cubicBezTo>
                          <a:pt x="1030" y="227"/>
                          <a:pt x="538" y="208"/>
                          <a:pt x="299" y="428"/>
                        </a:cubicBezTo>
                        <a:cubicBezTo>
                          <a:pt x="143" y="577"/>
                          <a:pt x="72" y="933"/>
                          <a:pt x="1" y="1153"/>
                        </a:cubicBezTo>
                        <a:cubicBezTo>
                          <a:pt x="2176" y="985"/>
                          <a:pt x="4391" y="868"/>
                          <a:pt x="6574" y="842"/>
                        </a:cubicBezTo>
                        <a:cubicBezTo>
                          <a:pt x="6574" y="829"/>
                          <a:pt x="6574" y="810"/>
                          <a:pt x="6574" y="797"/>
                        </a:cubicBezTo>
                        <a:cubicBezTo>
                          <a:pt x="6334" y="583"/>
                          <a:pt x="6127" y="279"/>
                          <a:pt x="597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0"/>
                  <p:cNvSpPr/>
                  <p:nvPr/>
                </p:nvSpPr>
                <p:spPr>
                  <a:xfrm>
                    <a:off x="5607324" y="2526327"/>
                    <a:ext cx="638869" cy="354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4" h="3589" extrusionOk="0">
                        <a:moveTo>
                          <a:pt x="5887" y="324"/>
                        </a:moveTo>
                        <a:cubicBezTo>
                          <a:pt x="5952" y="324"/>
                          <a:pt x="5972" y="389"/>
                          <a:pt x="5946" y="434"/>
                        </a:cubicBezTo>
                        <a:cubicBezTo>
                          <a:pt x="5984" y="1263"/>
                          <a:pt x="6101" y="2092"/>
                          <a:pt x="6133" y="2928"/>
                        </a:cubicBezTo>
                        <a:cubicBezTo>
                          <a:pt x="6218" y="2928"/>
                          <a:pt x="6218" y="3044"/>
                          <a:pt x="6133" y="3051"/>
                        </a:cubicBezTo>
                        <a:cubicBezTo>
                          <a:pt x="4268" y="3154"/>
                          <a:pt x="2377" y="3212"/>
                          <a:pt x="506" y="3219"/>
                        </a:cubicBezTo>
                        <a:cubicBezTo>
                          <a:pt x="467" y="3219"/>
                          <a:pt x="454" y="3180"/>
                          <a:pt x="461" y="3154"/>
                        </a:cubicBezTo>
                        <a:cubicBezTo>
                          <a:pt x="461" y="3148"/>
                          <a:pt x="454" y="3148"/>
                          <a:pt x="454" y="3141"/>
                        </a:cubicBezTo>
                        <a:cubicBezTo>
                          <a:pt x="266" y="2241"/>
                          <a:pt x="240" y="1315"/>
                          <a:pt x="273" y="408"/>
                        </a:cubicBezTo>
                        <a:cubicBezTo>
                          <a:pt x="273" y="370"/>
                          <a:pt x="299" y="337"/>
                          <a:pt x="338" y="337"/>
                        </a:cubicBezTo>
                        <a:cubicBezTo>
                          <a:pt x="2190" y="331"/>
                          <a:pt x="4042" y="331"/>
                          <a:pt x="5887" y="324"/>
                        </a:cubicBezTo>
                        <a:close/>
                        <a:moveTo>
                          <a:pt x="2986" y="0"/>
                        </a:moveTo>
                        <a:cubicBezTo>
                          <a:pt x="2494" y="0"/>
                          <a:pt x="2002" y="7"/>
                          <a:pt x="1516" y="20"/>
                        </a:cubicBezTo>
                        <a:cubicBezTo>
                          <a:pt x="1490" y="21"/>
                          <a:pt x="1463" y="21"/>
                          <a:pt x="1436" y="21"/>
                        </a:cubicBezTo>
                        <a:cubicBezTo>
                          <a:pt x="1304" y="21"/>
                          <a:pt x="1166" y="15"/>
                          <a:pt x="1031" y="15"/>
                        </a:cubicBezTo>
                        <a:cubicBezTo>
                          <a:pt x="907" y="15"/>
                          <a:pt x="786" y="20"/>
                          <a:pt x="674" y="39"/>
                        </a:cubicBezTo>
                        <a:cubicBezTo>
                          <a:pt x="642" y="33"/>
                          <a:pt x="611" y="29"/>
                          <a:pt x="581" y="29"/>
                        </a:cubicBezTo>
                        <a:cubicBezTo>
                          <a:pt x="467" y="29"/>
                          <a:pt x="371" y="79"/>
                          <a:pt x="299" y="182"/>
                        </a:cubicBezTo>
                        <a:cubicBezTo>
                          <a:pt x="137" y="240"/>
                          <a:pt x="79" y="357"/>
                          <a:pt x="117" y="519"/>
                        </a:cubicBezTo>
                        <a:cubicBezTo>
                          <a:pt x="1" y="972"/>
                          <a:pt x="85" y="1587"/>
                          <a:pt x="98" y="2053"/>
                        </a:cubicBezTo>
                        <a:cubicBezTo>
                          <a:pt x="111" y="2545"/>
                          <a:pt x="176" y="3038"/>
                          <a:pt x="169" y="3530"/>
                        </a:cubicBezTo>
                        <a:cubicBezTo>
                          <a:pt x="189" y="3536"/>
                          <a:pt x="202" y="3562"/>
                          <a:pt x="189" y="3588"/>
                        </a:cubicBezTo>
                        <a:lnTo>
                          <a:pt x="195" y="3588"/>
                        </a:lnTo>
                        <a:cubicBezTo>
                          <a:pt x="202" y="3562"/>
                          <a:pt x="221" y="3543"/>
                          <a:pt x="260" y="3536"/>
                        </a:cubicBezTo>
                        <a:cubicBezTo>
                          <a:pt x="2254" y="3355"/>
                          <a:pt x="4307" y="3407"/>
                          <a:pt x="6308" y="3381"/>
                        </a:cubicBezTo>
                        <a:cubicBezTo>
                          <a:pt x="6334" y="3381"/>
                          <a:pt x="6347" y="3387"/>
                          <a:pt x="6360" y="3400"/>
                        </a:cubicBezTo>
                        <a:cubicBezTo>
                          <a:pt x="6367" y="3394"/>
                          <a:pt x="6373" y="3387"/>
                          <a:pt x="6380" y="3381"/>
                        </a:cubicBezTo>
                        <a:cubicBezTo>
                          <a:pt x="6405" y="2850"/>
                          <a:pt x="6418" y="2312"/>
                          <a:pt x="6392" y="1781"/>
                        </a:cubicBezTo>
                        <a:cubicBezTo>
                          <a:pt x="6373" y="1309"/>
                          <a:pt x="6464" y="311"/>
                          <a:pt x="5926" y="78"/>
                        </a:cubicBezTo>
                        <a:cubicBezTo>
                          <a:pt x="5859" y="50"/>
                          <a:pt x="5767" y="43"/>
                          <a:pt x="5670" y="43"/>
                        </a:cubicBezTo>
                        <a:cubicBezTo>
                          <a:pt x="5556" y="43"/>
                          <a:pt x="5435" y="53"/>
                          <a:pt x="5338" y="53"/>
                        </a:cubicBezTo>
                        <a:cubicBezTo>
                          <a:pt x="5324" y="53"/>
                          <a:pt x="5311" y="53"/>
                          <a:pt x="5298" y="52"/>
                        </a:cubicBezTo>
                        <a:cubicBezTo>
                          <a:pt x="5020" y="39"/>
                          <a:pt x="4741" y="33"/>
                          <a:pt x="4456" y="26"/>
                        </a:cubicBezTo>
                        <a:cubicBezTo>
                          <a:pt x="3971" y="13"/>
                          <a:pt x="3478" y="7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5631045" y="2558350"/>
                    <a:ext cx="590836" cy="286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8" h="2895" extrusionOk="0">
                        <a:moveTo>
                          <a:pt x="851" y="132"/>
                        </a:moveTo>
                        <a:cubicBezTo>
                          <a:pt x="1080" y="132"/>
                          <a:pt x="1315" y="149"/>
                          <a:pt x="1535" y="149"/>
                        </a:cubicBezTo>
                        <a:cubicBezTo>
                          <a:pt x="2882" y="149"/>
                          <a:pt x="4229" y="149"/>
                          <a:pt x="5576" y="143"/>
                        </a:cubicBezTo>
                        <a:cubicBezTo>
                          <a:pt x="5602" y="959"/>
                          <a:pt x="5634" y="1807"/>
                          <a:pt x="5822" y="2604"/>
                        </a:cubicBezTo>
                        <a:cubicBezTo>
                          <a:pt x="3990" y="2623"/>
                          <a:pt x="2137" y="2681"/>
                          <a:pt x="305" y="2798"/>
                        </a:cubicBezTo>
                        <a:cubicBezTo>
                          <a:pt x="240" y="2150"/>
                          <a:pt x="162" y="1509"/>
                          <a:pt x="156" y="862"/>
                        </a:cubicBezTo>
                        <a:cubicBezTo>
                          <a:pt x="149" y="454"/>
                          <a:pt x="59" y="207"/>
                          <a:pt x="512" y="149"/>
                        </a:cubicBezTo>
                        <a:cubicBezTo>
                          <a:pt x="622" y="136"/>
                          <a:pt x="736" y="132"/>
                          <a:pt x="851" y="132"/>
                        </a:cubicBezTo>
                        <a:close/>
                        <a:moveTo>
                          <a:pt x="5647" y="0"/>
                        </a:moveTo>
                        <a:cubicBezTo>
                          <a:pt x="3802" y="7"/>
                          <a:pt x="1950" y="7"/>
                          <a:pt x="98" y="13"/>
                        </a:cubicBezTo>
                        <a:cubicBezTo>
                          <a:pt x="59" y="13"/>
                          <a:pt x="33" y="46"/>
                          <a:pt x="33" y="84"/>
                        </a:cubicBezTo>
                        <a:cubicBezTo>
                          <a:pt x="0" y="991"/>
                          <a:pt x="26" y="1917"/>
                          <a:pt x="214" y="2817"/>
                        </a:cubicBezTo>
                        <a:cubicBezTo>
                          <a:pt x="214" y="2824"/>
                          <a:pt x="221" y="2824"/>
                          <a:pt x="221" y="2830"/>
                        </a:cubicBezTo>
                        <a:cubicBezTo>
                          <a:pt x="214" y="2856"/>
                          <a:pt x="227" y="2895"/>
                          <a:pt x="266" y="2895"/>
                        </a:cubicBezTo>
                        <a:cubicBezTo>
                          <a:pt x="2137" y="2888"/>
                          <a:pt x="4028" y="2830"/>
                          <a:pt x="5893" y="2727"/>
                        </a:cubicBezTo>
                        <a:cubicBezTo>
                          <a:pt x="5978" y="2720"/>
                          <a:pt x="5978" y="2604"/>
                          <a:pt x="5893" y="2604"/>
                        </a:cubicBezTo>
                        <a:cubicBezTo>
                          <a:pt x="5861" y="1768"/>
                          <a:pt x="5744" y="939"/>
                          <a:pt x="5706" y="110"/>
                        </a:cubicBezTo>
                        <a:cubicBezTo>
                          <a:pt x="5732" y="65"/>
                          <a:pt x="5712" y="0"/>
                          <a:pt x="5647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5530530" y="2876400"/>
                    <a:ext cx="674747" cy="233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7" h="2361" extrusionOk="0">
                        <a:moveTo>
                          <a:pt x="648" y="2052"/>
                        </a:moveTo>
                        <a:cubicBezTo>
                          <a:pt x="731" y="2052"/>
                          <a:pt x="813" y="2054"/>
                          <a:pt x="894" y="2054"/>
                        </a:cubicBezTo>
                        <a:cubicBezTo>
                          <a:pt x="940" y="2054"/>
                          <a:pt x="933" y="2118"/>
                          <a:pt x="894" y="2118"/>
                        </a:cubicBezTo>
                        <a:cubicBezTo>
                          <a:pt x="733" y="2118"/>
                          <a:pt x="564" y="2118"/>
                          <a:pt x="402" y="2112"/>
                        </a:cubicBezTo>
                        <a:cubicBezTo>
                          <a:pt x="370" y="2105"/>
                          <a:pt x="370" y="2060"/>
                          <a:pt x="402" y="2060"/>
                        </a:cubicBezTo>
                        <a:cubicBezTo>
                          <a:pt x="483" y="2054"/>
                          <a:pt x="566" y="2052"/>
                          <a:pt x="648" y="2052"/>
                        </a:cubicBezTo>
                        <a:close/>
                        <a:moveTo>
                          <a:pt x="185" y="2136"/>
                        </a:moveTo>
                        <a:cubicBezTo>
                          <a:pt x="188" y="2136"/>
                          <a:pt x="191" y="2136"/>
                          <a:pt x="195" y="2138"/>
                        </a:cubicBezTo>
                        <a:cubicBezTo>
                          <a:pt x="422" y="2183"/>
                          <a:pt x="629" y="2196"/>
                          <a:pt x="856" y="2196"/>
                        </a:cubicBezTo>
                        <a:cubicBezTo>
                          <a:pt x="857" y="2196"/>
                          <a:pt x="859" y="2195"/>
                          <a:pt x="861" y="2195"/>
                        </a:cubicBezTo>
                        <a:cubicBezTo>
                          <a:pt x="889" y="2195"/>
                          <a:pt x="899" y="2248"/>
                          <a:pt x="869" y="2254"/>
                        </a:cubicBezTo>
                        <a:cubicBezTo>
                          <a:pt x="809" y="2263"/>
                          <a:pt x="748" y="2267"/>
                          <a:pt x="686" y="2267"/>
                        </a:cubicBezTo>
                        <a:cubicBezTo>
                          <a:pt x="514" y="2267"/>
                          <a:pt x="339" y="2235"/>
                          <a:pt x="182" y="2183"/>
                        </a:cubicBezTo>
                        <a:cubicBezTo>
                          <a:pt x="153" y="2177"/>
                          <a:pt x="160" y="2136"/>
                          <a:pt x="185" y="2136"/>
                        </a:cubicBezTo>
                        <a:close/>
                        <a:moveTo>
                          <a:pt x="6826" y="1"/>
                        </a:moveTo>
                        <a:cubicBezTo>
                          <a:pt x="5323" y="62"/>
                          <a:pt x="3795" y="162"/>
                          <a:pt x="2278" y="162"/>
                        </a:cubicBezTo>
                        <a:cubicBezTo>
                          <a:pt x="1861" y="162"/>
                          <a:pt x="1445" y="155"/>
                          <a:pt x="1030" y="137"/>
                        </a:cubicBezTo>
                        <a:cubicBezTo>
                          <a:pt x="972" y="137"/>
                          <a:pt x="953" y="85"/>
                          <a:pt x="966" y="46"/>
                        </a:cubicBezTo>
                        <a:lnTo>
                          <a:pt x="966" y="46"/>
                        </a:lnTo>
                        <a:cubicBezTo>
                          <a:pt x="778" y="454"/>
                          <a:pt x="558" y="849"/>
                          <a:pt x="363" y="1251"/>
                        </a:cubicBezTo>
                        <a:cubicBezTo>
                          <a:pt x="279" y="1419"/>
                          <a:pt x="163" y="1600"/>
                          <a:pt x="111" y="1775"/>
                        </a:cubicBezTo>
                        <a:cubicBezTo>
                          <a:pt x="14" y="1885"/>
                          <a:pt x="1" y="2002"/>
                          <a:pt x="72" y="2125"/>
                        </a:cubicBezTo>
                        <a:cubicBezTo>
                          <a:pt x="58" y="2260"/>
                          <a:pt x="101" y="2331"/>
                          <a:pt x="202" y="2331"/>
                        </a:cubicBezTo>
                        <a:cubicBezTo>
                          <a:pt x="236" y="2331"/>
                          <a:pt x="277" y="2322"/>
                          <a:pt x="325" y="2306"/>
                        </a:cubicBezTo>
                        <a:cubicBezTo>
                          <a:pt x="454" y="2348"/>
                          <a:pt x="614" y="2361"/>
                          <a:pt x="783" y="2361"/>
                        </a:cubicBezTo>
                        <a:cubicBezTo>
                          <a:pt x="1039" y="2361"/>
                          <a:pt x="1315" y="2332"/>
                          <a:pt x="1530" y="2332"/>
                        </a:cubicBezTo>
                        <a:cubicBezTo>
                          <a:pt x="1543" y="2332"/>
                          <a:pt x="1555" y="2332"/>
                          <a:pt x="1568" y="2332"/>
                        </a:cubicBezTo>
                        <a:lnTo>
                          <a:pt x="2921" y="2332"/>
                        </a:lnTo>
                        <a:cubicBezTo>
                          <a:pt x="3336" y="2326"/>
                          <a:pt x="3750" y="2319"/>
                          <a:pt x="4165" y="2306"/>
                        </a:cubicBezTo>
                        <a:lnTo>
                          <a:pt x="4158" y="2177"/>
                        </a:lnTo>
                        <a:cubicBezTo>
                          <a:pt x="4117" y="2177"/>
                          <a:pt x="4075" y="2178"/>
                          <a:pt x="4034" y="2178"/>
                        </a:cubicBezTo>
                        <a:cubicBezTo>
                          <a:pt x="3662" y="2178"/>
                          <a:pt x="3294" y="2151"/>
                          <a:pt x="2921" y="2099"/>
                        </a:cubicBezTo>
                        <a:cubicBezTo>
                          <a:pt x="2889" y="2092"/>
                          <a:pt x="2889" y="2054"/>
                          <a:pt x="2902" y="2034"/>
                        </a:cubicBezTo>
                        <a:cubicBezTo>
                          <a:pt x="2895" y="2034"/>
                          <a:pt x="2882" y="2028"/>
                          <a:pt x="2882" y="2015"/>
                        </a:cubicBezTo>
                        <a:cubicBezTo>
                          <a:pt x="2876" y="1846"/>
                          <a:pt x="2902" y="1684"/>
                          <a:pt x="2928" y="1523"/>
                        </a:cubicBezTo>
                        <a:cubicBezTo>
                          <a:pt x="2928" y="1497"/>
                          <a:pt x="2960" y="1484"/>
                          <a:pt x="2980" y="1477"/>
                        </a:cubicBezTo>
                        <a:cubicBezTo>
                          <a:pt x="3588" y="1432"/>
                          <a:pt x="4191" y="1387"/>
                          <a:pt x="4799" y="1341"/>
                        </a:cubicBezTo>
                        <a:lnTo>
                          <a:pt x="4806" y="1341"/>
                        </a:lnTo>
                        <a:lnTo>
                          <a:pt x="4799" y="1296"/>
                        </a:lnTo>
                        <a:cubicBezTo>
                          <a:pt x="3478" y="1361"/>
                          <a:pt x="2144" y="1399"/>
                          <a:pt x="823" y="1419"/>
                        </a:cubicBezTo>
                        <a:cubicBezTo>
                          <a:pt x="797" y="1419"/>
                          <a:pt x="784" y="1406"/>
                          <a:pt x="784" y="1387"/>
                        </a:cubicBezTo>
                        <a:cubicBezTo>
                          <a:pt x="765" y="1380"/>
                          <a:pt x="745" y="1361"/>
                          <a:pt x="752" y="1335"/>
                        </a:cubicBezTo>
                        <a:cubicBezTo>
                          <a:pt x="804" y="1115"/>
                          <a:pt x="946" y="486"/>
                          <a:pt x="1160" y="376"/>
                        </a:cubicBezTo>
                        <a:cubicBezTo>
                          <a:pt x="1341" y="279"/>
                          <a:pt x="1678" y="305"/>
                          <a:pt x="1872" y="286"/>
                        </a:cubicBezTo>
                        <a:cubicBezTo>
                          <a:pt x="2177" y="260"/>
                          <a:pt x="2481" y="247"/>
                          <a:pt x="2779" y="234"/>
                        </a:cubicBezTo>
                        <a:cubicBezTo>
                          <a:pt x="3057" y="226"/>
                          <a:pt x="3335" y="224"/>
                          <a:pt x="3614" y="224"/>
                        </a:cubicBezTo>
                        <a:cubicBezTo>
                          <a:pt x="3862" y="224"/>
                          <a:pt x="4110" y="225"/>
                          <a:pt x="4358" y="225"/>
                        </a:cubicBezTo>
                        <a:cubicBezTo>
                          <a:pt x="5167" y="225"/>
                          <a:pt x="5974" y="209"/>
                          <a:pt x="6774" y="72"/>
                        </a:cubicBezTo>
                        <a:cubicBezTo>
                          <a:pt x="6787" y="53"/>
                          <a:pt x="6807" y="33"/>
                          <a:pt x="6826" y="33"/>
                        </a:cubicBezTo>
                        <a:lnTo>
                          <a:pt x="68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5636777" y="2571297"/>
                    <a:ext cx="569784" cy="263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5" h="2667" extrusionOk="0">
                        <a:moveTo>
                          <a:pt x="1121" y="2239"/>
                        </a:moveTo>
                        <a:cubicBezTo>
                          <a:pt x="1179" y="2239"/>
                          <a:pt x="1179" y="2330"/>
                          <a:pt x="1121" y="2330"/>
                        </a:cubicBezTo>
                        <a:cubicBezTo>
                          <a:pt x="959" y="2330"/>
                          <a:pt x="791" y="2330"/>
                          <a:pt x="629" y="2324"/>
                        </a:cubicBezTo>
                        <a:cubicBezTo>
                          <a:pt x="577" y="2324"/>
                          <a:pt x="577" y="2252"/>
                          <a:pt x="629" y="2246"/>
                        </a:cubicBezTo>
                        <a:cubicBezTo>
                          <a:pt x="791" y="2239"/>
                          <a:pt x="959" y="2239"/>
                          <a:pt x="1121" y="2239"/>
                        </a:cubicBezTo>
                        <a:close/>
                        <a:moveTo>
                          <a:pt x="876" y="2418"/>
                        </a:moveTo>
                        <a:cubicBezTo>
                          <a:pt x="935" y="2418"/>
                          <a:pt x="993" y="2419"/>
                          <a:pt x="1050" y="2421"/>
                        </a:cubicBezTo>
                        <a:cubicBezTo>
                          <a:pt x="1102" y="2427"/>
                          <a:pt x="1102" y="2498"/>
                          <a:pt x="1050" y="2498"/>
                        </a:cubicBezTo>
                        <a:cubicBezTo>
                          <a:pt x="990" y="2502"/>
                          <a:pt x="928" y="2504"/>
                          <a:pt x="866" y="2504"/>
                        </a:cubicBezTo>
                        <a:cubicBezTo>
                          <a:pt x="728" y="2504"/>
                          <a:pt x="588" y="2496"/>
                          <a:pt x="454" y="2492"/>
                        </a:cubicBezTo>
                        <a:cubicBezTo>
                          <a:pt x="415" y="2492"/>
                          <a:pt x="415" y="2434"/>
                          <a:pt x="454" y="2427"/>
                        </a:cubicBezTo>
                        <a:cubicBezTo>
                          <a:pt x="591" y="2423"/>
                          <a:pt x="735" y="2418"/>
                          <a:pt x="876" y="2418"/>
                        </a:cubicBezTo>
                        <a:close/>
                        <a:moveTo>
                          <a:pt x="793" y="1"/>
                        </a:moveTo>
                        <a:cubicBezTo>
                          <a:pt x="678" y="1"/>
                          <a:pt x="564" y="5"/>
                          <a:pt x="454" y="18"/>
                        </a:cubicBezTo>
                        <a:cubicBezTo>
                          <a:pt x="1" y="76"/>
                          <a:pt x="91" y="323"/>
                          <a:pt x="98" y="731"/>
                        </a:cubicBezTo>
                        <a:cubicBezTo>
                          <a:pt x="104" y="1378"/>
                          <a:pt x="182" y="2019"/>
                          <a:pt x="247" y="2667"/>
                        </a:cubicBezTo>
                        <a:cubicBezTo>
                          <a:pt x="2079" y="2550"/>
                          <a:pt x="3932" y="2492"/>
                          <a:pt x="5764" y="2473"/>
                        </a:cubicBezTo>
                        <a:cubicBezTo>
                          <a:pt x="5576" y="1676"/>
                          <a:pt x="5544" y="828"/>
                          <a:pt x="5518" y="12"/>
                        </a:cubicBezTo>
                        <a:cubicBezTo>
                          <a:pt x="4171" y="12"/>
                          <a:pt x="2824" y="18"/>
                          <a:pt x="1477" y="18"/>
                        </a:cubicBezTo>
                        <a:cubicBezTo>
                          <a:pt x="1257" y="18"/>
                          <a:pt x="1022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5693805" y="2792588"/>
                    <a:ext cx="59598" cy="9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" h="92" extrusionOk="0">
                        <a:moveTo>
                          <a:pt x="544" y="0"/>
                        </a:moveTo>
                        <a:cubicBezTo>
                          <a:pt x="382" y="0"/>
                          <a:pt x="214" y="0"/>
                          <a:pt x="52" y="7"/>
                        </a:cubicBezTo>
                        <a:cubicBezTo>
                          <a:pt x="0" y="13"/>
                          <a:pt x="0" y="85"/>
                          <a:pt x="52" y="85"/>
                        </a:cubicBezTo>
                        <a:cubicBezTo>
                          <a:pt x="214" y="91"/>
                          <a:pt x="382" y="91"/>
                          <a:pt x="544" y="91"/>
                        </a:cubicBezTo>
                        <a:cubicBezTo>
                          <a:pt x="602" y="91"/>
                          <a:pt x="602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5677794" y="2810279"/>
                    <a:ext cx="67900" cy="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86" extrusionOk="0">
                        <a:moveTo>
                          <a:pt x="461" y="0"/>
                        </a:moveTo>
                        <a:cubicBezTo>
                          <a:pt x="320" y="0"/>
                          <a:pt x="176" y="5"/>
                          <a:pt x="39" y="9"/>
                        </a:cubicBezTo>
                        <a:cubicBezTo>
                          <a:pt x="0" y="16"/>
                          <a:pt x="0" y="74"/>
                          <a:pt x="39" y="74"/>
                        </a:cubicBezTo>
                        <a:cubicBezTo>
                          <a:pt x="173" y="78"/>
                          <a:pt x="313" y="86"/>
                          <a:pt x="451" y="86"/>
                        </a:cubicBezTo>
                        <a:cubicBezTo>
                          <a:pt x="513" y="86"/>
                          <a:pt x="575" y="84"/>
                          <a:pt x="635" y="80"/>
                        </a:cubicBezTo>
                        <a:cubicBezTo>
                          <a:pt x="687" y="80"/>
                          <a:pt x="687" y="9"/>
                          <a:pt x="635" y="3"/>
                        </a:cubicBezTo>
                        <a:cubicBezTo>
                          <a:pt x="578" y="1"/>
                          <a:pt x="520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0"/>
                  <p:cNvSpPr/>
                  <p:nvPr/>
                </p:nvSpPr>
                <p:spPr>
                  <a:xfrm>
                    <a:off x="5567000" y="3079110"/>
                    <a:ext cx="56435" cy="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68" extrusionOk="0">
                        <a:moveTo>
                          <a:pt x="279" y="1"/>
                        </a:moveTo>
                        <a:cubicBezTo>
                          <a:pt x="197" y="1"/>
                          <a:pt x="114" y="3"/>
                          <a:pt x="33" y="9"/>
                        </a:cubicBezTo>
                        <a:cubicBezTo>
                          <a:pt x="1" y="9"/>
                          <a:pt x="1" y="54"/>
                          <a:pt x="33" y="61"/>
                        </a:cubicBezTo>
                        <a:cubicBezTo>
                          <a:pt x="195" y="67"/>
                          <a:pt x="364" y="67"/>
                          <a:pt x="525" y="67"/>
                        </a:cubicBezTo>
                        <a:cubicBezTo>
                          <a:pt x="564" y="67"/>
                          <a:pt x="571" y="3"/>
                          <a:pt x="525" y="3"/>
                        </a:cubicBezTo>
                        <a:cubicBezTo>
                          <a:pt x="444" y="3"/>
                          <a:pt x="3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0"/>
                  <p:cNvSpPr/>
                  <p:nvPr/>
                </p:nvSpPr>
                <p:spPr>
                  <a:xfrm>
                    <a:off x="5545454" y="3087610"/>
                    <a:ext cx="73929" cy="12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" h="130" extrusionOk="0">
                        <a:moveTo>
                          <a:pt x="38" y="0"/>
                        </a:moveTo>
                        <a:cubicBezTo>
                          <a:pt x="10" y="0"/>
                          <a:pt x="1" y="40"/>
                          <a:pt x="31" y="46"/>
                        </a:cubicBezTo>
                        <a:cubicBezTo>
                          <a:pt x="188" y="98"/>
                          <a:pt x="363" y="130"/>
                          <a:pt x="532" y="130"/>
                        </a:cubicBezTo>
                        <a:cubicBezTo>
                          <a:pt x="593" y="130"/>
                          <a:pt x="653" y="126"/>
                          <a:pt x="711" y="117"/>
                        </a:cubicBezTo>
                        <a:cubicBezTo>
                          <a:pt x="748" y="111"/>
                          <a:pt x="738" y="58"/>
                          <a:pt x="710" y="58"/>
                        </a:cubicBezTo>
                        <a:cubicBezTo>
                          <a:pt x="708" y="58"/>
                          <a:pt x="706" y="59"/>
                          <a:pt x="705" y="59"/>
                        </a:cubicBezTo>
                        <a:cubicBezTo>
                          <a:pt x="478" y="59"/>
                          <a:pt x="271" y="46"/>
                          <a:pt x="44" y="1"/>
                        </a:cubicBezTo>
                        <a:cubicBezTo>
                          <a:pt x="42" y="0"/>
                          <a:pt x="40" y="0"/>
                          <a:pt x="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4" name="Google Shape;854;p20"/>
              <p:cNvSpPr/>
              <p:nvPr/>
            </p:nvSpPr>
            <p:spPr>
              <a:xfrm>
                <a:off x="5621566" y="4505475"/>
                <a:ext cx="235623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837" extrusionOk="0">
                    <a:moveTo>
                      <a:pt x="1923" y="123"/>
                    </a:moveTo>
                    <a:cubicBezTo>
                      <a:pt x="2014" y="298"/>
                      <a:pt x="2131" y="479"/>
                      <a:pt x="2254" y="635"/>
                    </a:cubicBezTo>
                    <a:cubicBezTo>
                      <a:pt x="1820" y="689"/>
                      <a:pt x="1387" y="713"/>
                      <a:pt x="953" y="713"/>
                    </a:cubicBezTo>
                    <a:cubicBezTo>
                      <a:pt x="655" y="713"/>
                      <a:pt x="357" y="701"/>
                      <a:pt x="58" y="680"/>
                    </a:cubicBezTo>
                    <a:cubicBezTo>
                      <a:pt x="117" y="518"/>
                      <a:pt x="91" y="337"/>
                      <a:pt x="246" y="240"/>
                    </a:cubicBezTo>
                    <a:cubicBezTo>
                      <a:pt x="301" y="207"/>
                      <a:pt x="408" y="201"/>
                      <a:pt x="517" y="201"/>
                    </a:cubicBezTo>
                    <a:cubicBezTo>
                      <a:pt x="590" y="201"/>
                      <a:pt x="664" y="204"/>
                      <a:pt x="724" y="204"/>
                    </a:cubicBezTo>
                    <a:cubicBezTo>
                      <a:pt x="755" y="204"/>
                      <a:pt x="781" y="203"/>
                      <a:pt x="803" y="201"/>
                    </a:cubicBezTo>
                    <a:cubicBezTo>
                      <a:pt x="1179" y="175"/>
                      <a:pt x="1548" y="149"/>
                      <a:pt x="1923" y="123"/>
                    </a:cubicBezTo>
                    <a:close/>
                    <a:moveTo>
                      <a:pt x="1923" y="0"/>
                    </a:moveTo>
                    <a:cubicBezTo>
                      <a:pt x="1321" y="46"/>
                      <a:pt x="712" y="91"/>
                      <a:pt x="104" y="136"/>
                    </a:cubicBezTo>
                    <a:cubicBezTo>
                      <a:pt x="84" y="143"/>
                      <a:pt x="58" y="156"/>
                      <a:pt x="52" y="182"/>
                    </a:cubicBezTo>
                    <a:cubicBezTo>
                      <a:pt x="26" y="343"/>
                      <a:pt x="0" y="505"/>
                      <a:pt x="13" y="674"/>
                    </a:cubicBezTo>
                    <a:cubicBezTo>
                      <a:pt x="13" y="687"/>
                      <a:pt x="19" y="693"/>
                      <a:pt x="32" y="693"/>
                    </a:cubicBezTo>
                    <a:cubicBezTo>
                      <a:pt x="13" y="713"/>
                      <a:pt x="13" y="751"/>
                      <a:pt x="45" y="758"/>
                    </a:cubicBezTo>
                    <a:cubicBezTo>
                      <a:pt x="418" y="810"/>
                      <a:pt x="791" y="837"/>
                      <a:pt x="1160" y="837"/>
                    </a:cubicBezTo>
                    <a:cubicBezTo>
                      <a:pt x="1201" y="837"/>
                      <a:pt x="1241" y="836"/>
                      <a:pt x="1282" y="836"/>
                    </a:cubicBezTo>
                    <a:cubicBezTo>
                      <a:pt x="1612" y="829"/>
                      <a:pt x="1943" y="803"/>
                      <a:pt x="2273" y="764"/>
                    </a:cubicBezTo>
                    <a:cubicBezTo>
                      <a:pt x="2331" y="751"/>
                      <a:pt x="2344" y="700"/>
                      <a:pt x="2331" y="661"/>
                    </a:cubicBezTo>
                    <a:cubicBezTo>
                      <a:pt x="2357" y="648"/>
                      <a:pt x="2383" y="609"/>
                      <a:pt x="2364" y="570"/>
                    </a:cubicBezTo>
                    <a:cubicBezTo>
                      <a:pt x="2260" y="389"/>
                      <a:pt x="2118" y="207"/>
                      <a:pt x="1982" y="46"/>
                    </a:cubicBezTo>
                    <a:cubicBezTo>
                      <a:pt x="1982" y="20"/>
                      <a:pt x="1962" y="0"/>
                      <a:pt x="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20"/>
            <p:cNvSpPr/>
            <p:nvPr/>
          </p:nvSpPr>
          <p:spPr>
            <a:xfrm>
              <a:off x="3831385" y="1617837"/>
              <a:ext cx="593447" cy="445045"/>
            </a:xfrm>
            <a:custGeom>
              <a:avLst/>
              <a:gdLst/>
              <a:ahLst/>
              <a:cxnLst/>
              <a:rect l="l" t="t" r="r" b="b"/>
              <a:pathLst>
                <a:path w="10977" h="8232" extrusionOk="0">
                  <a:moveTo>
                    <a:pt x="5412" y="157"/>
                  </a:moveTo>
                  <a:cubicBezTo>
                    <a:pt x="5580" y="157"/>
                    <a:pt x="5747" y="162"/>
                    <a:pt x="5912" y="170"/>
                  </a:cubicBezTo>
                  <a:cubicBezTo>
                    <a:pt x="7324" y="248"/>
                    <a:pt x="9066" y="494"/>
                    <a:pt x="10018" y="1666"/>
                  </a:cubicBezTo>
                  <a:cubicBezTo>
                    <a:pt x="10666" y="2463"/>
                    <a:pt x="10705" y="3583"/>
                    <a:pt x="10594" y="4561"/>
                  </a:cubicBezTo>
                  <a:cubicBezTo>
                    <a:pt x="10465" y="5642"/>
                    <a:pt x="9882" y="6847"/>
                    <a:pt x="8658" y="6931"/>
                  </a:cubicBezTo>
                  <a:cubicBezTo>
                    <a:pt x="8561" y="6938"/>
                    <a:pt x="8561" y="7087"/>
                    <a:pt x="8658" y="7087"/>
                  </a:cubicBezTo>
                  <a:cubicBezTo>
                    <a:pt x="8775" y="7643"/>
                    <a:pt x="9519" y="7890"/>
                    <a:pt x="10076" y="8077"/>
                  </a:cubicBezTo>
                  <a:cubicBezTo>
                    <a:pt x="9983" y="8084"/>
                    <a:pt x="9891" y="8087"/>
                    <a:pt x="9799" y="8087"/>
                  </a:cubicBezTo>
                  <a:cubicBezTo>
                    <a:pt x="8842" y="8087"/>
                    <a:pt x="7980" y="7724"/>
                    <a:pt x="7188" y="7145"/>
                  </a:cubicBezTo>
                  <a:cubicBezTo>
                    <a:pt x="7214" y="7112"/>
                    <a:pt x="7201" y="7054"/>
                    <a:pt x="7149" y="7054"/>
                  </a:cubicBezTo>
                  <a:cubicBezTo>
                    <a:pt x="6694" y="7071"/>
                    <a:pt x="6225" y="7091"/>
                    <a:pt x="5755" y="7091"/>
                  </a:cubicBezTo>
                  <a:cubicBezTo>
                    <a:pt x="4440" y="7091"/>
                    <a:pt x="3113" y="6940"/>
                    <a:pt x="2020" y="6167"/>
                  </a:cubicBezTo>
                  <a:cubicBezTo>
                    <a:pt x="589" y="5157"/>
                    <a:pt x="143" y="3376"/>
                    <a:pt x="1205" y="1919"/>
                  </a:cubicBezTo>
                  <a:cubicBezTo>
                    <a:pt x="2183" y="572"/>
                    <a:pt x="3828" y="157"/>
                    <a:pt x="5412" y="157"/>
                  </a:cubicBezTo>
                  <a:close/>
                  <a:moveTo>
                    <a:pt x="5365" y="1"/>
                  </a:moveTo>
                  <a:cubicBezTo>
                    <a:pt x="4036" y="1"/>
                    <a:pt x="2699" y="285"/>
                    <a:pt x="1690" y="1168"/>
                  </a:cubicBezTo>
                  <a:cubicBezTo>
                    <a:pt x="421" y="2275"/>
                    <a:pt x="0" y="4082"/>
                    <a:pt x="1075" y="5474"/>
                  </a:cubicBezTo>
                  <a:cubicBezTo>
                    <a:pt x="2176" y="6912"/>
                    <a:pt x="3933" y="7222"/>
                    <a:pt x="5648" y="7222"/>
                  </a:cubicBezTo>
                  <a:cubicBezTo>
                    <a:pt x="6143" y="7222"/>
                    <a:pt x="6633" y="7196"/>
                    <a:pt x="7104" y="7164"/>
                  </a:cubicBezTo>
                  <a:cubicBezTo>
                    <a:pt x="7104" y="7177"/>
                    <a:pt x="7110" y="7184"/>
                    <a:pt x="7117" y="7197"/>
                  </a:cubicBezTo>
                  <a:cubicBezTo>
                    <a:pt x="7792" y="7903"/>
                    <a:pt x="8788" y="8232"/>
                    <a:pt x="9761" y="8232"/>
                  </a:cubicBezTo>
                  <a:cubicBezTo>
                    <a:pt x="9983" y="8232"/>
                    <a:pt x="10204" y="8215"/>
                    <a:pt x="10420" y="8181"/>
                  </a:cubicBezTo>
                  <a:cubicBezTo>
                    <a:pt x="10497" y="8175"/>
                    <a:pt x="10478" y="8064"/>
                    <a:pt x="10420" y="8039"/>
                  </a:cubicBezTo>
                  <a:cubicBezTo>
                    <a:pt x="9914" y="7838"/>
                    <a:pt x="8988" y="7650"/>
                    <a:pt x="8801" y="7067"/>
                  </a:cubicBezTo>
                  <a:cubicBezTo>
                    <a:pt x="10640" y="6821"/>
                    <a:pt x="10976" y="4412"/>
                    <a:pt x="10724" y="2916"/>
                  </a:cubicBezTo>
                  <a:cubicBezTo>
                    <a:pt x="10420" y="1122"/>
                    <a:pt x="8710" y="378"/>
                    <a:pt x="7078" y="138"/>
                  </a:cubicBezTo>
                  <a:cubicBezTo>
                    <a:pt x="6528" y="55"/>
                    <a:pt x="5947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839386" y="1626324"/>
              <a:ext cx="570740" cy="428772"/>
            </a:xfrm>
            <a:custGeom>
              <a:avLst/>
              <a:gdLst/>
              <a:ahLst/>
              <a:cxnLst/>
              <a:rect l="l" t="t" r="r" b="b"/>
              <a:pathLst>
                <a:path w="10557" h="7931" extrusionOk="0">
                  <a:moveTo>
                    <a:pt x="8789" y="978"/>
                  </a:moveTo>
                  <a:cubicBezTo>
                    <a:pt x="9112" y="998"/>
                    <a:pt x="9456" y="1192"/>
                    <a:pt x="9585" y="1503"/>
                  </a:cubicBezTo>
                  <a:cubicBezTo>
                    <a:pt x="9598" y="1533"/>
                    <a:pt x="9571" y="1551"/>
                    <a:pt x="9544" y="1551"/>
                  </a:cubicBezTo>
                  <a:cubicBezTo>
                    <a:pt x="9530" y="1551"/>
                    <a:pt x="9516" y="1546"/>
                    <a:pt x="9507" y="1535"/>
                  </a:cubicBezTo>
                  <a:cubicBezTo>
                    <a:pt x="9326" y="1270"/>
                    <a:pt x="9112" y="1095"/>
                    <a:pt x="8782" y="1050"/>
                  </a:cubicBezTo>
                  <a:cubicBezTo>
                    <a:pt x="8743" y="1043"/>
                    <a:pt x="8756" y="978"/>
                    <a:pt x="8789" y="978"/>
                  </a:cubicBezTo>
                  <a:close/>
                  <a:moveTo>
                    <a:pt x="8902" y="1313"/>
                  </a:moveTo>
                  <a:cubicBezTo>
                    <a:pt x="8905" y="1313"/>
                    <a:pt x="8908" y="1314"/>
                    <a:pt x="8912" y="1315"/>
                  </a:cubicBezTo>
                  <a:cubicBezTo>
                    <a:pt x="9087" y="1360"/>
                    <a:pt x="9235" y="1471"/>
                    <a:pt x="9333" y="1619"/>
                  </a:cubicBezTo>
                  <a:cubicBezTo>
                    <a:pt x="9350" y="1646"/>
                    <a:pt x="9326" y="1669"/>
                    <a:pt x="9300" y="1669"/>
                  </a:cubicBezTo>
                  <a:cubicBezTo>
                    <a:pt x="9288" y="1669"/>
                    <a:pt x="9276" y="1664"/>
                    <a:pt x="9268" y="1652"/>
                  </a:cubicBezTo>
                  <a:cubicBezTo>
                    <a:pt x="9171" y="1522"/>
                    <a:pt x="9054" y="1432"/>
                    <a:pt x="8899" y="1373"/>
                  </a:cubicBezTo>
                  <a:cubicBezTo>
                    <a:pt x="8864" y="1362"/>
                    <a:pt x="8876" y="1313"/>
                    <a:pt x="8902" y="1313"/>
                  </a:cubicBezTo>
                  <a:close/>
                  <a:moveTo>
                    <a:pt x="902" y="3979"/>
                  </a:moveTo>
                  <a:cubicBezTo>
                    <a:pt x="919" y="3979"/>
                    <a:pt x="935" y="3988"/>
                    <a:pt x="940" y="4009"/>
                  </a:cubicBezTo>
                  <a:cubicBezTo>
                    <a:pt x="1018" y="4281"/>
                    <a:pt x="1128" y="4514"/>
                    <a:pt x="1329" y="4721"/>
                  </a:cubicBezTo>
                  <a:cubicBezTo>
                    <a:pt x="1350" y="4742"/>
                    <a:pt x="1328" y="4772"/>
                    <a:pt x="1302" y="4772"/>
                  </a:cubicBezTo>
                  <a:cubicBezTo>
                    <a:pt x="1296" y="4772"/>
                    <a:pt x="1289" y="4770"/>
                    <a:pt x="1283" y="4767"/>
                  </a:cubicBezTo>
                  <a:cubicBezTo>
                    <a:pt x="1076" y="4579"/>
                    <a:pt x="901" y="4313"/>
                    <a:pt x="862" y="4028"/>
                  </a:cubicBezTo>
                  <a:cubicBezTo>
                    <a:pt x="855" y="3998"/>
                    <a:pt x="879" y="3979"/>
                    <a:pt x="902" y="3979"/>
                  </a:cubicBezTo>
                  <a:close/>
                  <a:moveTo>
                    <a:pt x="897" y="4432"/>
                  </a:moveTo>
                  <a:cubicBezTo>
                    <a:pt x="914" y="4432"/>
                    <a:pt x="932" y="4441"/>
                    <a:pt x="940" y="4462"/>
                  </a:cubicBezTo>
                  <a:cubicBezTo>
                    <a:pt x="1050" y="4728"/>
                    <a:pt x="1218" y="4942"/>
                    <a:pt x="1477" y="5071"/>
                  </a:cubicBezTo>
                  <a:cubicBezTo>
                    <a:pt x="1505" y="5087"/>
                    <a:pt x="1491" y="5127"/>
                    <a:pt x="1462" y="5127"/>
                  </a:cubicBezTo>
                  <a:cubicBezTo>
                    <a:pt x="1457" y="5127"/>
                    <a:pt x="1451" y="5126"/>
                    <a:pt x="1445" y="5123"/>
                  </a:cubicBezTo>
                  <a:cubicBezTo>
                    <a:pt x="1173" y="5006"/>
                    <a:pt x="940" y="4773"/>
                    <a:pt x="856" y="4482"/>
                  </a:cubicBezTo>
                  <a:cubicBezTo>
                    <a:pt x="848" y="4451"/>
                    <a:pt x="872" y="4432"/>
                    <a:pt x="897" y="4432"/>
                  </a:cubicBezTo>
                  <a:close/>
                  <a:moveTo>
                    <a:pt x="5264" y="0"/>
                  </a:moveTo>
                  <a:cubicBezTo>
                    <a:pt x="3680" y="0"/>
                    <a:pt x="2035" y="415"/>
                    <a:pt x="1057" y="1762"/>
                  </a:cubicBezTo>
                  <a:cubicBezTo>
                    <a:pt x="1" y="3219"/>
                    <a:pt x="441" y="5000"/>
                    <a:pt x="1872" y="6010"/>
                  </a:cubicBezTo>
                  <a:cubicBezTo>
                    <a:pt x="2965" y="6783"/>
                    <a:pt x="4292" y="6934"/>
                    <a:pt x="5607" y="6934"/>
                  </a:cubicBezTo>
                  <a:cubicBezTo>
                    <a:pt x="6077" y="6934"/>
                    <a:pt x="6546" y="6914"/>
                    <a:pt x="7001" y="6897"/>
                  </a:cubicBezTo>
                  <a:cubicBezTo>
                    <a:pt x="7004" y="6897"/>
                    <a:pt x="7007" y="6897"/>
                    <a:pt x="7009" y="6897"/>
                  </a:cubicBezTo>
                  <a:cubicBezTo>
                    <a:pt x="7061" y="6897"/>
                    <a:pt x="7071" y="6957"/>
                    <a:pt x="7040" y="6988"/>
                  </a:cubicBezTo>
                  <a:cubicBezTo>
                    <a:pt x="7838" y="7567"/>
                    <a:pt x="8695" y="7930"/>
                    <a:pt x="9651" y="7930"/>
                  </a:cubicBezTo>
                  <a:cubicBezTo>
                    <a:pt x="9743" y="7930"/>
                    <a:pt x="9835" y="7927"/>
                    <a:pt x="9928" y="7920"/>
                  </a:cubicBezTo>
                  <a:cubicBezTo>
                    <a:pt x="9371" y="7733"/>
                    <a:pt x="8627" y="7486"/>
                    <a:pt x="8510" y="6923"/>
                  </a:cubicBezTo>
                  <a:cubicBezTo>
                    <a:pt x="8508" y="6923"/>
                    <a:pt x="8506" y="6923"/>
                    <a:pt x="8504" y="6923"/>
                  </a:cubicBezTo>
                  <a:cubicBezTo>
                    <a:pt x="8413" y="6923"/>
                    <a:pt x="8421" y="6780"/>
                    <a:pt x="8510" y="6774"/>
                  </a:cubicBezTo>
                  <a:cubicBezTo>
                    <a:pt x="9734" y="6690"/>
                    <a:pt x="10317" y="5485"/>
                    <a:pt x="10446" y="4404"/>
                  </a:cubicBezTo>
                  <a:cubicBezTo>
                    <a:pt x="10557" y="3426"/>
                    <a:pt x="10518" y="2306"/>
                    <a:pt x="9870" y="1509"/>
                  </a:cubicBezTo>
                  <a:cubicBezTo>
                    <a:pt x="8918" y="337"/>
                    <a:pt x="7176" y="91"/>
                    <a:pt x="5764" y="13"/>
                  </a:cubicBezTo>
                  <a:cubicBezTo>
                    <a:pt x="5599" y="5"/>
                    <a:pt x="5432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312056" y="1679198"/>
              <a:ext cx="46224" cy="31032"/>
            </a:xfrm>
            <a:custGeom>
              <a:avLst/>
              <a:gdLst/>
              <a:ahLst/>
              <a:cxnLst/>
              <a:rect l="l" t="t" r="r" b="b"/>
              <a:pathLst>
                <a:path w="855" h="574" extrusionOk="0">
                  <a:moveTo>
                    <a:pt x="46" y="0"/>
                  </a:moveTo>
                  <a:cubicBezTo>
                    <a:pt x="7" y="0"/>
                    <a:pt x="0" y="65"/>
                    <a:pt x="39" y="72"/>
                  </a:cubicBezTo>
                  <a:cubicBezTo>
                    <a:pt x="369" y="117"/>
                    <a:pt x="583" y="292"/>
                    <a:pt x="764" y="557"/>
                  </a:cubicBezTo>
                  <a:cubicBezTo>
                    <a:pt x="773" y="568"/>
                    <a:pt x="787" y="573"/>
                    <a:pt x="801" y="573"/>
                  </a:cubicBezTo>
                  <a:cubicBezTo>
                    <a:pt x="828" y="573"/>
                    <a:pt x="855" y="555"/>
                    <a:pt x="842" y="525"/>
                  </a:cubicBezTo>
                  <a:cubicBezTo>
                    <a:pt x="713" y="214"/>
                    <a:pt x="369" y="2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4318544" y="1697309"/>
              <a:ext cx="26383" cy="19463"/>
            </a:xfrm>
            <a:custGeom>
              <a:avLst/>
              <a:gdLst/>
              <a:ahLst/>
              <a:cxnLst/>
              <a:rect l="l" t="t" r="r" b="b"/>
              <a:pathLst>
                <a:path w="488" h="360" extrusionOk="0">
                  <a:moveTo>
                    <a:pt x="39" y="0"/>
                  </a:moveTo>
                  <a:cubicBezTo>
                    <a:pt x="13" y="0"/>
                    <a:pt x="1" y="49"/>
                    <a:pt x="36" y="60"/>
                  </a:cubicBezTo>
                  <a:cubicBezTo>
                    <a:pt x="191" y="119"/>
                    <a:pt x="308" y="209"/>
                    <a:pt x="405" y="339"/>
                  </a:cubicBezTo>
                  <a:cubicBezTo>
                    <a:pt x="413" y="353"/>
                    <a:pt x="425" y="359"/>
                    <a:pt x="437" y="359"/>
                  </a:cubicBezTo>
                  <a:cubicBezTo>
                    <a:pt x="463" y="359"/>
                    <a:pt x="487" y="333"/>
                    <a:pt x="470" y="306"/>
                  </a:cubicBezTo>
                  <a:cubicBezTo>
                    <a:pt x="372" y="158"/>
                    <a:pt x="224" y="47"/>
                    <a:pt x="49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885231" y="1865876"/>
              <a:ext cx="35519" cy="37682"/>
            </a:xfrm>
            <a:custGeom>
              <a:avLst/>
              <a:gdLst/>
              <a:ahLst/>
              <a:cxnLst/>
              <a:rect l="l" t="t" r="r" b="b"/>
              <a:pathLst>
                <a:path w="657" h="697" extrusionOk="0">
                  <a:moveTo>
                    <a:pt x="49" y="1"/>
                  </a:moveTo>
                  <a:cubicBezTo>
                    <a:pt x="24" y="1"/>
                    <a:pt x="0" y="20"/>
                    <a:pt x="8" y="51"/>
                  </a:cubicBezTo>
                  <a:cubicBezTo>
                    <a:pt x="92" y="342"/>
                    <a:pt x="325" y="575"/>
                    <a:pt x="597" y="692"/>
                  </a:cubicBezTo>
                  <a:cubicBezTo>
                    <a:pt x="603" y="695"/>
                    <a:pt x="609" y="696"/>
                    <a:pt x="614" y="696"/>
                  </a:cubicBezTo>
                  <a:cubicBezTo>
                    <a:pt x="643" y="696"/>
                    <a:pt x="657" y="656"/>
                    <a:pt x="629" y="640"/>
                  </a:cubicBezTo>
                  <a:cubicBezTo>
                    <a:pt x="370" y="511"/>
                    <a:pt x="202" y="297"/>
                    <a:pt x="92" y="31"/>
                  </a:cubicBezTo>
                  <a:cubicBezTo>
                    <a:pt x="84" y="10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885772" y="1841385"/>
              <a:ext cx="26599" cy="42980"/>
            </a:xfrm>
            <a:custGeom>
              <a:avLst/>
              <a:gdLst/>
              <a:ahLst/>
              <a:cxnLst/>
              <a:rect l="l" t="t" r="r" b="b"/>
              <a:pathLst>
                <a:path w="492" h="795" extrusionOk="0">
                  <a:moveTo>
                    <a:pt x="46" y="1"/>
                  </a:moveTo>
                  <a:cubicBezTo>
                    <a:pt x="24" y="1"/>
                    <a:pt x="0" y="20"/>
                    <a:pt x="4" y="50"/>
                  </a:cubicBezTo>
                  <a:cubicBezTo>
                    <a:pt x="43" y="335"/>
                    <a:pt x="218" y="601"/>
                    <a:pt x="432" y="789"/>
                  </a:cubicBezTo>
                  <a:cubicBezTo>
                    <a:pt x="437" y="793"/>
                    <a:pt x="443" y="795"/>
                    <a:pt x="449" y="795"/>
                  </a:cubicBezTo>
                  <a:cubicBezTo>
                    <a:pt x="471" y="795"/>
                    <a:pt x="491" y="769"/>
                    <a:pt x="471" y="743"/>
                  </a:cubicBezTo>
                  <a:cubicBezTo>
                    <a:pt x="270" y="536"/>
                    <a:pt x="166" y="303"/>
                    <a:pt x="82" y="31"/>
                  </a:cubicBezTo>
                  <a:cubicBezTo>
                    <a:pt x="77" y="10"/>
                    <a:pt x="6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987153" y="1770396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3980611" y="1716820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998482" y="1877573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991940" y="1823997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06014" y="2088127"/>
              <a:ext cx="284370" cy="173055"/>
            </a:xfrm>
            <a:custGeom>
              <a:avLst/>
              <a:gdLst/>
              <a:ahLst/>
              <a:cxnLst/>
              <a:rect l="l" t="t" r="r" b="b"/>
              <a:pathLst>
                <a:path w="5260" h="3201" extrusionOk="0">
                  <a:moveTo>
                    <a:pt x="2886" y="172"/>
                  </a:moveTo>
                  <a:cubicBezTo>
                    <a:pt x="3073" y="172"/>
                    <a:pt x="3259" y="173"/>
                    <a:pt x="3446" y="175"/>
                  </a:cubicBezTo>
                  <a:cubicBezTo>
                    <a:pt x="3718" y="181"/>
                    <a:pt x="3990" y="188"/>
                    <a:pt x="4262" y="194"/>
                  </a:cubicBezTo>
                  <a:cubicBezTo>
                    <a:pt x="4276" y="196"/>
                    <a:pt x="4292" y="196"/>
                    <a:pt x="4309" y="196"/>
                  </a:cubicBezTo>
                  <a:cubicBezTo>
                    <a:pt x="4376" y="196"/>
                    <a:pt x="4461" y="188"/>
                    <a:pt x="4534" y="188"/>
                  </a:cubicBezTo>
                  <a:cubicBezTo>
                    <a:pt x="4097" y="688"/>
                    <a:pt x="3288" y="1724"/>
                    <a:pt x="2599" y="1724"/>
                  </a:cubicBezTo>
                  <a:cubicBezTo>
                    <a:pt x="2512" y="1724"/>
                    <a:pt x="2427" y="1707"/>
                    <a:pt x="2345" y="1671"/>
                  </a:cubicBezTo>
                  <a:cubicBezTo>
                    <a:pt x="1982" y="1522"/>
                    <a:pt x="1633" y="1217"/>
                    <a:pt x="1302" y="997"/>
                  </a:cubicBezTo>
                  <a:cubicBezTo>
                    <a:pt x="933" y="751"/>
                    <a:pt x="571" y="499"/>
                    <a:pt x="201" y="246"/>
                  </a:cubicBezTo>
                  <a:cubicBezTo>
                    <a:pt x="201" y="246"/>
                    <a:pt x="195" y="246"/>
                    <a:pt x="195" y="240"/>
                  </a:cubicBezTo>
                  <a:cubicBezTo>
                    <a:pt x="1091" y="197"/>
                    <a:pt x="1987" y="172"/>
                    <a:pt x="2886" y="172"/>
                  </a:cubicBezTo>
                  <a:close/>
                  <a:moveTo>
                    <a:pt x="4696" y="220"/>
                  </a:moveTo>
                  <a:cubicBezTo>
                    <a:pt x="4877" y="311"/>
                    <a:pt x="4858" y="453"/>
                    <a:pt x="4877" y="622"/>
                  </a:cubicBezTo>
                  <a:cubicBezTo>
                    <a:pt x="4942" y="1159"/>
                    <a:pt x="4871" y="1826"/>
                    <a:pt x="4825" y="2364"/>
                  </a:cubicBezTo>
                  <a:cubicBezTo>
                    <a:pt x="4812" y="2474"/>
                    <a:pt x="4780" y="2564"/>
                    <a:pt x="4741" y="2636"/>
                  </a:cubicBezTo>
                  <a:cubicBezTo>
                    <a:pt x="4378" y="2202"/>
                    <a:pt x="3912" y="1826"/>
                    <a:pt x="3439" y="1515"/>
                  </a:cubicBezTo>
                  <a:cubicBezTo>
                    <a:pt x="3439" y="1515"/>
                    <a:pt x="3439" y="1515"/>
                    <a:pt x="3433" y="1509"/>
                  </a:cubicBezTo>
                  <a:cubicBezTo>
                    <a:pt x="3452" y="1489"/>
                    <a:pt x="3478" y="1470"/>
                    <a:pt x="3498" y="1451"/>
                  </a:cubicBezTo>
                  <a:cubicBezTo>
                    <a:pt x="3919" y="1069"/>
                    <a:pt x="4314" y="654"/>
                    <a:pt x="4696" y="220"/>
                  </a:cubicBezTo>
                  <a:close/>
                  <a:moveTo>
                    <a:pt x="182" y="343"/>
                  </a:moveTo>
                  <a:lnTo>
                    <a:pt x="182" y="343"/>
                  </a:lnTo>
                  <a:cubicBezTo>
                    <a:pt x="577" y="654"/>
                    <a:pt x="972" y="952"/>
                    <a:pt x="1387" y="1230"/>
                  </a:cubicBezTo>
                  <a:cubicBezTo>
                    <a:pt x="1503" y="1315"/>
                    <a:pt x="1639" y="1425"/>
                    <a:pt x="1788" y="1535"/>
                  </a:cubicBezTo>
                  <a:cubicBezTo>
                    <a:pt x="1561" y="1748"/>
                    <a:pt x="1335" y="1956"/>
                    <a:pt x="1102" y="2156"/>
                  </a:cubicBezTo>
                  <a:cubicBezTo>
                    <a:pt x="875" y="2351"/>
                    <a:pt x="609" y="2532"/>
                    <a:pt x="396" y="2752"/>
                  </a:cubicBezTo>
                  <a:cubicBezTo>
                    <a:pt x="234" y="2526"/>
                    <a:pt x="201" y="2189"/>
                    <a:pt x="201" y="1910"/>
                  </a:cubicBezTo>
                  <a:cubicBezTo>
                    <a:pt x="201" y="1392"/>
                    <a:pt x="214" y="868"/>
                    <a:pt x="182" y="343"/>
                  </a:cubicBezTo>
                  <a:close/>
                  <a:moveTo>
                    <a:pt x="3375" y="1574"/>
                  </a:moveTo>
                  <a:cubicBezTo>
                    <a:pt x="3375" y="1580"/>
                    <a:pt x="3381" y="1580"/>
                    <a:pt x="3388" y="1587"/>
                  </a:cubicBezTo>
                  <a:cubicBezTo>
                    <a:pt x="3847" y="1943"/>
                    <a:pt x="4249" y="2338"/>
                    <a:pt x="4657" y="2752"/>
                  </a:cubicBezTo>
                  <a:cubicBezTo>
                    <a:pt x="4408" y="3006"/>
                    <a:pt x="3933" y="3023"/>
                    <a:pt x="3521" y="3023"/>
                  </a:cubicBezTo>
                  <a:cubicBezTo>
                    <a:pt x="3459" y="3023"/>
                    <a:pt x="3398" y="3022"/>
                    <a:pt x="3340" y="3022"/>
                  </a:cubicBezTo>
                  <a:cubicBezTo>
                    <a:pt x="3282" y="3022"/>
                    <a:pt x="3226" y="3023"/>
                    <a:pt x="3174" y="3024"/>
                  </a:cubicBezTo>
                  <a:cubicBezTo>
                    <a:pt x="2954" y="3027"/>
                    <a:pt x="2734" y="3028"/>
                    <a:pt x="2514" y="3028"/>
                  </a:cubicBezTo>
                  <a:cubicBezTo>
                    <a:pt x="2202" y="3028"/>
                    <a:pt x="1889" y="3025"/>
                    <a:pt x="1574" y="3018"/>
                  </a:cubicBezTo>
                  <a:cubicBezTo>
                    <a:pt x="1445" y="3018"/>
                    <a:pt x="1301" y="3026"/>
                    <a:pt x="1157" y="3026"/>
                  </a:cubicBezTo>
                  <a:cubicBezTo>
                    <a:pt x="1014" y="3026"/>
                    <a:pt x="872" y="3018"/>
                    <a:pt x="745" y="2985"/>
                  </a:cubicBezTo>
                  <a:cubicBezTo>
                    <a:pt x="622" y="2959"/>
                    <a:pt x="525" y="2901"/>
                    <a:pt x="454" y="2817"/>
                  </a:cubicBezTo>
                  <a:cubicBezTo>
                    <a:pt x="700" y="2675"/>
                    <a:pt x="927" y="2461"/>
                    <a:pt x="1140" y="2280"/>
                  </a:cubicBezTo>
                  <a:cubicBezTo>
                    <a:pt x="1399" y="2059"/>
                    <a:pt x="1646" y="1839"/>
                    <a:pt x="1885" y="1613"/>
                  </a:cubicBezTo>
                  <a:cubicBezTo>
                    <a:pt x="2138" y="1794"/>
                    <a:pt x="2403" y="1969"/>
                    <a:pt x="2649" y="1982"/>
                  </a:cubicBezTo>
                  <a:cubicBezTo>
                    <a:pt x="2663" y="1983"/>
                    <a:pt x="2677" y="1984"/>
                    <a:pt x="2690" y="1984"/>
                  </a:cubicBezTo>
                  <a:cubicBezTo>
                    <a:pt x="2947" y="1984"/>
                    <a:pt x="3184" y="1758"/>
                    <a:pt x="3375" y="1574"/>
                  </a:cubicBezTo>
                  <a:close/>
                  <a:moveTo>
                    <a:pt x="2831" y="0"/>
                  </a:moveTo>
                  <a:cubicBezTo>
                    <a:pt x="1950" y="0"/>
                    <a:pt x="1063" y="26"/>
                    <a:pt x="182" y="71"/>
                  </a:cubicBezTo>
                  <a:cubicBezTo>
                    <a:pt x="117" y="78"/>
                    <a:pt x="98" y="130"/>
                    <a:pt x="104" y="175"/>
                  </a:cubicBezTo>
                  <a:lnTo>
                    <a:pt x="104" y="181"/>
                  </a:lnTo>
                  <a:cubicBezTo>
                    <a:pt x="65" y="583"/>
                    <a:pt x="65" y="997"/>
                    <a:pt x="59" y="1405"/>
                  </a:cubicBezTo>
                  <a:cubicBezTo>
                    <a:pt x="53" y="1768"/>
                    <a:pt x="1" y="2189"/>
                    <a:pt x="72" y="2545"/>
                  </a:cubicBezTo>
                  <a:cubicBezTo>
                    <a:pt x="150" y="2959"/>
                    <a:pt x="396" y="3115"/>
                    <a:pt x="804" y="3147"/>
                  </a:cubicBezTo>
                  <a:cubicBezTo>
                    <a:pt x="1242" y="3186"/>
                    <a:pt x="1686" y="3198"/>
                    <a:pt x="2130" y="3198"/>
                  </a:cubicBezTo>
                  <a:cubicBezTo>
                    <a:pt x="2513" y="3198"/>
                    <a:pt x="2897" y="3189"/>
                    <a:pt x="3277" y="3180"/>
                  </a:cubicBezTo>
                  <a:cubicBezTo>
                    <a:pt x="3287" y="3179"/>
                    <a:pt x="3297" y="3179"/>
                    <a:pt x="3307" y="3179"/>
                  </a:cubicBezTo>
                  <a:cubicBezTo>
                    <a:pt x="3482" y="3179"/>
                    <a:pt x="3718" y="3201"/>
                    <a:pt x="3956" y="3201"/>
                  </a:cubicBezTo>
                  <a:cubicBezTo>
                    <a:pt x="4285" y="3201"/>
                    <a:pt x="4619" y="3160"/>
                    <a:pt x="4806" y="2966"/>
                  </a:cubicBezTo>
                  <a:cubicBezTo>
                    <a:pt x="5130" y="2623"/>
                    <a:pt x="5006" y="1878"/>
                    <a:pt x="5019" y="1464"/>
                  </a:cubicBezTo>
                  <a:cubicBezTo>
                    <a:pt x="5032" y="1081"/>
                    <a:pt x="5259" y="298"/>
                    <a:pt x="4858" y="71"/>
                  </a:cubicBezTo>
                  <a:cubicBezTo>
                    <a:pt x="4765" y="18"/>
                    <a:pt x="4636" y="4"/>
                    <a:pt x="4501" y="4"/>
                  </a:cubicBezTo>
                  <a:cubicBezTo>
                    <a:pt x="4356" y="4"/>
                    <a:pt x="4205" y="20"/>
                    <a:pt x="4086" y="20"/>
                  </a:cubicBezTo>
                  <a:cubicBezTo>
                    <a:pt x="4075" y="20"/>
                    <a:pt x="4065" y="20"/>
                    <a:pt x="4055" y="19"/>
                  </a:cubicBezTo>
                  <a:cubicBezTo>
                    <a:pt x="3647" y="7"/>
                    <a:pt x="3239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929995" y="2166950"/>
              <a:ext cx="25626" cy="26220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44" y="1"/>
                  </a:moveTo>
                  <a:cubicBezTo>
                    <a:pt x="19" y="1"/>
                    <a:pt x="0" y="36"/>
                    <a:pt x="22" y="57"/>
                  </a:cubicBezTo>
                  <a:cubicBezTo>
                    <a:pt x="164" y="174"/>
                    <a:pt x="281" y="303"/>
                    <a:pt x="378" y="465"/>
                  </a:cubicBezTo>
                  <a:cubicBezTo>
                    <a:pt x="385" y="479"/>
                    <a:pt x="397" y="484"/>
                    <a:pt x="410" y="484"/>
                  </a:cubicBezTo>
                  <a:cubicBezTo>
                    <a:pt x="440" y="484"/>
                    <a:pt x="474" y="452"/>
                    <a:pt x="456" y="420"/>
                  </a:cubicBezTo>
                  <a:cubicBezTo>
                    <a:pt x="352" y="258"/>
                    <a:pt x="222" y="109"/>
                    <a:pt x="60" y="6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716502" y="2097372"/>
              <a:ext cx="234632" cy="83959"/>
            </a:xfrm>
            <a:custGeom>
              <a:avLst/>
              <a:gdLst/>
              <a:ahLst/>
              <a:cxnLst/>
              <a:rect l="l" t="t" r="r" b="b"/>
              <a:pathLst>
                <a:path w="4340" h="1553" extrusionOk="0">
                  <a:moveTo>
                    <a:pt x="2692" y="1"/>
                  </a:moveTo>
                  <a:cubicBezTo>
                    <a:pt x="1793" y="1"/>
                    <a:pt x="897" y="26"/>
                    <a:pt x="1" y="69"/>
                  </a:cubicBezTo>
                  <a:cubicBezTo>
                    <a:pt x="1" y="69"/>
                    <a:pt x="7" y="75"/>
                    <a:pt x="7" y="75"/>
                  </a:cubicBezTo>
                  <a:cubicBezTo>
                    <a:pt x="377" y="328"/>
                    <a:pt x="739" y="580"/>
                    <a:pt x="1108" y="826"/>
                  </a:cubicBezTo>
                  <a:cubicBezTo>
                    <a:pt x="1439" y="1046"/>
                    <a:pt x="1788" y="1344"/>
                    <a:pt x="2151" y="1500"/>
                  </a:cubicBezTo>
                  <a:cubicBezTo>
                    <a:pt x="2233" y="1536"/>
                    <a:pt x="2318" y="1553"/>
                    <a:pt x="2405" y="1553"/>
                  </a:cubicBezTo>
                  <a:cubicBezTo>
                    <a:pt x="3094" y="1553"/>
                    <a:pt x="3903" y="517"/>
                    <a:pt x="4340" y="17"/>
                  </a:cubicBezTo>
                  <a:cubicBezTo>
                    <a:pt x="4267" y="17"/>
                    <a:pt x="4182" y="25"/>
                    <a:pt x="4115" y="25"/>
                  </a:cubicBezTo>
                  <a:cubicBezTo>
                    <a:pt x="4098" y="25"/>
                    <a:pt x="4082" y="25"/>
                    <a:pt x="4068" y="23"/>
                  </a:cubicBezTo>
                  <a:cubicBezTo>
                    <a:pt x="3796" y="17"/>
                    <a:pt x="3524" y="10"/>
                    <a:pt x="3252" y="4"/>
                  </a:cubicBezTo>
                  <a:cubicBezTo>
                    <a:pt x="3065" y="2"/>
                    <a:pt x="2879" y="1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916858" y="2166788"/>
              <a:ext cx="30383" cy="28329"/>
            </a:xfrm>
            <a:custGeom>
              <a:avLst/>
              <a:gdLst/>
              <a:ahLst/>
              <a:cxnLst/>
              <a:rect l="l" t="t" r="r" b="b"/>
              <a:pathLst>
                <a:path w="562" h="524" extrusionOk="0">
                  <a:moveTo>
                    <a:pt x="44" y="0"/>
                  </a:moveTo>
                  <a:cubicBezTo>
                    <a:pt x="21" y="0"/>
                    <a:pt x="0" y="29"/>
                    <a:pt x="25" y="54"/>
                  </a:cubicBezTo>
                  <a:cubicBezTo>
                    <a:pt x="168" y="209"/>
                    <a:pt x="316" y="378"/>
                    <a:pt x="478" y="514"/>
                  </a:cubicBezTo>
                  <a:cubicBezTo>
                    <a:pt x="487" y="521"/>
                    <a:pt x="496" y="524"/>
                    <a:pt x="505" y="524"/>
                  </a:cubicBezTo>
                  <a:cubicBezTo>
                    <a:pt x="536" y="524"/>
                    <a:pt x="562" y="486"/>
                    <a:pt x="537" y="455"/>
                  </a:cubicBezTo>
                  <a:cubicBezTo>
                    <a:pt x="401" y="293"/>
                    <a:pt x="226" y="145"/>
                    <a:pt x="64" y="9"/>
                  </a:cubicBezTo>
                  <a:cubicBezTo>
                    <a:pt x="58" y="3"/>
                    <a:pt x="5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730558" y="2173167"/>
              <a:ext cx="227226" cy="78769"/>
            </a:xfrm>
            <a:custGeom>
              <a:avLst/>
              <a:gdLst/>
              <a:ahLst/>
              <a:cxnLst/>
              <a:rect l="l" t="t" r="r" b="b"/>
              <a:pathLst>
                <a:path w="4203" h="1457" extrusionOk="0">
                  <a:moveTo>
                    <a:pt x="2921" y="1"/>
                  </a:moveTo>
                  <a:cubicBezTo>
                    <a:pt x="2728" y="187"/>
                    <a:pt x="2487" y="416"/>
                    <a:pt x="2227" y="416"/>
                  </a:cubicBezTo>
                  <a:cubicBezTo>
                    <a:pt x="2216" y="416"/>
                    <a:pt x="2206" y="416"/>
                    <a:pt x="2195" y="415"/>
                  </a:cubicBezTo>
                  <a:cubicBezTo>
                    <a:pt x="1949" y="396"/>
                    <a:pt x="1684" y="227"/>
                    <a:pt x="1431" y="40"/>
                  </a:cubicBezTo>
                  <a:cubicBezTo>
                    <a:pt x="1192" y="266"/>
                    <a:pt x="945" y="493"/>
                    <a:pt x="686" y="707"/>
                  </a:cubicBezTo>
                  <a:cubicBezTo>
                    <a:pt x="473" y="888"/>
                    <a:pt x="246" y="1102"/>
                    <a:pt x="0" y="1244"/>
                  </a:cubicBezTo>
                  <a:cubicBezTo>
                    <a:pt x="71" y="1328"/>
                    <a:pt x="168" y="1386"/>
                    <a:pt x="291" y="1412"/>
                  </a:cubicBezTo>
                  <a:cubicBezTo>
                    <a:pt x="425" y="1447"/>
                    <a:pt x="577" y="1454"/>
                    <a:pt x="729" y="1454"/>
                  </a:cubicBezTo>
                  <a:cubicBezTo>
                    <a:pt x="835" y="1454"/>
                    <a:pt x="941" y="1450"/>
                    <a:pt x="1040" y="1450"/>
                  </a:cubicBezTo>
                  <a:cubicBezTo>
                    <a:pt x="1067" y="1450"/>
                    <a:pt x="1094" y="1451"/>
                    <a:pt x="1120" y="1451"/>
                  </a:cubicBezTo>
                  <a:cubicBezTo>
                    <a:pt x="1389" y="1454"/>
                    <a:pt x="1656" y="1456"/>
                    <a:pt x="1923" y="1456"/>
                  </a:cubicBezTo>
                  <a:cubicBezTo>
                    <a:pt x="2189" y="1456"/>
                    <a:pt x="2454" y="1454"/>
                    <a:pt x="2720" y="1451"/>
                  </a:cubicBezTo>
                  <a:cubicBezTo>
                    <a:pt x="2772" y="1450"/>
                    <a:pt x="2828" y="1449"/>
                    <a:pt x="2886" y="1449"/>
                  </a:cubicBezTo>
                  <a:cubicBezTo>
                    <a:pt x="2944" y="1449"/>
                    <a:pt x="3005" y="1450"/>
                    <a:pt x="3067" y="1450"/>
                  </a:cubicBezTo>
                  <a:cubicBezTo>
                    <a:pt x="3479" y="1450"/>
                    <a:pt x="3954" y="1433"/>
                    <a:pt x="4203" y="1179"/>
                  </a:cubicBezTo>
                  <a:cubicBezTo>
                    <a:pt x="3795" y="765"/>
                    <a:pt x="3393" y="370"/>
                    <a:pt x="2934" y="14"/>
                  </a:cubicBezTo>
                  <a:cubicBezTo>
                    <a:pt x="2927" y="7"/>
                    <a:pt x="2921" y="7"/>
                    <a:pt x="29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715853" y="2106670"/>
              <a:ext cx="86879" cy="130291"/>
            </a:xfrm>
            <a:custGeom>
              <a:avLst/>
              <a:gdLst/>
              <a:ahLst/>
              <a:cxnLst/>
              <a:rect l="l" t="t" r="r" b="b"/>
              <a:pathLst>
                <a:path w="1607" h="2410" extrusionOk="0">
                  <a:moveTo>
                    <a:pt x="424" y="1271"/>
                  </a:moveTo>
                  <a:cubicBezTo>
                    <a:pt x="448" y="1271"/>
                    <a:pt x="473" y="1286"/>
                    <a:pt x="473" y="1315"/>
                  </a:cubicBezTo>
                  <a:cubicBezTo>
                    <a:pt x="473" y="1444"/>
                    <a:pt x="460" y="1574"/>
                    <a:pt x="453" y="1703"/>
                  </a:cubicBezTo>
                  <a:cubicBezTo>
                    <a:pt x="453" y="1723"/>
                    <a:pt x="439" y="1733"/>
                    <a:pt x="424" y="1733"/>
                  </a:cubicBezTo>
                  <a:cubicBezTo>
                    <a:pt x="410" y="1733"/>
                    <a:pt x="395" y="1723"/>
                    <a:pt x="395" y="1703"/>
                  </a:cubicBezTo>
                  <a:cubicBezTo>
                    <a:pt x="389" y="1574"/>
                    <a:pt x="376" y="1444"/>
                    <a:pt x="376" y="1315"/>
                  </a:cubicBezTo>
                  <a:cubicBezTo>
                    <a:pt x="376" y="1286"/>
                    <a:pt x="400" y="1271"/>
                    <a:pt x="424" y="1271"/>
                  </a:cubicBezTo>
                  <a:close/>
                  <a:moveTo>
                    <a:pt x="213" y="1380"/>
                  </a:moveTo>
                  <a:cubicBezTo>
                    <a:pt x="233" y="1380"/>
                    <a:pt x="253" y="1393"/>
                    <a:pt x="253" y="1418"/>
                  </a:cubicBezTo>
                  <a:cubicBezTo>
                    <a:pt x="259" y="1593"/>
                    <a:pt x="253" y="1775"/>
                    <a:pt x="246" y="1949"/>
                  </a:cubicBezTo>
                  <a:cubicBezTo>
                    <a:pt x="243" y="1969"/>
                    <a:pt x="227" y="1979"/>
                    <a:pt x="211" y="1979"/>
                  </a:cubicBezTo>
                  <a:cubicBezTo>
                    <a:pt x="196" y="1979"/>
                    <a:pt x="181" y="1969"/>
                    <a:pt x="181" y="1949"/>
                  </a:cubicBezTo>
                  <a:cubicBezTo>
                    <a:pt x="175" y="1775"/>
                    <a:pt x="168" y="1593"/>
                    <a:pt x="168" y="1418"/>
                  </a:cubicBezTo>
                  <a:cubicBezTo>
                    <a:pt x="172" y="1393"/>
                    <a:pt x="193" y="1380"/>
                    <a:pt x="213" y="13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525"/>
                    <a:pt x="19" y="1049"/>
                    <a:pt x="19" y="1574"/>
                  </a:cubicBezTo>
                  <a:cubicBezTo>
                    <a:pt x="19" y="1846"/>
                    <a:pt x="52" y="2183"/>
                    <a:pt x="214" y="2409"/>
                  </a:cubicBezTo>
                  <a:cubicBezTo>
                    <a:pt x="427" y="2189"/>
                    <a:pt x="686" y="2008"/>
                    <a:pt x="920" y="1813"/>
                  </a:cubicBezTo>
                  <a:cubicBezTo>
                    <a:pt x="1153" y="1613"/>
                    <a:pt x="1379" y="1405"/>
                    <a:pt x="1606" y="1192"/>
                  </a:cubicBezTo>
                  <a:cubicBezTo>
                    <a:pt x="1457" y="1082"/>
                    <a:pt x="1321" y="972"/>
                    <a:pt x="1205" y="887"/>
                  </a:cubicBezTo>
                  <a:cubicBezTo>
                    <a:pt x="790" y="609"/>
                    <a:pt x="395" y="31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736127" y="2175384"/>
              <a:ext cx="5298" cy="24977"/>
            </a:xfrm>
            <a:custGeom>
              <a:avLst/>
              <a:gdLst/>
              <a:ahLst/>
              <a:cxnLst/>
              <a:rect l="l" t="t" r="r" b="b"/>
              <a:pathLst>
                <a:path w="98" h="462" extrusionOk="0">
                  <a:moveTo>
                    <a:pt x="46" y="0"/>
                  </a:moveTo>
                  <a:cubicBezTo>
                    <a:pt x="23" y="0"/>
                    <a:pt x="1" y="15"/>
                    <a:pt x="1" y="44"/>
                  </a:cubicBezTo>
                  <a:cubicBezTo>
                    <a:pt x="1" y="173"/>
                    <a:pt x="7" y="303"/>
                    <a:pt x="14" y="432"/>
                  </a:cubicBezTo>
                  <a:cubicBezTo>
                    <a:pt x="17" y="452"/>
                    <a:pt x="33" y="462"/>
                    <a:pt x="48" y="462"/>
                  </a:cubicBezTo>
                  <a:cubicBezTo>
                    <a:pt x="64" y="462"/>
                    <a:pt x="78" y="452"/>
                    <a:pt x="78" y="432"/>
                  </a:cubicBezTo>
                  <a:cubicBezTo>
                    <a:pt x="85" y="303"/>
                    <a:pt x="98" y="173"/>
                    <a:pt x="91" y="44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724557" y="2181223"/>
              <a:ext cx="5352" cy="32438"/>
            </a:xfrm>
            <a:custGeom>
              <a:avLst/>
              <a:gdLst/>
              <a:ahLst/>
              <a:cxnLst/>
              <a:rect l="l" t="t" r="r" b="b"/>
              <a:pathLst>
                <a:path w="99" h="600" extrusionOk="0">
                  <a:moveTo>
                    <a:pt x="52" y="1"/>
                  </a:moveTo>
                  <a:cubicBezTo>
                    <a:pt x="32" y="1"/>
                    <a:pt x="11" y="14"/>
                    <a:pt x="7" y="39"/>
                  </a:cubicBezTo>
                  <a:cubicBezTo>
                    <a:pt x="1" y="214"/>
                    <a:pt x="7" y="396"/>
                    <a:pt x="20" y="570"/>
                  </a:cubicBezTo>
                  <a:cubicBezTo>
                    <a:pt x="20" y="590"/>
                    <a:pt x="35" y="600"/>
                    <a:pt x="50" y="600"/>
                  </a:cubicBezTo>
                  <a:cubicBezTo>
                    <a:pt x="66" y="600"/>
                    <a:pt x="82" y="590"/>
                    <a:pt x="85" y="570"/>
                  </a:cubicBezTo>
                  <a:cubicBezTo>
                    <a:pt x="92" y="396"/>
                    <a:pt x="98" y="214"/>
                    <a:pt x="92" y="39"/>
                  </a:cubicBezTo>
                  <a:cubicBezTo>
                    <a:pt x="92" y="14"/>
                    <a:pt x="7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842</Words>
  <Application>Microsoft Office PowerPoint</Application>
  <PresentationFormat>On-screen Show (16:9)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Fira Sans</vt:lpstr>
      <vt:lpstr>Roboto</vt:lpstr>
      <vt:lpstr>Arial</vt:lpstr>
      <vt:lpstr>Proxima Nova Semibold</vt:lpstr>
      <vt:lpstr>Fira Sans Extra Condensed</vt:lpstr>
      <vt:lpstr>Fira Sans Extra Condensed Medium</vt:lpstr>
      <vt:lpstr>Proxima Nova</vt:lpstr>
      <vt:lpstr>E-learning Infographics by Slidesgo</vt:lpstr>
      <vt:lpstr>Slidesgo Final Pages</vt:lpstr>
      <vt:lpstr>BASIS THESIS</vt:lpstr>
      <vt:lpstr>Contents</vt:lpstr>
      <vt:lpstr>Overview</vt:lpstr>
      <vt:lpstr>Description</vt:lpstr>
      <vt:lpstr>Funtionalities</vt:lpstr>
      <vt:lpstr>Technologies used</vt:lpstr>
      <vt:lpstr>Database design</vt:lpstr>
      <vt:lpstr>Actors</vt:lpstr>
      <vt:lpstr>Conclusion</vt:lpstr>
      <vt:lpstr>Future work</vt:lpstr>
      <vt:lpstr>Demo</vt:lpstr>
      <vt:lpstr>Thanks for listening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cp:lastModifiedBy>Guys Robot</cp:lastModifiedBy>
  <cp:revision>39</cp:revision>
  <dcterms:modified xsi:type="dcterms:W3CDTF">2022-05-15T10:57:44Z</dcterms:modified>
</cp:coreProperties>
</file>