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304" r:id="rId5"/>
    <p:sldId id="305" r:id="rId6"/>
    <p:sldId id="306" r:id="rId7"/>
    <p:sldId id="316" r:id="rId8"/>
    <p:sldId id="320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9" r:id="rId18"/>
    <p:sldId id="317" r:id="rId19"/>
    <p:sldId id="318" r:id="rId20"/>
    <p:sldId id="307" r:id="rId21"/>
    <p:sldId id="284" r:id="rId22"/>
  </p:sldIdLst>
  <p:sldSz cx="9144000" cy="5143500" type="screen16x9"/>
  <p:notesSz cx="6858000" cy="9144000"/>
  <p:embeddedFontLst>
    <p:embeddedFont>
      <p:font typeface="Roboto Condensed Light" panose="02000000000000000000" pitchFamily="2" charset="0"/>
      <p:regular r:id="rId24"/>
      <p:italic r:id="rId25"/>
    </p:embeddedFont>
    <p:embeddedFont>
      <p:font typeface="Satisfy" panose="020B0604020202020204" charset="0"/>
      <p:regular r:id="rId26"/>
    </p:embeddedFont>
    <p:embeddedFont>
      <p:font typeface="Source Serif Pro" panose="02040603050405020204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5174045-3AA1-45A8-8C26-D9CDB2BC8B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3a719f4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3a719f4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64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725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962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467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31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819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784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494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500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59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3b55fe29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3b55fe29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1148bccfbc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1148bccfbc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g11722b76296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8" name="Google Shape;2848;g11722b76296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38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68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51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550" y="960099"/>
            <a:ext cx="4030800" cy="25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>
                <a:latin typeface="Satisfy" panose="02000000000000000000"/>
                <a:ea typeface="Satisfy" panose="02000000000000000000"/>
                <a:cs typeface="Satisfy" panose="02000000000000000000"/>
                <a:sym typeface="Satisfy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550" y="3877775"/>
            <a:ext cx="3617400" cy="3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Source Serif Pro" panose="02040603050405020204"/>
              <a:buNone/>
              <a:defRPr i="0">
                <a:solidFill>
                  <a:schemeClr val="dk1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0550" y="1114975"/>
            <a:ext cx="7704000" cy="3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 sz="16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164200" y="1479600"/>
            <a:ext cx="4815600" cy="21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-7278583">
            <a:off x="2392679" y="4316414"/>
            <a:ext cx="5459240" cy="294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1632174" y="1681200"/>
            <a:ext cx="2498400" cy="5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632171" y="2310442"/>
            <a:ext cx="2498400" cy="5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/>
          </p:nvPr>
        </p:nvSpPr>
        <p:spPr>
          <a:xfrm>
            <a:off x="1632171" y="3366150"/>
            <a:ext cx="2499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32171" y="3994961"/>
            <a:ext cx="2498400" cy="5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/>
          </p:nvPr>
        </p:nvSpPr>
        <p:spPr>
          <a:xfrm>
            <a:off x="6040127" y="3366125"/>
            <a:ext cx="249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040127" y="3994936"/>
            <a:ext cx="2498400" cy="5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/>
          </p:nvPr>
        </p:nvSpPr>
        <p:spPr>
          <a:xfrm>
            <a:off x="6040127" y="1681200"/>
            <a:ext cx="2499300" cy="5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6040122" y="2311200"/>
            <a:ext cx="2498400" cy="5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604575" y="1530450"/>
            <a:ext cx="1026900" cy="7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13275" y="3226676"/>
            <a:ext cx="1026900" cy="7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04575" y="3226675"/>
            <a:ext cx="1026900" cy="7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 hasCustomPrompt="1"/>
          </p:nvPr>
        </p:nvSpPr>
        <p:spPr>
          <a:xfrm>
            <a:off x="5013275" y="1530448"/>
            <a:ext cx="1026900" cy="7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720000" y="1003150"/>
            <a:ext cx="35274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4">
            <a:off x="6594791" y="-676242"/>
            <a:ext cx="3068964" cy="281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2700005">
            <a:off x="-473834" y="3529534"/>
            <a:ext cx="3068965" cy="281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2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2207703" y="3337216"/>
            <a:ext cx="4728573" cy="25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500"/>
              <a:buFont typeface="Satisfy" panose="02000000000000000000"/>
              <a:buNone/>
              <a:defRPr sz="3500" b="1">
                <a:solidFill>
                  <a:srgbClr val="242424"/>
                </a:solidFill>
                <a:latin typeface="Satisfy" panose="02000000000000000000"/>
                <a:ea typeface="Satisfy" panose="02000000000000000000"/>
                <a:cs typeface="Satisfy" panose="02000000000000000000"/>
                <a:sym typeface="Satisfy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●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○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■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●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○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■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●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○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■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9" r:id="rId4"/>
    <p:sldLayoutId id="2147483660" r:id="rId5"/>
    <p:sldLayoutId id="2147483663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ctrTitle"/>
          </p:nvPr>
        </p:nvSpPr>
        <p:spPr>
          <a:xfrm>
            <a:off x="710550" y="960099"/>
            <a:ext cx="4030800" cy="25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>
                <a:solidFill>
                  <a:schemeClr val="dk1"/>
                </a:solidFill>
              </a:rPr>
              <a:t>ELibrary</a:t>
            </a:r>
            <a:endParaRPr sz="8000" dirty="0">
              <a:solidFill>
                <a:schemeClr val="dk1"/>
              </a:solidFill>
            </a:endParaRPr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710550" y="3877775"/>
            <a:ext cx="3617400" cy="3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Nguyen Trung Tam – B1910697</a:t>
            </a:r>
            <a:endParaRPr dirty="0"/>
          </a:p>
        </p:txBody>
      </p:sp>
      <p:grpSp>
        <p:nvGrpSpPr>
          <p:cNvPr id="194" name="Google Shape;194;p36"/>
          <p:cNvGrpSpPr/>
          <p:nvPr/>
        </p:nvGrpSpPr>
        <p:grpSpPr>
          <a:xfrm>
            <a:off x="660671" y="3336681"/>
            <a:ext cx="3340669" cy="513806"/>
            <a:chOff x="609474" y="3257129"/>
            <a:chExt cx="4243197" cy="652618"/>
          </a:xfrm>
        </p:grpSpPr>
        <p:sp>
          <p:nvSpPr>
            <p:cNvPr id="195" name="Google Shape;195;p36"/>
            <p:cNvSpPr/>
            <p:nvPr/>
          </p:nvSpPr>
          <p:spPr>
            <a:xfrm rot="178491">
              <a:off x="616447" y="3366618"/>
              <a:ext cx="4229252" cy="378547"/>
            </a:xfrm>
            <a:custGeom>
              <a:avLst/>
              <a:gdLst/>
              <a:ahLst/>
              <a:cxnLst/>
              <a:rect l="l" t="t" r="r" b="b"/>
              <a:pathLst>
                <a:path w="169162" h="23044" extrusionOk="0">
                  <a:moveTo>
                    <a:pt x="167658" y="1"/>
                  </a:moveTo>
                  <a:cubicBezTo>
                    <a:pt x="167212" y="1"/>
                    <a:pt x="166775" y="163"/>
                    <a:pt x="166332" y="246"/>
                  </a:cubicBezTo>
                  <a:cubicBezTo>
                    <a:pt x="156208" y="2133"/>
                    <a:pt x="146028" y="3447"/>
                    <a:pt x="135715" y="3822"/>
                  </a:cubicBezTo>
                  <a:cubicBezTo>
                    <a:pt x="130483" y="4013"/>
                    <a:pt x="125252" y="4077"/>
                    <a:pt x="120021" y="4077"/>
                  </a:cubicBezTo>
                  <a:cubicBezTo>
                    <a:pt x="110917" y="4077"/>
                    <a:pt x="101814" y="3882"/>
                    <a:pt x="92711" y="3812"/>
                  </a:cubicBezTo>
                  <a:cubicBezTo>
                    <a:pt x="91341" y="3802"/>
                    <a:pt x="89971" y="3796"/>
                    <a:pt x="88602" y="3796"/>
                  </a:cubicBezTo>
                  <a:cubicBezTo>
                    <a:pt x="70838" y="3796"/>
                    <a:pt x="53140" y="4717"/>
                    <a:pt x="35586" y="7666"/>
                  </a:cubicBezTo>
                  <a:cubicBezTo>
                    <a:pt x="24725" y="9491"/>
                    <a:pt x="14405" y="12968"/>
                    <a:pt x="4858" y="18552"/>
                  </a:cubicBezTo>
                  <a:cubicBezTo>
                    <a:pt x="3435" y="19385"/>
                    <a:pt x="2089" y="20354"/>
                    <a:pt x="725" y="21286"/>
                  </a:cubicBezTo>
                  <a:cubicBezTo>
                    <a:pt x="348" y="21544"/>
                    <a:pt x="0" y="21897"/>
                    <a:pt x="236" y="22428"/>
                  </a:cubicBezTo>
                  <a:cubicBezTo>
                    <a:pt x="429" y="22868"/>
                    <a:pt x="768" y="23043"/>
                    <a:pt x="1139" y="23043"/>
                  </a:cubicBezTo>
                  <a:cubicBezTo>
                    <a:pt x="1299" y="23043"/>
                    <a:pt x="1465" y="23011"/>
                    <a:pt x="1628" y="22953"/>
                  </a:cubicBezTo>
                  <a:cubicBezTo>
                    <a:pt x="2227" y="22742"/>
                    <a:pt x="2777" y="22388"/>
                    <a:pt x="3339" y="22078"/>
                  </a:cubicBezTo>
                  <a:cubicBezTo>
                    <a:pt x="6391" y="20393"/>
                    <a:pt x="9517" y="18847"/>
                    <a:pt x="12715" y="17443"/>
                  </a:cubicBezTo>
                  <a:cubicBezTo>
                    <a:pt x="25349" y="11896"/>
                    <a:pt x="38745" y="9887"/>
                    <a:pt x="52342" y="8758"/>
                  </a:cubicBezTo>
                  <a:cubicBezTo>
                    <a:pt x="61587" y="7992"/>
                    <a:pt x="70839" y="7633"/>
                    <a:pt x="80098" y="7633"/>
                  </a:cubicBezTo>
                  <a:cubicBezTo>
                    <a:pt x="86453" y="7633"/>
                    <a:pt x="92811" y="7802"/>
                    <a:pt x="99172" y="8125"/>
                  </a:cubicBezTo>
                  <a:cubicBezTo>
                    <a:pt x="104181" y="8125"/>
                    <a:pt x="109191" y="8132"/>
                    <a:pt x="114200" y="8132"/>
                  </a:cubicBezTo>
                  <a:cubicBezTo>
                    <a:pt x="117737" y="8132"/>
                    <a:pt x="121273" y="8128"/>
                    <a:pt x="124809" y="8117"/>
                  </a:cubicBezTo>
                  <a:cubicBezTo>
                    <a:pt x="130508" y="8099"/>
                    <a:pt x="136191" y="7763"/>
                    <a:pt x="141869" y="7254"/>
                  </a:cubicBezTo>
                  <a:cubicBezTo>
                    <a:pt x="149030" y="6610"/>
                    <a:pt x="155999" y="4962"/>
                    <a:pt x="162981" y="3377"/>
                  </a:cubicBezTo>
                  <a:cubicBezTo>
                    <a:pt x="164771" y="2971"/>
                    <a:pt x="166550" y="2516"/>
                    <a:pt x="168327" y="2062"/>
                  </a:cubicBezTo>
                  <a:cubicBezTo>
                    <a:pt x="168801" y="1941"/>
                    <a:pt x="169161" y="1646"/>
                    <a:pt x="169077" y="1090"/>
                  </a:cubicBezTo>
                  <a:cubicBezTo>
                    <a:pt x="169004" y="599"/>
                    <a:pt x="168675" y="277"/>
                    <a:pt x="168221" y="102"/>
                  </a:cubicBezTo>
                  <a:cubicBezTo>
                    <a:pt x="168031" y="29"/>
                    <a:pt x="167844" y="1"/>
                    <a:pt x="167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36"/>
            <p:cNvSpPr/>
            <p:nvPr/>
          </p:nvSpPr>
          <p:spPr>
            <a:xfrm rot="178351">
              <a:off x="956267" y="3584917"/>
              <a:ext cx="1802309" cy="278287"/>
            </a:xfrm>
            <a:custGeom>
              <a:avLst/>
              <a:gdLst/>
              <a:ahLst/>
              <a:cxnLst/>
              <a:rect l="l" t="t" r="r" b="b"/>
              <a:pathLst>
                <a:path w="169162" h="23044" extrusionOk="0">
                  <a:moveTo>
                    <a:pt x="167658" y="1"/>
                  </a:moveTo>
                  <a:cubicBezTo>
                    <a:pt x="167212" y="1"/>
                    <a:pt x="166775" y="163"/>
                    <a:pt x="166332" y="246"/>
                  </a:cubicBezTo>
                  <a:cubicBezTo>
                    <a:pt x="156208" y="2133"/>
                    <a:pt x="146028" y="3447"/>
                    <a:pt x="135715" y="3822"/>
                  </a:cubicBezTo>
                  <a:cubicBezTo>
                    <a:pt x="130483" y="4013"/>
                    <a:pt x="125252" y="4077"/>
                    <a:pt x="120021" y="4077"/>
                  </a:cubicBezTo>
                  <a:cubicBezTo>
                    <a:pt x="110917" y="4077"/>
                    <a:pt x="101814" y="3882"/>
                    <a:pt x="92711" y="3812"/>
                  </a:cubicBezTo>
                  <a:cubicBezTo>
                    <a:pt x="91341" y="3802"/>
                    <a:pt x="89971" y="3796"/>
                    <a:pt x="88602" y="3796"/>
                  </a:cubicBezTo>
                  <a:cubicBezTo>
                    <a:pt x="70838" y="3796"/>
                    <a:pt x="53140" y="4717"/>
                    <a:pt x="35586" y="7666"/>
                  </a:cubicBezTo>
                  <a:cubicBezTo>
                    <a:pt x="24725" y="9491"/>
                    <a:pt x="14405" y="12968"/>
                    <a:pt x="4858" y="18552"/>
                  </a:cubicBezTo>
                  <a:cubicBezTo>
                    <a:pt x="3435" y="19385"/>
                    <a:pt x="2089" y="20354"/>
                    <a:pt x="725" y="21286"/>
                  </a:cubicBezTo>
                  <a:cubicBezTo>
                    <a:pt x="348" y="21544"/>
                    <a:pt x="0" y="21897"/>
                    <a:pt x="236" y="22428"/>
                  </a:cubicBezTo>
                  <a:cubicBezTo>
                    <a:pt x="429" y="22868"/>
                    <a:pt x="768" y="23043"/>
                    <a:pt x="1139" y="23043"/>
                  </a:cubicBezTo>
                  <a:cubicBezTo>
                    <a:pt x="1299" y="23043"/>
                    <a:pt x="1465" y="23011"/>
                    <a:pt x="1628" y="22953"/>
                  </a:cubicBezTo>
                  <a:cubicBezTo>
                    <a:pt x="2227" y="22742"/>
                    <a:pt x="2777" y="22388"/>
                    <a:pt x="3339" y="22078"/>
                  </a:cubicBezTo>
                  <a:cubicBezTo>
                    <a:pt x="6391" y="20393"/>
                    <a:pt x="9517" y="18847"/>
                    <a:pt x="12715" y="17443"/>
                  </a:cubicBezTo>
                  <a:cubicBezTo>
                    <a:pt x="25349" y="11896"/>
                    <a:pt x="38745" y="9887"/>
                    <a:pt x="52342" y="8758"/>
                  </a:cubicBezTo>
                  <a:cubicBezTo>
                    <a:pt x="61587" y="7992"/>
                    <a:pt x="70839" y="7633"/>
                    <a:pt x="80098" y="7633"/>
                  </a:cubicBezTo>
                  <a:cubicBezTo>
                    <a:pt x="86453" y="7633"/>
                    <a:pt x="92811" y="7802"/>
                    <a:pt x="99172" y="8125"/>
                  </a:cubicBezTo>
                  <a:cubicBezTo>
                    <a:pt x="104181" y="8125"/>
                    <a:pt x="109191" y="8132"/>
                    <a:pt x="114200" y="8132"/>
                  </a:cubicBezTo>
                  <a:cubicBezTo>
                    <a:pt x="117737" y="8132"/>
                    <a:pt x="121273" y="8128"/>
                    <a:pt x="124809" y="8117"/>
                  </a:cubicBezTo>
                  <a:cubicBezTo>
                    <a:pt x="130508" y="8099"/>
                    <a:pt x="136191" y="7763"/>
                    <a:pt x="141869" y="7254"/>
                  </a:cubicBezTo>
                  <a:cubicBezTo>
                    <a:pt x="149030" y="6610"/>
                    <a:pt x="155999" y="4962"/>
                    <a:pt x="162981" y="3377"/>
                  </a:cubicBezTo>
                  <a:cubicBezTo>
                    <a:pt x="164771" y="2971"/>
                    <a:pt x="166550" y="2516"/>
                    <a:pt x="168327" y="2062"/>
                  </a:cubicBezTo>
                  <a:cubicBezTo>
                    <a:pt x="168801" y="1941"/>
                    <a:pt x="169161" y="1646"/>
                    <a:pt x="169077" y="1090"/>
                  </a:cubicBezTo>
                  <a:cubicBezTo>
                    <a:pt x="169004" y="599"/>
                    <a:pt x="168675" y="277"/>
                    <a:pt x="168221" y="102"/>
                  </a:cubicBezTo>
                  <a:cubicBezTo>
                    <a:pt x="168031" y="29"/>
                    <a:pt x="167844" y="1"/>
                    <a:pt x="167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97" name="Google Shape;197;p36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5399996" flipH="1">
            <a:off x="6950750" y="3013424"/>
            <a:ext cx="1860298" cy="1706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/>
          <p:nvPr/>
        </p:nvSpPr>
        <p:spPr>
          <a:xfrm>
            <a:off x="4782159" y="1494476"/>
            <a:ext cx="278" cy="185"/>
          </a:xfrm>
          <a:custGeom>
            <a:avLst/>
            <a:gdLst/>
            <a:ahLst/>
            <a:cxnLst/>
            <a:rect l="l" t="t" r="r" b="b"/>
            <a:pathLst>
              <a:path w="3" h="2" extrusionOk="0">
                <a:moveTo>
                  <a:pt x="2" y="0"/>
                </a:moveTo>
                <a:lnTo>
                  <a:pt x="0" y="2"/>
                </a:lnTo>
                <a:lnTo>
                  <a:pt x="2" y="2"/>
                </a:lnTo>
                <a:cubicBezTo>
                  <a:pt x="2" y="2"/>
                  <a:pt x="2" y="0"/>
                  <a:pt x="2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6"/>
          <p:cNvSpPr/>
          <p:nvPr/>
        </p:nvSpPr>
        <p:spPr>
          <a:xfrm>
            <a:off x="4766767" y="1481216"/>
            <a:ext cx="371" cy="371"/>
          </a:xfrm>
          <a:custGeom>
            <a:avLst/>
            <a:gdLst/>
            <a:ahLst/>
            <a:cxnLst/>
            <a:rect l="l" t="t" r="r" b="b"/>
            <a:pathLst>
              <a:path w="4" h="4" extrusionOk="0">
                <a:moveTo>
                  <a:pt x="1" y="1"/>
                </a:moveTo>
                <a:lnTo>
                  <a:pt x="1" y="3"/>
                </a:lnTo>
                <a:lnTo>
                  <a:pt x="3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6"/>
          <p:cNvSpPr/>
          <p:nvPr/>
        </p:nvSpPr>
        <p:spPr>
          <a:xfrm>
            <a:off x="4774370" y="1478063"/>
            <a:ext cx="464" cy="278"/>
          </a:xfrm>
          <a:custGeom>
            <a:avLst/>
            <a:gdLst/>
            <a:ahLst/>
            <a:cxnLst/>
            <a:rect l="l" t="t" r="r" b="b"/>
            <a:pathLst>
              <a:path w="5" h="3" extrusionOk="0">
                <a:moveTo>
                  <a:pt x="1" y="0"/>
                </a:moveTo>
                <a:lnTo>
                  <a:pt x="1" y="3"/>
                </a:lnTo>
                <a:lnTo>
                  <a:pt x="4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6"/>
          <p:cNvSpPr/>
          <p:nvPr/>
        </p:nvSpPr>
        <p:spPr>
          <a:xfrm>
            <a:off x="4591521" y="3877786"/>
            <a:ext cx="61753" cy="7882"/>
          </a:xfrm>
          <a:custGeom>
            <a:avLst/>
            <a:gdLst/>
            <a:ahLst/>
            <a:cxnLst/>
            <a:rect l="l" t="t" r="r" b="b"/>
            <a:pathLst>
              <a:path w="666" h="85" extrusionOk="0">
                <a:moveTo>
                  <a:pt x="80" y="0"/>
                </a:moveTo>
                <a:lnTo>
                  <a:pt x="7" y="10"/>
                </a:lnTo>
                <a:lnTo>
                  <a:pt x="1" y="50"/>
                </a:lnTo>
                <a:lnTo>
                  <a:pt x="45" y="79"/>
                </a:lnTo>
                <a:cubicBezTo>
                  <a:pt x="60" y="56"/>
                  <a:pt x="83" y="50"/>
                  <a:pt x="106" y="50"/>
                </a:cubicBezTo>
                <a:cubicBezTo>
                  <a:pt x="121" y="50"/>
                  <a:pt x="137" y="53"/>
                  <a:pt x="152" y="54"/>
                </a:cubicBezTo>
                <a:cubicBezTo>
                  <a:pt x="310" y="62"/>
                  <a:pt x="469" y="74"/>
                  <a:pt x="627" y="85"/>
                </a:cubicBezTo>
                <a:cubicBezTo>
                  <a:pt x="665" y="46"/>
                  <a:pt x="650" y="20"/>
                  <a:pt x="597" y="17"/>
                </a:cubicBezTo>
                <a:cubicBezTo>
                  <a:pt x="470" y="11"/>
                  <a:pt x="342" y="11"/>
                  <a:pt x="215" y="8"/>
                </a:cubicBezTo>
                <a:lnTo>
                  <a:pt x="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6"/>
          <p:cNvSpPr/>
          <p:nvPr/>
        </p:nvSpPr>
        <p:spPr>
          <a:xfrm>
            <a:off x="4652625" y="3898279"/>
            <a:ext cx="371" cy="278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0" y="0"/>
                </a:moveTo>
                <a:lnTo>
                  <a:pt x="3" y="3"/>
                </a:lnTo>
                <a:cubicBezTo>
                  <a:pt x="3" y="1"/>
                  <a:pt x="4" y="1"/>
                  <a:pt x="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6"/>
          <p:cNvSpPr/>
          <p:nvPr/>
        </p:nvSpPr>
        <p:spPr>
          <a:xfrm>
            <a:off x="4641499" y="3907922"/>
            <a:ext cx="278" cy="371"/>
          </a:xfrm>
          <a:custGeom>
            <a:avLst/>
            <a:gdLst/>
            <a:ahLst/>
            <a:cxnLst/>
            <a:rect l="l" t="t" r="r" b="b"/>
            <a:pathLst>
              <a:path w="3" h="4" extrusionOk="0">
                <a:moveTo>
                  <a:pt x="0" y="1"/>
                </a:moveTo>
                <a:lnTo>
                  <a:pt x="0" y="3"/>
                </a:lnTo>
                <a:cubicBezTo>
                  <a:pt x="0" y="2"/>
                  <a:pt x="1" y="1"/>
                  <a:pt x="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6"/>
          <p:cNvSpPr/>
          <p:nvPr/>
        </p:nvSpPr>
        <p:spPr>
          <a:xfrm>
            <a:off x="4641684" y="3898464"/>
            <a:ext cx="11868" cy="9551"/>
          </a:xfrm>
          <a:custGeom>
            <a:avLst/>
            <a:gdLst/>
            <a:ahLst/>
            <a:cxnLst/>
            <a:rect l="l" t="t" r="r" b="b"/>
            <a:pathLst>
              <a:path w="128" h="103" extrusionOk="0">
                <a:moveTo>
                  <a:pt x="119" y="1"/>
                </a:moveTo>
                <a:lnTo>
                  <a:pt x="119" y="1"/>
                </a:lnTo>
                <a:cubicBezTo>
                  <a:pt x="67" y="17"/>
                  <a:pt x="24" y="54"/>
                  <a:pt x="0" y="103"/>
                </a:cubicBezTo>
                <a:cubicBezTo>
                  <a:pt x="60" y="85"/>
                  <a:pt x="128" y="76"/>
                  <a:pt x="1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/>
          <p:nvPr/>
        </p:nvSpPr>
        <p:spPr>
          <a:xfrm>
            <a:off x="4652625" y="3898279"/>
            <a:ext cx="278" cy="278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0" y="0"/>
                </a:moveTo>
                <a:cubicBezTo>
                  <a:pt x="0" y="1"/>
                  <a:pt x="0" y="1"/>
                  <a:pt x="0" y="3"/>
                </a:cubicBezTo>
                <a:lnTo>
                  <a:pt x="3" y="1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6"/>
          <p:cNvSpPr/>
          <p:nvPr/>
        </p:nvSpPr>
        <p:spPr>
          <a:xfrm>
            <a:off x="4670984" y="3937316"/>
            <a:ext cx="7232" cy="3894"/>
          </a:xfrm>
          <a:custGeom>
            <a:avLst/>
            <a:gdLst/>
            <a:ahLst/>
            <a:cxnLst/>
            <a:rect l="l" t="t" r="r" b="b"/>
            <a:pathLst>
              <a:path w="78" h="42" extrusionOk="0">
                <a:moveTo>
                  <a:pt x="48" y="0"/>
                </a:moveTo>
                <a:lnTo>
                  <a:pt x="1" y="36"/>
                </a:lnTo>
                <a:lnTo>
                  <a:pt x="57" y="42"/>
                </a:lnTo>
                <a:cubicBezTo>
                  <a:pt x="66" y="37"/>
                  <a:pt x="74" y="29"/>
                  <a:pt x="78" y="18"/>
                </a:cubicBezTo>
                <a:cubicBezTo>
                  <a:pt x="68" y="12"/>
                  <a:pt x="59" y="6"/>
                  <a:pt x="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6"/>
          <p:cNvSpPr/>
          <p:nvPr/>
        </p:nvSpPr>
        <p:spPr>
          <a:xfrm>
            <a:off x="4766489" y="3523762"/>
            <a:ext cx="464" cy="1020"/>
          </a:xfrm>
          <a:custGeom>
            <a:avLst/>
            <a:gdLst/>
            <a:ahLst/>
            <a:cxnLst/>
            <a:rect l="l" t="t" r="r" b="b"/>
            <a:pathLst>
              <a:path w="5" h="11" extrusionOk="0">
                <a:moveTo>
                  <a:pt x="0" y="1"/>
                </a:moveTo>
                <a:lnTo>
                  <a:pt x="0" y="1"/>
                </a:lnTo>
                <a:cubicBezTo>
                  <a:pt x="1" y="4"/>
                  <a:pt x="1" y="7"/>
                  <a:pt x="3" y="10"/>
                </a:cubicBezTo>
                <a:lnTo>
                  <a:pt x="5" y="9"/>
                </a:lnTo>
                <a:cubicBezTo>
                  <a:pt x="4" y="6"/>
                  <a:pt x="1" y="3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6"/>
          <p:cNvSpPr/>
          <p:nvPr/>
        </p:nvSpPr>
        <p:spPr>
          <a:xfrm>
            <a:off x="4557585" y="1776916"/>
            <a:ext cx="556" cy="371"/>
          </a:xfrm>
          <a:custGeom>
            <a:avLst/>
            <a:gdLst/>
            <a:ahLst/>
            <a:cxnLst/>
            <a:rect l="l" t="t" r="r" b="b"/>
            <a:pathLst>
              <a:path w="6" h="4" extrusionOk="0">
                <a:moveTo>
                  <a:pt x="0" y="0"/>
                </a:moveTo>
                <a:lnTo>
                  <a:pt x="0" y="1"/>
                </a:lnTo>
                <a:lnTo>
                  <a:pt x="0" y="3"/>
                </a:lnTo>
                <a:lnTo>
                  <a:pt x="5" y="4"/>
                </a:lnTo>
                <a:lnTo>
                  <a:pt x="5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6"/>
          <p:cNvSpPr/>
          <p:nvPr/>
        </p:nvSpPr>
        <p:spPr>
          <a:xfrm>
            <a:off x="4766767" y="3524597"/>
            <a:ext cx="185" cy="278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2" y="0"/>
                </a:moveTo>
                <a:lnTo>
                  <a:pt x="1" y="1"/>
                </a:lnTo>
                <a:cubicBezTo>
                  <a:pt x="1" y="1"/>
                  <a:pt x="2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6"/>
          <p:cNvSpPr/>
          <p:nvPr/>
        </p:nvSpPr>
        <p:spPr>
          <a:xfrm>
            <a:off x="4622490" y="3581808"/>
            <a:ext cx="14465" cy="24387"/>
          </a:xfrm>
          <a:custGeom>
            <a:avLst/>
            <a:gdLst/>
            <a:ahLst/>
            <a:cxnLst/>
            <a:rect l="l" t="t" r="r" b="b"/>
            <a:pathLst>
              <a:path w="156" h="263" extrusionOk="0">
                <a:moveTo>
                  <a:pt x="155" y="0"/>
                </a:moveTo>
                <a:lnTo>
                  <a:pt x="155" y="0"/>
                </a:lnTo>
                <a:cubicBezTo>
                  <a:pt x="66" y="92"/>
                  <a:pt x="18" y="171"/>
                  <a:pt x="1" y="263"/>
                </a:cubicBezTo>
                <a:lnTo>
                  <a:pt x="80" y="263"/>
                </a:lnTo>
                <a:cubicBezTo>
                  <a:pt x="127" y="188"/>
                  <a:pt x="149" y="109"/>
                  <a:pt x="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6"/>
          <p:cNvSpPr/>
          <p:nvPr/>
        </p:nvSpPr>
        <p:spPr>
          <a:xfrm>
            <a:off x="4668666" y="2400399"/>
            <a:ext cx="33936" cy="65927"/>
          </a:xfrm>
          <a:custGeom>
            <a:avLst/>
            <a:gdLst/>
            <a:ahLst/>
            <a:cxnLst/>
            <a:rect l="l" t="t" r="r" b="b"/>
            <a:pathLst>
              <a:path w="366" h="711" extrusionOk="0">
                <a:moveTo>
                  <a:pt x="102" y="0"/>
                </a:moveTo>
                <a:lnTo>
                  <a:pt x="1" y="4"/>
                </a:lnTo>
                <a:cubicBezTo>
                  <a:pt x="23" y="67"/>
                  <a:pt x="42" y="132"/>
                  <a:pt x="72" y="193"/>
                </a:cubicBezTo>
                <a:cubicBezTo>
                  <a:pt x="92" y="233"/>
                  <a:pt x="77" y="298"/>
                  <a:pt x="160" y="301"/>
                </a:cubicBezTo>
                <a:cubicBezTo>
                  <a:pt x="140" y="456"/>
                  <a:pt x="221" y="583"/>
                  <a:pt x="315" y="705"/>
                </a:cubicBezTo>
                <a:cubicBezTo>
                  <a:pt x="318" y="709"/>
                  <a:pt x="321" y="711"/>
                  <a:pt x="325" y="711"/>
                </a:cubicBezTo>
                <a:cubicBezTo>
                  <a:pt x="337" y="711"/>
                  <a:pt x="353" y="694"/>
                  <a:pt x="366" y="689"/>
                </a:cubicBezTo>
                <a:cubicBezTo>
                  <a:pt x="363" y="547"/>
                  <a:pt x="280" y="427"/>
                  <a:pt x="227" y="300"/>
                </a:cubicBezTo>
                <a:cubicBezTo>
                  <a:pt x="222" y="290"/>
                  <a:pt x="213" y="286"/>
                  <a:pt x="203" y="286"/>
                </a:cubicBezTo>
                <a:cubicBezTo>
                  <a:pt x="200" y="286"/>
                  <a:pt x="196" y="286"/>
                  <a:pt x="193" y="287"/>
                </a:cubicBezTo>
                <a:cubicBezTo>
                  <a:pt x="211" y="270"/>
                  <a:pt x="210" y="246"/>
                  <a:pt x="200" y="223"/>
                </a:cubicBezTo>
                <a:cubicBezTo>
                  <a:pt x="171" y="148"/>
                  <a:pt x="135" y="75"/>
                  <a:pt x="102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6"/>
          <p:cNvSpPr/>
          <p:nvPr/>
        </p:nvSpPr>
        <p:spPr>
          <a:xfrm>
            <a:off x="4606079" y="3458762"/>
            <a:ext cx="23552" cy="18360"/>
          </a:xfrm>
          <a:custGeom>
            <a:avLst/>
            <a:gdLst/>
            <a:ahLst/>
            <a:cxnLst/>
            <a:rect l="l" t="t" r="r" b="b"/>
            <a:pathLst>
              <a:path w="254" h="198" extrusionOk="0">
                <a:moveTo>
                  <a:pt x="12" y="0"/>
                </a:moveTo>
                <a:cubicBezTo>
                  <a:pt x="9" y="18"/>
                  <a:pt x="4" y="35"/>
                  <a:pt x="1" y="53"/>
                </a:cubicBezTo>
                <a:cubicBezTo>
                  <a:pt x="9" y="75"/>
                  <a:pt x="17" y="97"/>
                  <a:pt x="27" y="119"/>
                </a:cubicBezTo>
                <a:cubicBezTo>
                  <a:pt x="39" y="148"/>
                  <a:pt x="22" y="193"/>
                  <a:pt x="80" y="193"/>
                </a:cubicBezTo>
                <a:cubicBezTo>
                  <a:pt x="82" y="193"/>
                  <a:pt x="85" y="193"/>
                  <a:pt x="88" y="193"/>
                </a:cubicBezTo>
                <a:lnTo>
                  <a:pt x="88" y="193"/>
                </a:lnTo>
                <a:lnTo>
                  <a:pt x="83" y="198"/>
                </a:lnTo>
                <a:lnTo>
                  <a:pt x="201" y="187"/>
                </a:lnTo>
                <a:cubicBezTo>
                  <a:pt x="229" y="131"/>
                  <a:pt x="251" y="74"/>
                  <a:pt x="254" y="12"/>
                </a:cubicBezTo>
                <a:lnTo>
                  <a:pt x="186" y="7"/>
                </a:lnTo>
                <a:cubicBezTo>
                  <a:pt x="156" y="51"/>
                  <a:pt x="165" y="112"/>
                  <a:pt x="104" y="143"/>
                </a:cubicBezTo>
                <a:cubicBezTo>
                  <a:pt x="102" y="133"/>
                  <a:pt x="97" y="125"/>
                  <a:pt x="88" y="119"/>
                </a:cubicBezTo>
                <a:cubicBezTo>
                  <a:pt x="78" y="72"/>
                  <a:pt x="50" y="30"/>
                  <a:pt x="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/>
          <p:nvPr/>
        </p:nvSpPr>
        <p:spPr>
          <a:xfrm>
            <a:off x="4623418" y="3450046"/>
            <a:ext cx="8530" cy="9829"/>
          </a:xfrm>
          <a:custGeom>
            <a:avLst/>
            <a:gdLst/>
            <a:ahLst/>
            <a:cxnLst/>
            <a:rect l="l" t="t" r="r" b="b"/>
            <a:pathLst>
              <a:path w="92" h="106" extrusionOk="0">
                <a:moveTo>
                  <a:pt x="35" y="0"/>
                </a:moveTo>
                <a:cubicBezTo>
                  <a:pt x="23" y="34"/>
                  <a:pt x="11" y="67"/>
                  <a:pt x="0" y="100"/>
                </a:cubicBezTo>
                <a:lnTo>
                  <a:pt x="67" y="105"/>
                </a:lnTo>
                <a:cubicBezTo>
                  <a:pt x="75" y="74"/>
                  <a:pt x="83" y="42"/>
                  <a:pt x="92" y="10"/>
                </a:cubicBezTo>
                <a:lnTo>
                  <a:pt x="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/>
          <p:nvPr/>
        </p:nvSpPr>
        <p:spPr>
          <a:xfrm>
            <a:off x="4727267" y="3569754"/>
            <a:ext cx="56932" cy="144280"/>
          </a:xfrm>
          <a:custGeom>
            <a:avLst/>
            <a:gdLst/>
            <a:ahLst/>
            <a:cxnLst/>
            <a:rect l="l" t="t" r="r" b="b"/>
            <a:pathLst>
              <a:path w="614" h="1556" extrusionOk="0">
                <a:moveTo>
                  <a:pt x="545" y="1"/>
                </a:moveTo>
                <a:cubicBezTo>
                  <a:pt x="524" y="1"/>
                  <a:pt x="502" y="9"/>
                  <a:pt x="483" y="20"/>
                </a:cubicBezTo>
                <a:cubicBezTo>
                  <a:pt x="409" y="58"/>
                  <a:pt x="344" y="111"/>
                  <a:pt x="291" y="175"/>
                </a:cubicBezTo>
                <a:cubicBezTo>
                  <a:pt x="196" y="285"/>
                  <a:pt x="130" y="415"/>
                  <a:pt x="95" y="556"/>
                </a:cubicBezTo>
                <a:cubicBezTo>
                  <a:pt x="19" y="885"/>
                  <a:pt x="0" y="1214"/>
                  <a:pt x="108" y="1542"/>
                </a:cubicBezTo>
                <a:lnTo>
                  <a:pt x="174" y="1555"/>
                </a:lnTo>
                <a:cubicBezTo>
                  <a:pt x="124" y="1286"/>
                  <a:pt x="124" y="1009"/>
                  <a:pt x="174" y="738"/>
                </a:cubicBezTo>
                <a:cubicBezTo>
                  <a:pt x="213" y="519"/>
                  <a:pt x="327" y="330"/>
                  <a:pt x="498" y="165"/>
                </a:cubicBezTo>
                <a:cubicBezTo>
                  <a:pt x="521" y="142"/>
                  <a:pt x="546" y="123"/>
                  <a:pt x="568" y="102"/>
                </a:cubicBezTo>
                <a:cubicBezTo>
                  <a:pt x="592" y="80"/>
                  <a:pt x="613" y="49"/>
                  <a:pt x="593" y="23"/>
                </a:cubicBezTo>
                <a:cubicBezTo>
                  <a:pt x="580" y="7"/>
                  <a:pt x="563" y="1"/>
                  <a:pt x="5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/>
          <p:nvPr/>
        </p:nvSpPr>
        <p:spPr>
          <a:xfrm>
            <a:off x="4697132" y="2467068"/>
            <a:ext cx="22346" cy="39964"/>
          </a:xfrm>
          <a:custGeom>
            <a:avLst/>
            <a:gdLst/>
            <a:ahLst/>
            <a:cxnLst/>
            <a:rect l="l" t="t" r="r" b="b"/>
            <a:pathLst>
              <a:path w="241" h="431" extrusionOk="0">
                <a:moveTo>
                  <a:pt x="35" y="1"/>
                </a:moveTo>
                <a:cubicBezTo>
                  <a:pt x="11" y="1"/>
                  <a:pt x="1" y="15"/>
                  <a:pt x="5" y="42"/>
                </a:cubicBezTo>
                <a:cubicBezTo>
                  <a:pt x="11" y="74"/>
                  <a:pt x="18" y="105"/>
                  <a:pt x="49" y="128"/>
                </a:cubicBezTo>
                <a:cubicBezTo>
                  <a:pt x="69" y="223"/>
                  <a:pt x="105" y="314"/>
                  <a:pt x="157" y="396"/>
                </a:cubicBezTo>
                <a:cubicBezTo>
                  <a:pt x="171" y="418"/>
                  <a:pt x="189" y="430"/>
                  <a:pt x="205" y="430"/>
                </a:cubicBezTo>
                <a:cubicBezTo>
                  <a:pt x="224" y="430"/>
                  <a:pt x="241" y="412"/>
                  <a:pt x="241" y="370"/>
                </a:cubicBezTo>
                <a:cubicBezTo>
                  <a:pt x="230" y="282"/>
                  <a:pt x="190" y="203"/>
                  <a:pt x="141" y="127"/>
                </a:cubicBezTo>
                <a:cubicBezTo>
                  <a:pt x="129" y="78"/>
                  <a:pt x="149" y="14"/>
                  <a:pt x="59" y="4"/>
                </a:cubicBezTo>
                <a:cubicBezTo>
                  <a:pt x="50" y="2"/>
                  <a:pt x="42" y="1"/>
                  <a:pt x="35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6"/>
          <p:cNvSpPr/>
          <p:nvPr/>
        </p:nvSpPr>
        <p:spPr>
          <a:xfrm>
            <a:off x="4742010" y="3105758"/>
            <a:ext cx="6954" cy="6398"/>
          </a:xfrm>
          <a:custGeom>
            <a:avLst/>
            <a:gdLst/>
            <a:ahLst/>
            <a:cxnLst/>
            <a:rect l="l" t="t" r="r" b="b"/>
            <a:pathLst>
              <a:path w="75" h="69" extrusionOk="0">
                <a:moveTo>
                  <a:pt x="24" y="1"/>
                </a:moveTo>
                <a:cubicBezTo>
                  <a:pt x="18" y="26"/>
                  <a:pt x="0" y="65"/>
                  <a:pt x="38" y="68"/>
                </a:cubicBezTo>
                <a:cubicBezTo>
                  <a:pt x="40" y="69"/>
                  <a:pt x="41" y="69"/>
                  <a:pt x="42" y="69"/>
                </a:cubicBezTo>
                <a:cubicBezTo>
                  <a:pt x="68" y="69"/>
                  <a:pt x="71" y="27"/>
                  <a:pt x="74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6"/>
          <p:cNvSpPr/>
          <p:nvPr/>
        </p:nvSpPr>
        <p:spPr>
          <a:xfrm>
            <a:off x="4715120" y="3133205"/>
            <a:ext cx="8438" cy="8531"/>
          </a:xfrm>
          <a:custGeom>
            <a:avLst/>
            <a:gdLst/>
            <a:ahLst/>
            <a:cxnLst/>
            <a:rect l="l" t="t" r="r" b="b"/>
            <a:pathLst>
              <a:path w="91" h="92" extrusionOk="0">
                <a:moveTo>
                  <a:pt x="26" y="1"/>
                </a:moveTo>
                <a:cubicBezTo>
                  <a:pt x="38" y="33"/>
                  <a:pt x="0" y="92"/>
                  <a:pt x="75" y="92"/>
                </a:cubicBezTo>
                <a:cubicBezTo>
                  <a:pt x="80" y="92"/>
                  <a:pt x="85" y="92"/>
                  <a:pt x="91" y="91"/>
                </a:cubicBezTo>
                <a:lnTo>
                  <a:pt x="26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5363487" y="1881436"/>
            <a:ext cx="2720478" cy="767759"/>
          </a:xfrm>
          <a:custGeom>
            <a:avLst/>
            <a:gdLst/>
            <a:ahLst/>
            <a:cxnLst/>
            <a:rect l="l" t="t" r="r" b="b"/>
            <a:pathLst>
              <a:path w="29340" h="7726" extrusionOk="0">
                <a:moveTo>
                  <a:pt x="11988" y="463"/>
                </a:moveTo>
                <a:cubicBezTo>
                  <a:pt x="12034" y="463"/>
                  <a:pt x="12063" y="475"/>
                  <a:pt x="12065" y="523"/>
                </a:cubicBezTo>
                <a:cubicBezTo>
                  <a:pt x="12074" y="647"/>
                  <a:pt x="12188" y="682"/>
                  <a:pt x="12303" y="701"/>
                </a:cubicBezTo>
                <a:cubicBezTo>
                  <a:pt x="12397" y="716"/>
                  <a:pt x="12493" y="712"/>
                  <a:pt x="12590" y="715"/>
                </a:cubicBezTo>
                <a:cubicBezTo>
                  <a:pt x="13136" y="731"/>
                  <a:pt x="13682" y="752"/>
                  <a:pt x="14230" y="752"/>
                </a:cubicBezTo>
                <a:cubicBezTo>
                  <a:pt x="14270" y="752"/>
                  <a:pt x="14310" y="752"/>
                  <a:pt x="14350" y="752"/>
                </a:cubicBezTo>
                <a:lnTo>
                  <a:pt x="14350" y="752"/>
                </a:lnTo>
                <a:cubicBezTo>
                  <a:pt x="14009" y="849"/>
                  <a:pt x="13675" y="892"/>
                  <a:pt x="13347" y="892"/>
                </a:cubicBezTo>
                <a:cubicBezTo>
                  <a:pt x="12749" y="892"/>
                  <a:pt x="12171" y="747"/>
                  <a:pt x="11605" y="507"/>
                </a:cubicBezTo>
                <a:lnTo>
                  <a:pt x="11609" y="463"/>
                </a:lnTo>
                <a:close/>
                <a:moveTo>
                  <a:pt x="22132" y="828"/>
                </a:moveTo>
                <a:lnTo>
                  <a:pt x="22132" y="828"/>
                </a:lnTo>
                <a:cubicBezTo>
                  <a:pt x="21792" y="925"/>
                  <a:pt x="21450" y="982"/>
                  <a:pt x="21107" y="982"/>
                </a:cubicBezTo>
                <a:cubicBezTo>
                  <a:pt x="20833" y="982"/>
                  <a:pt x="20558" y="946"/>
                  <a:pt x="20281" y="864"/>
                </a:cubicBezTo>
                <a:lnTo>
                  <a:pt x="22132" y="828"/>
                </a:lnTo>
                <a:close/>
                <a:moveTo>
                  <a:pt x="10011" y="424"/>
                </a:moveTo>
                <a:cubicBezTo>
                  <a:pt x="10049" y="424"/>
                  <a:pt x="10089" y="426"/>
                  <a:pt x="10129" y="428"/>
                </a:cubicBezTo>
                <a:cubicBezTo>
                  <a:pt x="10199" y="430"/>
                  <a:pt x="10269" y="430"/>
                  <a:pt x="10340" y="430"/>
                </a:cubicBezTo>
                <a:cubicBezTo>
                  <a:pt x="10453" y="430"/>
                  <a:pt x="10565" y="429"/>
                  <a:pt x="10678" y="429"/>
                </a:cubicBezTo>
                <a:cubicBezTo>
                  <a:pt x="10685" y="447"/>
                  <a:pt x="10693" y="463"/>
                  <a:pt x="10702" y="481"/>
                </a:cubicBezTo>
                <a:cubicBezTo>
                  <a:pt x="10382" y="713"/>
                  <a:pt x="10075" y="960"/>
                  <a:pt x="9696" y="1125"/>
                </a:cubicBezTo>
                <a:cubicBezTo>
                  <a:pt x="9637" y="1151"/>
                  <a:pt x="9568" y="1181"/>
                  <a:pt x="9502" y="1181"/>
                </a:cubicBezTo>
                <a:cubicBezTo>
                  <a:pt x="9463" y="1181"/>
                  <a:pt x="9425" y="1170"/>
                  <a:pt x="9392" y="1140"/>
                </a:cubicBezTo>
                <a:cubicBezTo>
                  <a:pt x="9294" y="1054"/>
                  <a:pt x="9371" y="955"/>
                  <a:pt x="9424" y="867"/>
                </a:cubicBezTo>
                <a:lnTo>
                  <a:pt x="9422" y="867"/>
                </a:lnTo>
                <a:cubicBezTo>
                  <a:pt x="9488" y="756"/>
                  <a:pt x="9620" y="682"/>
                  <a:pt x="9684" y="580"/>
                </a:cubicBezTo>
                <a:cubicBezTo>
                  <a:pt x="9768" y="446"/>
                  <a:pt x="9882" y="424"/>
                  <a:pt x="10011" y="424"/>
                </a:cubicBezTo>
                <a:close/>
                <a:moveTo>
                  <a:pt x="26023" y="930"/>
                </a:moveTo>
                <a:cubicBezTo>
                  <a:pt x="26061" y="930"/>
                  <a:pt x="26098" y="934"/>
                  <a:pt x="26114" y="978"/>
                </a:cubicBezTo>
                <a:cubicBezTo>
                  <a:pt x="26170" y="1140"/>
                  <a:pt x="26033" y="1317"/>
                  <a:pt x="25838" y="1335"/>
                </a:cubicBezTo>
                <a:cubicBezTo>
                  <a:pt x="25817" y="1336"/>
                  <a:pt x="25797" y="1337"/>
                  <a:pt x="25777" y="1337"/>
                </a:cubicBezTo>
                <a:cubicBezTo>
                  <a:pt x="25653" y="1337"/>
                  <a:pt x="25538" y="1303"/>
                  <a:pt x="25430" y="1245"/>
                </a:cubicBezTo>
                <a:cubicBezTo>
                  <a:pt x="25287" y="1167"/>
                  <a:pt x="25160" y="1072"/>
                  <a:pt x="25033" y="976"/>
                </a:cubicBezTo>
                <a:cubicBezTo>
                  <a:pt x="25037" y="965"/>
                  <a:pt x="25041" y="952"/>
                  <a:pt x="25045" y="940"/>
                </a:cubicBezTo>
                <a:cubicBezTo>
                  <a:pt x="25130" y="940"/>
                  <a:pt x="25214" y="940"/>
                  <a:pt x="25298" y="940"/>
                </a:cubicBezTo>
                <a:cubicBezTo>
                  <a:pt x="25341" y="940"/>
                  <a:pt x="25383" y="940"/>
                  <a:pt x="25425" y="940"/>
                </a:cubicBezTo>
                <a:cubicBezTo>
                  <a:pt x="25616" y="938"/>
                  <a:pt x="25807" y="933"/>
                  <a:pt x="25997" y="930"/>
                </a:cubicBezTo>
                <a:cubicBezTo>
                  <a:pt x="26006" y="930"/>
                  <a:pt x="26014" y="930"/>
                  <a:pt x="26023" y="930"/>
                </a:cubicBezTo>
                <a:close/>
                <a:moveTo>
                  <a:pt x="7695" y="1165"/>
                </a:moveTo>
                <a:cubicBezTo>
                  <a:pt x="7728" y="1165"/>
                  <a:pt x="7766" y="1185"/>
                  <a:pt x="7809" y="1223"/>
                </a:cubicBezTo>
                <a:cubicBezTo>
                  <a:pt x="8009" y="1399"/>
                  <a:pt x="8216" y="1568"/>
                  <a:pt x="8454" y="1708"/>
                </a:cubicBezTo>
                <a:cubicBezTo>
                  <a:pt x="8569" y="1776"/>
                  <a:pt x="8559" y="1811"/>
                  <a:pt x="8435" y="1880"/>
                </a:cubicBezTo>
                <a:cubicBezTo>
                  <a:pt x="8285" y="1962"/>
                  <a:pt x="8150" y="2061"/>
                  <a:pt x="8016" y="2160"/>
                </a:cubicBezTo>
                <a:cubicBezTo>
                  <a:pt x="7945" y="2212"/>
                  <a:pt x="7916" y="2283"/>
                  <a:pt x="7882" y="2352"/>
                </a:cubicBezTo>
                <a:cubicBezTo>
                  <a:pt x="7865" y="2386"/>
                  <a:pt x="7842" y="2412"/>
                  <a:pt x="7801" y="2412"/>
                </a:cubicBezTo>
                <a:cubicBezTo>
                  <a:pt x="7800" y="2412"/>
                  <a:pt x="7799" y="2412"/>
                  <a:pt x="7799" y="2412"/>
                </a:cubicBezTo>
                <a:cubicBezTo>
                  <a:pt x="7745" y="2407"/>
                  <a:pt x="7726" y="2378"/>
                  <a:pt x="7706" y="2346"/>
                </a:cubicBezTo>
                <a:cubicBezTo>
                  <a:pt x="7589" y="2162"/>
                  <a:pt x="7416" y="2026"/>
                  <a:pt x="7207" y="1919"/>
                </a:cubicBezTo>
                <a:cubicBezTo>
                  <a:pt x="7067" y="1849"/>
                  <a:pt x="7061" y="1816"/>
                  <a:pt x="7180" y="1725"/>
                </a:cubicBezTo>
                <a:cubicBezTo>
                  <a:pt x="7356" y="1591"/>
                  <a:pt x="7497" y="1439"/>
                  <a:pt x="7592" y="1253"/>
                </a:cubicBezTo>
                <a:cubicBezTo>
                  <a:pt x="7622" y="1194"/>
                  <a:pt x="7655" y="1165"/>
                  <a:pt x="7695" y="1165"/>
                </a:cubicBezTo>
                <a:close/>
                <a:moveTo>
                  <a:pt x="19603" y="1326"/>
                </a:moveTo>
                <a:cubicBezTo>
                  <a:pt x="19632" y="1326"/>
                  <a:pt x="19661" y="1343"/>
                  <a:pt x="19689" y="1376"/>
                </a:cubicBezTo>
                <a:cubicBezTo>
                  <a:pt x="19868" y="1588"/>
                  <a:pt x="20090" y="1740"/>
                  <a:pt x="20386" y="1810"/>
                </a:cubicBezTo>
                <a:cubicBezTo>
                  <a:pt x="20457" y="1828"/>
                  <a:pt x="20475" y="1855"/>
                  <a:pt x="20470" y="1893"/>
                </a:cubicBezTo>
                <a:cubicBezTo>
                  <a:pt x="20467" y="1935"/>
                  <a:pt x="20435" y="1954"/>
                  <a:pt x="20394" y="1967"/>
                </a:cubicBezTo>
                <a:cubicBezTo>
                  <a:pt x="20330" y="1987"/>
                  <a:pt x="20266" y="2005"/>
                  <a:pt x="20203" y="2028"/>
                </a:cubicBezTo>
                <a:cubicBezTo>
                  <a:pt x="19965" y="2114"/>
                  <a:pt x="19765" y="2239"/>
                  <a:pt x="19654" y="2446"/>
                </a:cubicBezTo>
                <a:cubicBezTo>
                  <a:pt x="19636" y="2480"/>
                  <a:pt x="19615" y="2494"/>
                  <a:pt x="19591" y="2494"/>
                </a:cubicBezTo>
                <a:cubicBezTo>
                  <a:pt x="19571" y="2494"/>
                  <a:pt x="19550" y="2484"/>
                  <a:pt x="19526" y="2468"/>
                </a:cubicBezTo>
                <a:cubicBezTo>
                  <a:pt x="19512" y="2456"/>
                  <a:pt x="19501" y="2441"/>
                  <a:pt x="19492" y="2425"/>
                </a:cubicBezTo>
                <a:cubicBezTo>
                  <a:pt x="19341" y="2230"/>
                  <a:pt x="19148" y="2080"/>
                  <a:pt x="18878" y="2013"/>
                </a:cubicBezTo>
                <a:cubicBezTo>
                  <a:pt x="18832" y="2003"/>
                  <a:pt x="18783" y="1987"/>
                  <a:pt x="18780" y="1937"/>
                </a:cubicBezTo>
                <a:cubicBezTo>
                  <a:pt x="18775" y="1887"/>
                  <a:pt x="18813" y="1865"/>
                  <a:pt x="18861" y="1848"/>
                </a:cubicBezTo>
                <a:cubicBezTo>
                  <a:pt x="19134" y="1753"/>
                  <a:pt x="19349" y="1599"/>
                  <a:pt x="19511" y="1386"/>
                </a:cubicBezTo>
                <a:cubicBezTo>
                  <a:pt x="19542" y="1346"/>
                  <a:pt x="19573" y="1326"/>
                  <a:pt x="19603" y="1326"/>
                </a:cubicBezTo>
                <a:close/>
                <a:moveTo>
                  <a:pt x="4771" y="1"/>
                </a:moveTo>
                <a:cubicBezTo>
                  <a:pt x="4164" y="1"/>
                  <a:pt x="3556" y="15"/>
                  <a:pt x="2949" y="64"/>
                </a:cubicBezTo>
                <a:cubicBezTo>
                  <a:pt x="2712" y="83"/>
                  <a:pt x="2474" y="105"/>
                  <a:pt x="2237" y="136"/>
                </a:cubicBezTo>
                <a:cubicBezTo>
                  <a:pt x="1946" y="173"/>
                  <a:pt x="1776" y="324"/>
                  <a:pt x="1674" y="544"/>
                </a:cubicBezTo>
                <a:cubicBezTo>
                  <a:pt x="1618" y="669"/>
                  <a:pt x="1588" y="802"/>
                  <a:pt x="1586" y="939"/>
                </a:cubicBezTo>
                <a:cubicBezTo>
                  <a:pt x="1576" y="1288"/>
                  <a:pt x="1594" y="1639"/>
                  <a:pt x="1613" y="1988"/>
                </a:cubicBezTo>
                <a:cubicBezTo>
                  <a:pt x="1636" y="2402"/>
                  <a:pt x="1687" y="2816"/>
                  <a:pt x="1687" y="3231"/>
                </a:cubicBezTo>
                <a:cubicBezTo>
                  <a:pt x="1687" y="3383"/>
                  <a:pt x="1686" y="3383"/>
                  <a:pt x="1514" y="3402"/>
                </a:cubicBezTo>
                <a:cubicBezTo>
                  <a:pt x="1269" y="3428"/>
                  <a:pt x="1028" y="3466"/>
                  <a:pt x="795" y="3540"/>
                </a:cubicBezTo>
                <a:cubicBezTo>
                  <a:pt x="511" y="3630"/>
                  <a:pt x="315" y="3799"/>
                  <a:pt x="255" y="4050"/>
                </a:cubicBezTo>
                <a:cubicBezTo>
                  <a:pt x="159" y="4461"/>
                  <a:pt x="47" y="4871"/>
                  <a:pt x="46" y="5296"/>
                </a:cubicBezTo>
                <a:cubicBezTo>
                  <a:pt x="45" y="5623"/>
                  <a:pt x="34" y="5950"/>
                  <a:pt x="16" y="6277"/>
                </a:cubicBezTo>
                <a:cubicBezTo>
                  <a:pt x="0" y="6569"/>
                  <a:pt x="58" y="6655"/>
                  <a:pt x="354" y="6655"/>
                </a:cubicBezTo>
                <a:cubicBezTo>
                  <a:pt x="386" y="6655"/>
                  <a:pt x="420" y="6654"/>
                  <a:pt x="457" y="6652"/>
                </a:cubicBezTo>
                <a:cubicBezTo>
                  <a:pt x="743" y="6636"/>
                  <a:pt x="1026" y="6590"/>
                  <a:pt x="1302" y="6516"/>
                </a:cubicBezTo>
                <a:cubicBezTo>
                  <a:pt x="2095" y="6307"/>
                  <a:pt x="2859" y="6040"/>
                  <a:pt x="3582" y="5689"/>
                </a:cubicBezTo>
                <a:cubicBezTo>
                  <a:pt x="3922" y="5525"/>
                  <a:pt x="4269" y="5374"/>
                  <a:pt x="4626" y="5240"/>
                </a:cubicBezTo>
                <a:cubicBezTo>
                  <a:pt x="5631" y="4862"/>
                  <a:pt x="6660" y="4649"/>
                  <a:pt x="7722" y="4649"/>
                </a:cubicBezTo>
                <a:cubicBezTo>
                  <a:pt x="8158" y="4649"/>
                  <a:pt x="8601" y="4685"/>
                  <a:pt x="9049" y="4761"/>
                </a:cubicBezTo>
                <a:cubicBezTo>
                  <a:pt x="10059" y="4931"/>
                  <a:pt x="10987" y="5247"/>
                  <a:pt x="11813" y="5775"/>
                </a:cubicBezTo>
                <a:cubicBezTo>
                  <a:pt x="12132" y="5979"/>
                  <a:pt x="12385" y="6225"/>
                  <a:pt x="12550" y="6536"/>
                </a:cubicBezTo>
                <a:cubicBezTo>
                  <a:pt x="12573" y="6579"/>
                  <a:pt x="12600" y="6619"/>
                  <a:pt x="12632" y="6656"/>
                </a:cubicBezTo>
                <a:cubicBezTo>
                  <a:pt x="12674" y="6704"/>
                  <a:pt x="12729" y="6731"/>
                  <a:pt x="12794" y="6731"/>
                </a:cubicBezTo>
                <a:cubicBezTo>
                  <a:pt x="12812" y="6731"/>
                  <a:pt x="12831" y="6729"/>
                  <a:pt x="12850" y="6725"/>
                </a:cubicBezTo>
                <a:cubicBezTo>
                  <a:pt x="12938" y="6706"/>
                  <a:pt x="12994" y="6649"/>
                  <a:pt x="12990" y="6573"/>
                </a:cubicBezTo>
                <a:cubicBezTo>
                  <a:pt x="12987" y="6479"/>
                  <a:pt x="13044" y="6420"/>
                  <a:pt x="13113" y="6361"/>
                </a:cubicBezTo>
                <a:cubicBezTo>
                  <a:pt x="13321" y="6183"/>
                  <a:pt x="13523" y="6002"/>
                  <a:pt x="13734" y="5827"/>
                </a:cubicBezTo>
                <a:cubicBezTo>
                  <a:pt x="14070" y="5551"/>
                  <a:pt x="14454" y="5341"/>
                  <a:pt x="14866" y="5207"/>
                </a:cubicBezTo>
                <a:cubicBezTo>
                  <a:pt x="15678" y="4940"/>
                  <a:pt x="16511" y="4815"/>
                  <a:pt x="17364" y="4815"/>
                </a:cubicBezTo>
                <a:cubicBezTo>
                  <a:pt x="17625" y="4815"/>
                  <a:pt x="17888" y="4827"/>
                  <a:pt x="18152" y="4850"/>
                </a:cubicBezTo>
                <a:cubicBezTo>
                  <a:pt x="18997" y="4922"/>
                  <a:pt x="19825" y="5082"/>
                  <a:pt x="20652" y="5236"/>
                </a:cubicBezTo>
                <a:cubicBezTo>
                  <a:pt x="21534" y="5400"/>
                  <a:pt x="22422" y="5525"/>
                  <a:pt x="23326" y="5525"/>
                </a:cubicBezTo>
                <a:cubicBezTo>
                  <a:pt x="23363" y="5525"/>
                  <a:pt x="23400" y="5524"/>
                  <a:pt x="23436" y="5524"/>
                </a:cubicBezTo>
                <a:cubicBezTo>
                  <a:pt x="23600" y="5522"/>
                  <a:pt x="23766" y="5488"/>
                  <a:pt x="23926" y="5488"/>
                </a:cubicBezTo>
                <a:cubicBezTo>
                  <a:pt x="23967" y="5488"/>
                  <a:pt x="24008" y="5490"/>
                  <a:pt x="24048" y="5496"/>
                </a:cubicBezTo>
                <a:cubicBezTo>
                  <a:pt x="24111" y="5504"/>
                  <a:pt x="24173" y="5508"/>
                  <a:pt x="24234" y="5508"/>
                </a:cubicBezTo>
                <a:cubicBezTo>
                  <a:pt x="24489" y="5508"/>
                  <a:pt x="24729" y="5445"/>
                  <a:pt x="24976" y="5406"/>
                </a:cubicBezTo>
                <a:cubicBezTo>
                  <a:pt x="25077" y="5391"/>
                  <a:pt x="25177" y="5371"/>
                  <a:pt x="25277" y="5354"/>
                </a:cubicBezTo>
                <a:cubicBezTo>
                  <a:pt x="25794" y="5267"/>
                  <a:pt x="26312" y="5192"/>
                  <a:pt x="26819" y="5065"/>
                </a:cubicBezTo>
                <a:cubicBezTo>
                  <a:pt x="26879" y="5050"/>
                  <a:pt x="26918" y="5040"/>
                  <a:pt x="26947" y="5040"/>
                </a:cubicBezTo>
                <a:cubicBezTo>
                  <a:pt x="26997" y="5040"/>
                  <a:pt x="27016" y="5070"/>
                  <a:pt x="27062" y="5157"/>
                </a:cubicBezTo>
                <a:cubicBezTo>
                  <a:pt x="27513" y="5994"/>
                  <a:pt x="28122" y="6749"/>
                  <a:pt x="28716" y="7512"/>
                </a:cubicBezTo>
                <a:cubicBezTo>
                  <a:pt x="28756" y="7568"/>
                  <a:pt x="28804" y="7618"/>
                  <a:pt x="28858" y="7660"/>
                </a:cubicBezTo>
                <a:cubicBezTo>
                  <a:pt x="28915" y="7705"/>
                  <a:pt x="28978" y="7726"/>
                  <a:pt x="29037" y="7726"/>
                </a:cubicBezTo>
                <a:cubicBezTo>
                  <a:pt x="29134" y="7726"/>
                  <a:pt x="29220" y="7668"/>
                  <a:pt x="29256" y="7563"/>
                </a:cubicBezTo>
                <a:cubicBezTo>
                  <a:pt x="29270" y="7519"/>
                  <a:pt x="29278" y="7473"/>
                  <a:pt x="29278" y="7425"/>
                </a:cubicBezTo>
                <a:cubicBezTo>
                  <a:pt x="29280" y="7314"/>
                  <a:pt x="29296" y="7204"/>
                  <a:pt x="29306" y="7093"/>
                </a:cubicBezTo>
                <a:cubicBezTo>
                  <a:pt x="29319" y="6920"/>
                  <a:pt x="29339" y="6744"/>
                  <a:pt x="29238" y="6579"/>
                </a:cubicBezTo>
                <a:cubicBezTo>
                  <a:pt x="29205" y="6525"/>
                  <a:pt x="29217" y="6464"/>
                  <a:pt x="29215" y="6406"/>
                </a:cubicBezTo>
                <a:cubicBezTo>
                  <a:pt x="29202" y="5921"/>
                  <a:pt x="29244" y="5438"/>
                  <a:pt x="29309" y="4956"/>
                </a:cubicBezTo>
                <a:cubicBezTo>
                  <a:pt x="29335" y="4763"/>
                  <a:pt x="29337" y="4572"/>
                  <a:pt x="29283" y="4382"/>
                </a:cubicBezTo>
                <a:cubicBezTo>
                  <a:pt x="29226" y="4177"/>
                  <a:pt x="29085" y="4039"/>
                  <a:pt x="28844" y="3981"/>
                </a:cubicBezTo>
                <a:cubicBezTo>
                  <a:pt x="28746" y="3957"/>
                  <a:pt x="28646" y="3939"/>
                  <a:pt x="28545" y="3924"/>
                </a:cubicBezTo>
                <a:cubicBezTo>
                  <a:pt x="28174" y="3868"/>
                  <a:pt x="27803" y="3819"/>
                  <a:pt x="27429" y="3782"/>
                </a:cubicBezTo>
                <a:cubicBezTo>
                  <a:pt x="27288" y="3769"/>
                  <a:pt x="27288" y="3767"/>
                  <a:pt x="27285" y="3642"/>
                </a:cubicBezTo>
                <a:cubicBezTo>
                  <a:pt x="27284" y="3602"/>
                  <a:pt x="27286" y="3560"/>
                  <a:pt x="27286" y="3520"/>
                </a:cubicBezTo>
                <a:cubicBezTo>
                  <a:pt x="27294" y="2918"/>
                  <a:pt x="27295" y="2315"/>
                  <a:pt x="27279" y="1715"/>
                </a:cubicBezTo>
                <a:cubicBezTo>
                  <a:pt x="27270" y="1446"/>
                  <a:pt x="27253" y="1179"/>
                  <a:pt x="27190" y="915"/>
                </a:cubicBezTo>
                <a:cubicBezTo>
                  <a:pt x="27108" y="575"/>
                  <a:pt x="26940" y="439"/>
                  <a:pt x="26541" y="411"/>
                </a:cubicBezTo>
                <a:cubicBezTo>
                  <a:pt x="26388" y="400"/>
                  <a:pt x="26235" y="395"/>
                  <a:pt x="26083" y="395"/>
                </a:cubicBezTo>
                <a:cubicBezTo>
                  <a:pt x="25682" y="395"/>
                  <a:pt x="25281" y="425"/>
                  <a:pt x="24881" y="437"/>
                </a:cubicBezTo>
                <a:cubicBezTo>
                  <a:pt x="24846" y="438"/>
                  <a:pt x="24813" y="443"/>
                  <a:pt x="24780" y="451"/>
                </a:cubicBezTo>
                <a:cubicBezTo>
                  <a:pt x="24688" y="472"/>
                  <a:pt x="24595" y="479"/>
                  <a:pt x="24500" y="479"/>
                </a:cubicBezTo>
                <a:cubicBezTo>
                  <a:pt x="24472" y="479"/>
                  <a:pt x="24443" y="479"/>
                  <a:pt x="24414" y="477"/>
                </a:cubicBezTo>
                <a:cubicBezTo>
                  <a:pt x="23893" y="457"/>
                  <a:pt x="23375" y="466"/>
                  <a:pt x="22855" y="461"/>
                </a:cubicBezTo>
                <a:cubicBezTo>
                  <a:pt x="22553" y="458"/>
                  <a:pt x="22252" y="460"/>
                  <a:pt x="21953" y="444"/>
                </a:cubicBezTo>
                <a:cubicBezTo>
                  <a:pt x="20888" y="386"/>
                  <a:pt x="19821" y="349"/>
                  <a:pt x="18756" y="319"/>
                </a:cubicBezTo>
                <a:cubicBezTo>
                  <a:pt x="17183" y="277"/>
                  <a:pt x="15612" y="247"/>
                  <a:pt x="13906" y="141"/>
                </a:cubicBezTo>
                <a:cubicBezTo>
                  <a:pt x="11779" y="120"/>
                  <a:pt x="9516" y="27"/>
                  <a:pt x="7253" y="27"/>
                </a:cubicBezTo>
                <a:cubicBezTo>
                  <a:pt x="6426" y="27"/>
                  <a:pt x="5598" y="1"/>
                  <a:pt x="4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4371542" y="1276451"/>
            <a:ext cx="1205300" cy="2601794"/>
          </a:xfrm>
          <a:custGeom>
            <a:avLst/>
            <a:gdLst/>
            <a:ahLst/>
            <a:cxnLst/>
            <a:rect l="l" t="t" r="r" b="b"/>
            <a:pathLst>
              <a:path w="12999" h="26182" extrusionOk="0">
                <a:moveTo>
                  <a:pt x="4510" y="1"/>
                </a:moveTo>
                <a:cubicBezTo>
                  <a:pt x="4443" y="1"/>
                  <a:pt x="4355" y="45"/>
                  <a:pt x="4292" y="70"/>
                </a:cubicBezTo>
                <a:cubicBezTo>
                  <a:pt x="3927" y="216"/>
                  <a:pt x="3560" y="359"/>
                  <a:pt x="3231" y="562"/>
                </a:cubicBezTo>
                <a:cubicBezTo>
                  <a:pt x="2898" y="767"/>
                  <a:pt x="2573" y="984"/>
                  <a:pt x="2280" y="1228"/>
                </a:cubicBezTo>
                <a:cubicBezTo>
                  <a:pt x="1647" y="1753"/>
                  <a:pt x="1092" y="2333"/>
                  <a:pt x="776" y="3044"/>
                </a:cubicBezTo>
                <a:cubicBezTo>
                  <a:pt x="518" y="3625"/>
                  <a:pt x="271" y="4212"/>
                  <a:pt x="156" y="4836"/>
                </a:cubicBezTo>
                <a:cubicBezTo>
                  <a:pt x="36" y="5498"/>
                  <a:pt x="1" y="6172"/>
                  <a:pt x="48" y="6842"/>
                </a:cubicBezTo>
                <a:cubicBezTo>
                  <a:pt x="72" y="7199"/>
                  <a:pt x="114" y="7552"/>
                  <a:pt x="211" y="7900"/>
                </a:cubicBezTo>
                <a:cubicBezTo>
                  <a:pt x="325" y="8302"/>
                  <a:pt x="411" y="8703"/>
                  <a:pt x="419" y="9124"/>
                </a:cubicBezTo>
                <a:cubicBezTo>
                  <a:pt x="432" y="9906"/>
                  <a:pt x="504" y="10687"/>
                  <a:pt x="555" y="11468"/>
                </a:cubicBezTo>
                <a:cubicBezTo>
                  <a:pt x="608" y="12281"/>
                  <a:pt x="754" y="13079"/>
                  <a:pt x="1040" y="13860"/>
                </a:cubicBezTo>
                <a:cubicBezTo>
                  <a:pt x="1373" y="14768"/>
                  <a:pt x="1904" y="15572"/>
                  <a:pt x="2676" y="16259"/>
                </a:cubicBezTo>
                <a:cubicBezTo>
                  <a:pt x="3002" y="16552"/>
                  <a:pt x="3345" y="16826"/>
                  <a:pt x="3698" y="17095"/>
                </a:cubicBezTo>
                <a:cubicBezTo>
                  <a:pt x="3757" y="17139"/>
                  <a:pt x="3830" y="17176"/>
                  <a:pt x="3860" y="17247"/>
                </a:cubicBezTo>
                <a:cubicBezTo>
                  <a:pt x="3768" y="17292"/>
                  <a:pt x="3709" y="17353"/>
                  <a:pt x="3690" y="17440"/>
                </a:cubicBezTo>
                <a:cubicBezTo>
                  <a:pt x="3604" y="17826"/>
                  <a:pt x="3438" y="18191"/>
                  <a:pt x="3284" y="18560"/>
                </a:cubicBezTo>
                <a:cubicBezTo>
                  <a:pt x="2809" y="19712"/>
                  <a:pt x="2402" y="20879"/>
                  <a:pt x="2132" y="22081"/>
                </a:cubicBezTo>
                <a:cubicBezTo>
                  <a:pt x="2079" y="22316"/>
                  <a:pt x="2034" y="22552"/>
                  <a:pt x="2013" y="22791"/>
                </a:cubicBezTo>
                <a:cubicBezTo>
                  <a:pt x="2004" y="22902"/>
                  <a:pt x="1999" y="23030"/>
                  <a:pt x="2130" y="23089"/>
                </a:cubicBezTo>
                <a:cubicBezTo>
                  <a:pt x="2252" y="23145"/>
                  <a:pt x="2229" y="23196"/>
                  <a:pt x="2189" y="23282"/>
                </a:cubicBezTo>
                <a:cubicBezTo>
                  <a:pt x="2066" y="23542"/>
                  <a:pt x="2013" y="23814"/>
                  <a:pt x="2123" y="24085"/>
                </a:cubicBezTo>
                <a:cubicBezTo>
                  <a:pt x="2221" y="24330"/>
                  <a:pt x="2341" y="24567"/>
                  <a:pt x="2483" y="24790"/>
                </a:cubicBezTo>
                <a:cubicBezTo>
                  <a:pt x="2567" y="24922"/>
                  <a:pt x="2674" y="25038"/>
                  <a:pt x="2799" y="25133"/>
                </a:cubicBezTo>
                <a:cubicBezTo>
                  <a:pt x="3008" y="25294"/>
                  <a:pt x="3245" y="25422"/>
                  <a:pt x="3498" y="25530"/>
                </a:cubicBezTo>
                <a:cubicBezTo>
                  <a:pt x="4070" y="25772"/>
                  <a:pt x="4687" y="25871"/>
                  <a:pt x="5311" y="25951"/>
                </a:cubicBezTo>
                <a:cubicBezTo>
                  <a:pt x="5764" y="26008"/>
                  <a:pt x="6224" y="26018"/>
                  <a:pt x="6677" y="26078"/>
                </a:cubicBezTo>
                <a:cubicBezTo>
                  <a:pt x="7278" y="26156"/>
                  <a:pt x="7882" y="26181"/>
                  <a:pt x="8487" y="26181"/>
                </a:cubicBezTo>
                <a:cubicBezTo>
                  <a:pt x="8791" y="26181"/>
                  <a:pt x="9095" y="26175"/>
                  <a:pt x="9400" y="26166"/>
                </a:cubicBezTo>
                <a:cubicBezTo>
                  <a:pt x="9484" y="26162"/>
                  <a:pt x="9579" y="26150"/>
                  <a:pt x="9612" y="26081"/>
                </a:cubicBezTo>
                <a:cubicBezTo>
                  <a:pt x="9667" y="25967"/>
                  <a:pt x="9774" y="25959"/>
                  <a:pt x="9891" y="25941"/>
                </a:cubicBezTo>
                <a:cubicBezTo>
                  <a:pt x="10688" y="25822"/>
                  <a:pt x="11434" y="25587"/>
                  <a:pt x="12102" y="25190"/>
                </a:cubicBezTo>
                <a:cubicBezTo>
                  <a:pt x="12537" y="24932"/>
                  <a:pt x="12804" y="24574"/>
                  <a:pt x="12924" y="24136"/>
                </a:cubicBezTo>
                <a:cubicBezTo>
                  <a:pt x="12967" y="23971"/>
                  <a:pt x="12998" y="23804"/>
                  <a:pt x="12967" y="23632"/>
                </a:cubicBezTo>
                <a:cubicBezTo>
                  <a:pt x="12920" y="23370"/>
                  <a:pt x="12745" y="23171"/>
                  <a:pt x="12544" y="22984"/>
                </a:cubicBezTo>
                <a:cubicBezTo>
                  <a:pt x="12263" y="22723"/>
                  <a:pt x="11929" y="22523"/>
                  <a:pt x="11567" y="22354"/>
                </a:cubicBezTo>
                <a:cubicBezTo>
                  <a:pt x="11454" y="22301"/>
                  <a:pt x="11349" y="22245"/>
                  <a:pt x="11284" y="22136"/>
                </a:cubicBezTo>
                <a:cubicBezTo>
                  <a:pt x="11227" y="22038"/>
                  <a:pt x="11121" y="21963"/>
                  <a:pt x="11002" y="21913"/>
                </a:cubicBezTo>
                <a:cubicBezTo>
                  <a:pt x="10842" y="21844"/>
                  <a:pt x="10839" y="21847"/>
                  <a:pt x="10854" y="21705"/>
                </a:cubicBezTo>
                <a:cubicBezTo>
                  <a:pt x="10858" y="21653"/>
                  <a:pt x="10868" y="21601"/>
                  <a:pt x="10876" y="21548"/>
                </a:cubicBezTo>
                <a:cubicBezTo>
                  <a:pt x="10917" y="21316"/>
                  <a:pt x="10947" y="21085"/>
                  <a:pt x="10933" y="20850"/>
                </a:cubicBezTo>
                <a:cubicBezTo>
                  <a:pt x="10914" y="20528"/>
                  <a:pt x="10760" y="20361"/>
                  <a:pt x="10402" y="20263"/>
                </a:cubicBezTo>
                <a:cubicBezTo>
                  <a:pt x="10028" y="20160"/>
                  <a:pt x="9639" y="20132"/>
                  <a:pt x="9255" y="20081"/>
                </a:cubicBezTo>
                <a:cubicBezTo>
                  <a:pt x="8773" y="20017"/>
                  <a:pt x="8290" y="19978"/>
                  <a:pt x="7805" y="19965"/>
                </a:cubicBezTo>
                <a:cubicBezTo>
                  <a:pt x="7789" y="19964"/>
                  <a:pt x="7772" y="19964"/>
                  <a:pt x="7756" y="19964"/>
                </a:cubicBezTo>
                <a:cubicBezTo>
                  <a:pt x="7676" y="19964"/>
                  <a:pt x="7597" y="19970"/>
                  <a:pt x="7522" y="19997"/>
                </a:cubicBezTo>
                <a:cubicBezTo>
                  <a:pt x="7427" y="20033"/>
                  <a:pt x="7362" y="20092"/>
                  <a:pt x="7367" y="20184"/>
                </a:cubicBezTo>
                <a:cubicBezTo>
                  <a:pt x="7370" y="20279"/>
                  <a:pt x="7398" y="20370"/>
                  <a:pt x="7500" y="20427"/>
                </a:cubicBezTo>
                <a:cubicBezTo>
                  <a:pt x="7527" y="20442"/>
                  <a:pt x="7557" y="20450"/>
                  <a:pt x="7586" y="20450"/>
                </a:cubicBezTo>
                <a:cubicBezTo>
                  <a:pt x="7619" y="20450"/>
                  <a:pt x="7650" y="20439"/>
                  <a:pt x="7669" y="20414"/>
                </a:cubicBezTo>
                <a:cubicBezTo>
                  <a:pt x="7727" y="20338"/>
                  <a:pt x="7800" y="20322"/>
                  <a:pt x="7879" y="20322"/>
                </a:cubicBezTo>
                <a:cubicBezTo>
                  <a:pt x="7924" y="20322"/>
                  <a:pt x="7971" y="20328"/>
                  <a:pt x="8018" y="20330"/>
                </a:cubicBezTo>
                <a:cubicBezTo>
                  <a:pt x="8647" y="20359"/>
                  <a:pt x="9268" y="20447"/>
                  <a:pt x="9891" y="20527"/>
                </a:cubicBezTo>
                <a:cubicBezTo>
                  <a:pt x="9975" y="20538"/>
                  <a:pt x="10068" y="20539"/>
                  <a:pt x="10144" y="20592"/>
                </a:cubicBezTo>
                <a:cubicBezTo>
                  <a:pt x="10111" y="20666"/>
                  <a:pt x="10040" y="20703"/>
                  <a:pt x="9973" y="20740"/>
                </a:cubicBezTo>
                <a:cubicBezTo>
                  <a:pt x="9771" y="20849"/>
                  <a:pt x="9548" y="20916"/>
                  <a:pt x="9320" y="20934"/>
                </a:cubicBezTo>
                <a:cubicBezTo>
                  <a:pt x="8801" y="20980"/>
                  <a:pt x="8280" y="21003"/>
                  <a:pt x="7758" y="21003"/>
                </a:cubicBezTo>
                <a:cubicBezTo>
                  <a:pt x="7248" y="21003"/>
                  <a:pt x="6737" y="20981"/>
                  <a:pt x="6228" y="20937"/>
                </a:cubicBezTo>
                <a:cubicBezTo>
                  <a:pt x="5963" y="20915"/>
                  <a:pt x="5698" y="20884"/>
                  <a:pt x="5446" y="20803"/>
                </a:cubicBezTo>
                <a:cubicBezTo>
                  <a:pt x="5346" y="20771"/>
                  <a:pt x="5241" y="20740"/>
                  <a:pt x="5198" y="20644"/>
                </a:cubicBezTo>
                <a:cubicBezTo>
                  <a:pt x="5242" y="20609"/>
                  <a:pt x="5287" y="20598"/>
                  <a:pt x="5334" y="20588"/>
                </a:cubicBezTo>
                <a:cubicBezTo>
                  <a:pt x="5507" y="20549"/>
                  <a:pt x="5683" y="20525"/>
                  <a:pt x="5860" y="20519"/>
                </a:cubicBezTo>
                <a:cubicBezTo>
                  <a:pt x="6065" y="20514"/>
                  <a:pt x="6269" y="20496"/>
                  <a:pt x="6471" y="20463"/>
                </a:cubicBezTo>
                <a:cubicBezTo>
                  <a:pt x="6612" y="20440"/>
                  <a:pt x="6683" y="20373"/>
                  <a:pt x="6690" y="20283"/>
                </a:cubicBezTo>
                <a:cubicBezTo>
                  <a:pt x="6696" y="20194"/>
                  <a:pt x="6615" y="20093"/>
                  <a:pt x="6505" y="20052"/>
                </a:cubicBezTo>
                <a:cubicBezTo>
                  <a:pt x="6457" y="20034"/>
                  <a:pt x="6406" y="20025"/>
                  <a:pt x="6354" y="20025"/>
                </a:cubicBezTo>
                <a:cubicBezTo>
                  <a:pt x="6351" y="20025"/>
                  <a:pt x="6348" y="20025"/>
                  <a:pt x="6344" y="20025"/>
                </a:cubicBezTo>
                <a:cubicBezTo>
                  <a:pt x="6283" y="20025"/>
                  <a:pt x="6221" y="20025"/>
                  <a:pt x="6159" y="20025"/>
                </a:cubicBezTo>
                <a:cubicBezTo>
                  <a:pt x="5995" y="20025"/>
                  <a:pt x="5831" y="20027"/>
                  <a:pt x="5668" y="20041"/>
                </a:cubicBezTo>
                <a:cubicBezTo>
                  <a:pt x="5416" y="20061"/>
                  <a:pt x="5167" y="20102"/>
                  <a:pt x="4932" y="20186"/>
                </a:cubicBezTo>
                <a:cubicBezTo>
                  <a:pt x="4521" y="20335"/>
                  <a:pt x="4399" y="20495"/>
                  <a:pt x="4405" y="20872"/>
                </a:cubicBezTo>
                <a:cubicBezTo>
                  <a:pt x="4409" y="21100"/>
                  <a:pt x="4468" y="21324"/>
                  <a:pt x="4492" y="21551"/>
                </a:cubicBezTo>
                <a:cubicBezTo>
                  <a:pt x="4504" y="21658"/>
                  <a:pt x="4517" y="21755"/>
                  <a:pt x="4371" y="21813"/>
                </a:cubicBezTo>
                <a:cubicBezTo>
                  <a:pt x="4321" y="21834"/>
                  <a:pt x="4282" y="21887"/>
                  <a:pt x="4253" y="21932"/>
                </a:cubicBezTo>
                <a:cubicBezTo>
                  <a:pt x="4194" y="22026"/>
                  <a:pt x="4105" y="22080"/>
                  <a:pt x="3989" y="22112"/>
                </a:cubicBezTo>
                <a:cubicBezTo>
                  <a:pt x="3642" y="22209"/>
                  <a:pt x="3328" y="22361"/>
                  <a:pt x="3014" y="22520"/>
                </a:cubicBezTo>
                <a:cubicBezTo>
                  <a:pt x="2887" y="22584"/>
                  <a:pt x="2794" y="22694"/>
                  <a:pt x="2641" y="22723"/>
                </a:cubicBezTo>
                <a:lnTo>
                  <a:pt x="2639" y="22730"/>
                </a:lnTo>
                <a:cubicBezTo>
                  <a:pt x="2639" y="22729"/>
                  <a:pt x="2639" y="22726"/>
                  <a:pt x="2639" y="22725"/>
                </a:cubicBezTo>
                <a:cubicBezTo>
                  <a:pt x="2752" y="22590"/>
                  <a:pt x="2808" y="22435"/>
                  <a:pt x="2844" y="22275"/>
                </a:cubicBezTo>
                <a:cubicBezTo>
                  <a:pt x="2906" y="22000"/>
                  <a:pt x="2945" y="21720"/>
                  <a:pt x="3025" y="21448"/>
                </a:cubicBezTo>
                <a:cubicBezTo>
                  <a:pt x="3224" y="20770"/>
                  <a:pt x="3436" y="20093"/>
                  <a:pt x="3717" y="19433"/>
                </a:cubicBezTo>
                <a:cubicBezTo>
                  <a:pt x="3936" y="18919"/>
                  <a:pt x="4172" y="18406"/>
                  <a:pt x="4283" y="17863"/>
                </a:cubicBezTo>
                <a:cubicBezTo>
                  <a:pt x="4290" y="17827"/>
                  <a:pt x="4307" y="17794"/>
                  <a:pt x="4329" y="17767"/>
                </a:cubicBezTo>
                <a:cubicBezTo>
                  <a:pt x="4373" y="17714"/>
                  <a:pt x="4401" y="17688"/>
                  <a:pt x="4433" y="17688"/>
                </a:cubicBezTo>
                <a:cubicBezTo>
                  <a:pt x="4459" y="17688"/>
                  <a:pt x="4489" y="17706"/>
                  <a:pt x="4534" y="17743"/>
                </a:cubicBezTo>
                <a:cubicBezTo>
                  <a:pt x="5008" y="18128"/>
                  <a:pt x="5517" y="18482"/>
                  <a:pt x="5896" y="18947"/>
                </a:cubicBezTo>
                <a:cubicBezTo>
                  <a:pt x="5912" y="18966"/>
                  <a:pt x="5929" y="18984"/>
                  <a:pt x="5948" y="19001"/>
                </a:cubicBezTo>
                <a:cubicBezTo>
                  <a:pt x="5972" y="19021"/>
                  <a:pt x="5998" y="19040"/>
                  <a:pt x="6030" y="19040"/>
                </a:cubicBezTo>
                <a:cubicBezTo>
                  <a:pt x="6038" y="19040"/>
                  <a:pt x="6047" y="19039"/>
                  <a:pt x="6055" y="19036"/>
                </a:cubicBezTo>
                <a:cubicBezTo>
                  <a:pt x="6108" y="19021"/>
                  <a:pt x="6124" y="18983"/>
                  <a:pt x="6129" y="18940"/>
                </a:cubicBezTo>
                <a:cubicBezTo>
                  <a:pt x="6137" y="18867"/>
                  <a:pt x="6103" y="18802"/>
                  <a:pt x="6082" y="18736"/>
                </a:cubicBezTo>
                <a:cubicBezTo>
                  <a:pt x="6038" y="18589"/>
                  <a:pt x="5952" y="18448"/>
                  <a:pt x="5984" y="18293"/>
                </a:cubicBezTo>
                <a:cubicBezTo>
                  <a:pt x="6007" y="18196"/>
                  <a:pt x="6000" y="18094"/>
                  <a:pt x="5964" y="18001"/>
                </a:cubicBezTo>
                <a:cubicBezTo>
                  <a:pt x="5877" y="17779"/>
                  <a:pt x="5833" y="17550"/>
                  <a:pt x="5786" y="17321"/>
                </a:cubicBezTo>
                <a:cubicBezTo>
                  <a:pt x="5701" y="16907"/>
                  <a:pt x="5589" y="16496"/>
                  <a:pt x="5432" y="16098"/>
                </a:cubicBezTo>
                <a:cubicBezTo>
                  <a:pt x="4999" y="14998"/>
                  <a:pt x="4594" y="13889"/>
                  <a:pt x="4038" y="12825"/>
                </a:cubicBezTo>
                <a:cubicBezTo>
                  <a:pt x="3627" y="12036"/>
                  <a:pt x="3271" y="11226"/>
                  <a:pt x="2772" y="10472"/>
                </a:cubicBezTo>
                <a:cubicBezTo>
                  <a:pt x="2729" y="10407"/>
                  <a:pt x="2708" y="10330"/>
                  <a:pt x="2684" y="10258"/>
                </a:cubicBezTo>
                <a:cubicBezTo>
                  <a:pt x="2529" y="9774"/>
                  <a:pt x="2388" y="9287"/>
                  <a:pt x="2223" y="8805"/>
                </a:cubicBezTo>
                <a:cubicBezTo>
                  <a:pt x="1990" y="8126"/>
                  <a:pt x="1818" y="7436"/>
                  <a:pt x="1661" y="6741"/>
                </a:cubicBezTo>
                <a:cubicBezTo>
                  <a:pt x="1549" y="6242"/>
                  <a:pt x="1518" y="5734"/>
                  <a:pt x="1457" y="5229"/>
                </a:cubicBezTo>
                <a:cubicBezTo>
                  <a:pt x="1426" y="4974"/>
                  <a:pt x="1355" y="4718"/>
                  <a:pt x="1387" y="4462"/>
                </a:cubicBezTo>
                <a:cubicBezTo>
                  <a:pt x="1465" y="3831"/>
                  <a:pt x="1531" y="3196"/>
                  <a:pt x="1728" y="2580"/>
                </a:cubicBezTo>
                <a:cubicBezTo>
                  <a:pt x="1943" y="1909"/>
                  <a:pt x="2394" y="1369"/>
                  <a:pt x="3033" y="948"/>
                </a:cubicBezTo>
                <a:cubicBezTo>
                  <a:pt x="3457" y="670"/>
                  <a:pt x="3920" y="444"/>
                  <a:pt x="4384" y="218"/>
                </a:cubicBezTo>
                <a:cubicBezTo>
                  <a:pt x="4473" y="175"/>
                  <a:pt x="4641" y="134"/>
                  <a:pt x="4587" y="40"/>
                </a:cubicBezTo>
                <a:cubicBezTo>
                  <a:pt x="4570" y="11"/>
                  <a:pt x="4543" y="1"/>
                  <a:pt x="45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6"/>
          <p:cNvSpPr/>
          <p:nvPr/>
        </p:nvSpPr>
        <p:spPr>
          <a:xfrm>
            <a:off x="5559410" y="2652076"/>
            <a:ext cx="2599104" cy="1299506"/>
          </a:xfrm>
          <a:custGeom>
            <a:avLst/>
            <a:gdLst/>
            <a:ahLst/>
            <a:cxnLst/>
            <a:rect l="l" t="t" r="r" b="b"/>
            <a:pathLst>
              <a:path w="28031" h="13077" extrusionOk="0">
                <a:moveTo>
                  <a:pt x="27212" y="0"/>
                </a:moveTo>
                <a:cubicBezTo>
                  <a:pt x="27060" y="0"/>
                  <a:pt x="26972" y="86"/>
                  <a:pt x="26943" y="264"/>
                </a:cubicBezTo>
                <a:cubicBezTo>
                  <a:pt x="26868" y="733"/>
                  <a:pt x="26760" y="1196"/>
                  <a:pt x="26661" y="1661"/>
                </a:cubicBezTo>
                <a:cubicBezTo>
                  <a:pt x="26425" y="2775"/>
                  <a:pt x="26181" y="3888"/>
                  <a:pt x="26013" y="5011"/>
                </a:cubicBezTo>
                <a:cubicBezTo>
                  <a:pt x="25997" y="5122"/>
                  <a:pt x="25975" y="5234"/>
                  <a:pt x="26015" y="5342"/>
                </a:cubicBezTo>
                <a:cubicBezTo>
                  <a:pt x="26068" y="5492"/>
                  <a:pt x="26032" y="5632"/>
                  <a:pt x="25963" y="5768"/>
                </a:cubicBezTo>
                <a:cubicBezTo>
                  <a:pt x="25892" y="5909"/>
                  <a:pt x="25854" y="6055"/>
                  <a:pt x="25824" y="6205"/>
                </a:cubicBezTo>
                <a:cubicBezTo>
                  <a:pt x="25613" y="7264"/>
                  <a:pt x="25445" y="8328"/>
                  <a:pt x="25212" y="9384"/>
                </a:cubicBezTo>
                <a:cubicBezTo>
                  <a:pt x="25055" y="10089"/>
                  <a:pt x="24908" y="10795"/>
                  <a:pt x="24642" y="11477"/>
                </a:cubicBezTo>
                <a:cubicBezTo>
                  <a:pt x="24603" y="11578"/>
                  <a:pt x="24594" y="11601"/>
                  <a:pt x="24525" y="11601"/>
                </a:cubicBezTo>
                <a:cubicBezTo>
                  <a:pt x="24502" y="11601"/>
                  <a:pt x="24472" y="11599"/>
                  <a:pt x="24431" y="11595"/>
                </a:cubicBezTo>
                <a:cubicBezTo>
                  <a:pt x="24011" y="11560"/>
                  <a:pt x="23591" y="11506"/>
                  <a:pt x="23169" y="11506"/>
                </a:cubicBezTo>
                <a:cubicBezTo>
                  <a:pt x="23038" y="11506"/>
                  <a:pt x="22907" y="11511"/>
                  <a:pt x="22775" y="11524"/>
                </a:cubicBezTo>
                <a:cubicBezTo>
                  <a:pt x="22764" y="11525"/>
                  <a:pt x="22752" y="11525"/>
                  <a:pt x="22741" y="11525"/>
                </a:cubicBezTo>
                <a:cubicBezTo>
                  <a:pt x="22698" y="11525"/>
                  <a:pt x="22654" y="11519"/>
                  <a:pt x="22611" y="11516"/>
                </a:cubicBezTo>
                <a:cubicBezTo>
                  <a:pt x="22128" y="11476"/>
                  <a:pt x="21649" y="11417"/>
                  <a:pt x="21170" y="11344"/>
                </a:cubicBezTo>
                <a:cubicBezTo>
                  <a:pt x="20456" y="11237"/>
                  <a:pt x="19730" y="11206"/>
                  <a:pt x="19006" y="11171"/>
                </a:cubicBezTo>
                <a:cubicBezTo>
                  <a:pt x="18941" y="11167"/>
                  <a:pt x="18875" y="11165"/>
                  <a:pt x="18810" y="11165"/>
                </a:cubicBezTo>
                <a:cubicBezTo>
                  <a:pt x="18705" y="11165"/>
                  <a:pt x="18599" y="11170"/>
                  <a:pt x="18494" y="11180"/>
                </a:cubicBezTo>
                <a:cubicBezTo>
                  <a:pt x="18400" y="11191"/>
                  <a:pt x="18301" y="11193"/>
                  <a:pt x="18231" y="11261"/>
                </a:cubicBezTo>
                <a:cubicBezTo>
                  <a:pt x="18203" y="11287"/>
                  <a:pt x="18171" y="11292"/>
                  <a:pt x="18137" y="11292"/>
                </a:cubicBezTo>
                <a:cubicBezTo>
                  <a:pt x="18117" y="11292"/>
                  <a:pt x="18097" y="11291"/>
                  <a:pt x="18078" y="11290"/>
                </a:cubicBezTo>
                <a:cubicBezTo>
                  <a:pt x="17013" y="11246"/>
                  <a:pt x="15949" y="11174"/>
                  <a:pt x="14885" y="11110"/>
                </a:cubicBezTo>
                <a:cubicBezTo>
                  <a:pt x="13987" y="11056"/>
                  <a:pt x="13091" y="10980"/>
                  <a:pt x="12191" y="10980"/>
                </a:cubicBezTo>
                <a:cubicBezTo>
                  <a:pt x="12085" y="10980"/>
                  <a:pt x="11980" y="10981"/>
                  <a:pt x="11875" y="10983"/>
                </a:cubicBezTo>
                <a:cubicBezTo>
                  <a:pt x="11765" y="10983"/>
                  <a:pt x="11657" y="10978"/>
                  <a:pt x="11548" y="10967"/>
                </a:cubicBezTo>
                <a:cubicBezTo>
                  <a:pt x="10840" y="10912"/>
                  <a:pt x="10133" y="10849"/>
                  <a:pt x="9424" y="10796"/>
                </a:cubicBezTo>
                <a:cubicBezTo>
                  <a:pt x="9130" y="10773"/>
                  <a:pt x="8835" y="10768"/>
                  <a:pt x="8540" y="10768"/>
                </a:cubicBezTo>
                <a:cubicBezTo>
                  <a:pt x="8330" y="10768"/>
                  <a:pt x="8119" y="10771"/>
                  <a:pt x="7907" y="10773"/>
                </a:cubicBezTo>
                <a:cubicBezTo>
                  <a:pt x="7804" y="10774"/>
                  <a:pt x="7685" y="10773"/>
                  <a:pt x="7634" y="10860"/>
                </a:cubicBezTo>
                <a:cubicBezTo>
                  <a:pt x="7581" y="10954"/>
                  <a:pt x="7493" y="10960"/>
                  <a:pt x="7399" y="10967"/>
                </a:cubicBezTo>
                <a:cubicBezTo>
                  <a:pt x="7323" y="10974"/>
                  <a:pt x="7247" y="10977"/>
                  <a:pt x="7172" y="10977"/>
                </a:cubicBezTo>
                <a:cubicBezTo>
                  <a:pt x="6940" y="10977"/>
                  <a:pt x="6710" y="10950"/>
                  <a:pt x="6480" y="10923"/>
                </a:cubicBezTo>
                <a:cubicBezTo>
                  <a:pt x="6141" y="10882"/>
                  <a:pt x="5816" y="10758"/>
                  <a:pt x="5538" y="10562"/>
                </a:cubicBezTo>
                <a:cubicBezTo>
                  <a:pt x="5430" y="10486"/>
                  <a:pt x="5305" y="10436"/>
                  <a:pt x="5174" y="10417"/>
                </a:cubicBezTo>
                <a:cubicBezTo>
                  <a:pt x="4548" y="10322"/>
                  <a:pt x="3924" y="10220"/>
                  <a:pt x="3297" y="10129"/>
                </a:cubicBezTo>
                <a:cubicBezTo>
                  <a:pt x="2420" y="10003"/>
                  <a:pt x="1546" y="9871"/>
                  <a:pt x="663" y="9780"/>
                </a:cubicBezTo>
                <a:cubicBezTo>
                  <a:pt x="605" y="9774"/>
                  <a:pt x="547" y="9767"/>
                  <a:pt x="490" y="9767"/>
                </a:cubicBezTo>
                <a:cubicBezTo>
                  <a:pt x="453" y="9767"/>
                  <a:pt x="416" y="9770"/>
                  <a:pt x="379" y="9779"/>
                </a:cubicBezTo>
                <a:cubicBezTo>
                  <a:pt x="226" y="9817"/>
                  <a:pt x="162" y="9926"/>
                  <a:pt x="254" y="10034"/>
                </a:cubicBezTo>
                <a:cubicBezTo>
                  <a:pt x="327" y="10122"/>
                  <a:pt x="323" y="10205"/>
                  <a:pt x="311" y="10298"/>
                </a:cubicBezTo>
                <a:cubicBezTo>
                  <a:pt x="288" y="10457"/>
                  <a:pt x="232" y="10604"/>
                  <a:pt x="113" y="10733"/>
                </a:cubicBezTo>
                <a:cubicBezTo>
                  <a:pt x="1" y="10857"/>
                  <a:pt x="53" y="10952"/>
                  <a:pt x="237" y="10975"/>
                </a:cubicBezTo>
                <a:cubicBezTo>
                  <a:pt x="285" y="10979"/>
                  <a:pt x="333" y="10977"/>
                  <a:pt x="381" y="10978"/>
                </a:cubicBezTo>
                <a:cubicBezTo>
                  <a:pt x="647" y="10987"/>
                  <a:pt x="914" y="10992"/>
                  <a:pt x="1180" y="11003"/>
                </a:cubicBezTo>
                <a:cubicBezTo>
                  <a:pt x="2327" y="11053"/>
                  <a:pt x="3472" y="11139"/>
                  <a:pt x="4622" y="11147"/>
                </a:cubicBezTo>
                <a:cubicBezTo>
                  <a:pt x="5059" y="11151"/>
                  <a:pt x="5495" y="11185"/>
                  <a:pt x="5931" y="11185"/>
                </a:cubicBezTo>
                <a:cubicBezTo>
                  <a:pt x="5939" y="11185"/>
                  <a:pt x="5946" y="11185"/>
                  <a:pt x="5953" y="11185"/>
                </a:cubicBezTo>
                <a:cubicBezTo>
                  <a:pt x="5956" y="11185"/>
                  <a:pt x="5959" y="11185"/>
                  <a:pt x="5962" y="11185"/>
                </a:cubicBezTo>
                <a:cubicBezTo>
                  <a:pt x="6251" y="11185"/>
                  <a:pt x="6505" y="11243"/>
                  <a:pt x="6759" y="11343"/>
                </a:cubicBezTo>
                <a:cubicBezTo>
                  <a:pt x="7304" y="11554"/>
                  <a:pt x="7865" y="11716"/>
                  <a:pt x="8467" y="11750"/>
                </a:cubicBezTo>
                <a:cubicBezTo>
                  <a:pt x="8856" y="11772"/>
                  <a:pt x="9246" y="11789"/>
                  <a:pt x="9635" y="11795"/>
                </a:cubicBezTo>
                <a:cubicBezTo>
                  <a:pt x="10572" y="11809"/>
                  <a:pt x="11508" y="11796"/>
                  <a:pt x="12445" y="11829"/>
                </a:cubicBezTo>
                <a:cubicBezTo>
                  <a:pt x="12584" y="11834"/>
                  <a:pt x="12716" y="11847"/>
                  <a:pt x="12841" y="11903"/>
                </a:cubicBezTo>
                <a:cubicBezTo>
                  <a:pt x="12959" y="11954"/>
                  <a:pt x="13086" y="11985"/>
                  <a:pt x="13214" y="11992"/>
                </a:cubicBezTo>
                <a:cubicBezTo>
                  <a:pt x="13733" y="12031"/>
                  <a:pt x="14248" y="12091"/>
                  <a:pt x="14767" y="12111"/>
                </a:cubicBezTo>
                <a:cubicBezTo>
                  <a:pt x="15580" y="12143"/>
                  <a:pt x="16391" y="12196"/>
                  <a:pt x="17201" y="12268"/>
                </a:cubicBezTo>
                <a:cubicBezTo>
                  <a:pt x="18261" y="12364"/>
                  <a:pt x="19321" y="12464"/>
                  <a:pt x="20381" y="12568"/>
                </a:cubicBezTo>
                <a:cubicBezTo>
                  <a:pt x="21148" y="12643"/>
                  <a:pt x="21917" y="12712"/>
                  <a:pt x="22672" y="12859"/>
                </a:cubicBezTo>
                <a:cubicBezTo>
                  <a:pt x="23259" y="12974"/>
                  <a:pt x="23853" y="13053"/>
                  <a:pt x="24457" y="13069"/>
                </a:cubicBezTo>
                <a:cubicBezTo>
                  <a:pt x="24542" y="13074"/>
                  <a:pt x="24627" y="13076"/>
                  <a:pt x="24712" y="13076"/>
                </a:cubicBezTo>
                <a:cubicBezTo>
                  <a:pt x="24839" y="13076"/>
                  <a:pt x="24965" y="13070"/>
                  <a:pt x="25091" y="13054"/>
                </a:cubicBezTo>
                <a:cubicBezTo>
                  <a:pt x="25613" y="12986"/>
                  <a:pt x="25977" y="12658"/>
                  <a:pt x="26032" y="12209"/>
                </a:cubicBezTo>
                <a:cubicBezTo>
                  <a:pt x="26043" y="12122"/>
                  <a:pt x="26066" y="12036"/>
                  <a:pt x="26085" y="11951"/>
                </a:cubicBezTo>
                <a:cubicBezTo>
                  <a:pt x="26282" y="11091"/>
                  <a:pt x="26479" y="10233"/>
                  <a:pt x="26629" y="9366"/>
                </a:cubicBezTo>
                <a:cubicBezTo>
                  <a:pt x="26659" y="9198"/>
                  <a:pt x="26678" y="9027"/>
                  <a:pt x="26627" y="8861"/>
                </a:cubicBezTo>
                <a:cubicBezTo>
                  <a:pt x="26575" y="8694"/>
                  <a:pt x="26572" y="8530"/>
                  <a:pt x="26595" y="8360"/>
                </a:cubicBezTo>
                <a:cubicBezTo>
                  <a:pt x="26699" y="7583"/>
                  <a:pt x="26804" y="6805"/>
                  <a:pt x="26951" y="6034"/>
                </a:cubicBezTo>
                <a:cubicBezTo>
                  <a:pt x="27224" y="4611"/>
                  <a:pt x="27543" y="3196"/>
                  <a:pt x="27891" y="1785"/>
                </a:cubicBezTo>
                <a:cubicBezTo>
                  <a:pt x="27977" y="1437"/>
                  <a:pt x="28031" y="1084"/>
                  <a:pt x="28026" y="726"/>
                </a:cubicBezTo>
                <a:cubicBezTo>
                  <a:pt x="28023" y="388"/>
                  <a:pt x="27845" y="161"/>
                  <a:pt x="27466" y="54"/>
                </a:cubicBezTo>
                <a:cubicBezTo>
                  <a:pt x="27440" y="47"/>
                  <a:pt x="27415" y="36"/>
                  <a:pt x="27389" y="29"/>
                </a:cubicBezTo>
                <a:cubicBezTo>
                  <a:pt x="27322" y="10"/>
                  <a:pt x="27263" y="0"/>
                  <a:pt x="272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4529541" y="1288972"/>
            <a:ext cx="558839" cy="1845264"/>
          </a:xfrm>
          <a:custGeom>
            <a:avLst/>
            <a:gdLst/>
            <a:ahLst/>
            <a:cxnLst/>
            <a:rect l="l" t="t" r="r" b="b"/>
            <a:pathLst>
              <a:path w="6027" h="18569" extrusionOk="0">
                <a:moveTo>
                  <a:pt x="3015" y="1"/>
                </a:moveTo>
                <a:lnTo>
                  <a:pt x="3015" y="1"/>
                </a:lnTo>
                <a:cubicBezTo>
                  <a:pt x="2935" y="4"/>
                  <a:pt x="2901" y="34"/>
                  <a:pt x="2863" y="59"/>
                </a:cubicBezTo>
                <a:cubicBezTo>
                  <a:pt x="2449" y="332"/>
                  <a:pt x="2065" y="638"/>
                  <a:pt x="1662" y="922"/>
                </a:cubicBezTo>
                <a:cubicBezTo>
                  <a:pt x="1434" y="1081"/>
                  <a:pt x="1235" y="1276"/>
                  <a:pt x="1074" y="1502"/>
                </a:cubicBezTo>
                <a:cubicBezTo>
                  <a:pt x="834" y="1837"/>
                  <a:pt x="621" y="2191"/>
                  <a:pt x="434" y="2559"/>
                </a:cubicBezTo>
                <a:cubicBezTo>
                  <a:pt x="245" y="2937"/>
                  <a:pt x="188" y="3346"/>
                  <a:pt x="78" y="3743"/>
                </a:cubicBezTo>
                <a:cubicBezTo>
                  <a:pt x="53" y="3834"/>
                  <a:pt x="45" y="3927"/>
                  <a:pt x="35" y="4020"/>
                </a:cubicBezTo>
                <a:cubicBezTo>
                  <a:pt x="0" y="4336"/>
                  <a:pt x="19" y="4650"/>
                  <a:pt x="74" y="4963"/>
                </a:cubicBezTo>
                <a:cubicBezTo>
                  <a:pt x="164" y="5488"/>
                  <a:pt x="200" y="6020"/>
                  <a:pt x="283" y="6544"/>
                </a:cubicBezTo>
                <a:cubicBezTo>
                  <a:pt x="420" y="7414"/>
                  <a:pt x="709" y="8255"/>
                  <a:pt x="1089" y="9072"/>
                </a:cubicBezTo>
                <a:cubicBezTo>
                  <a:pt x="1219" y="9349"/>
                  <a:pt x="1384" y="9612"/>
                  <a:pt x="1476" y="9901"/>
                </a:cubicBezTo>
                <a:cubicBezTo>
                  <a:pt x="1726" y="10686"/>
                  <a:pt x="2058" y="11443"/>
                  <a:pt x="2468" y="12160"/>
                </a:cubicBezTo>
                <a:cubicBezTo>
                  <a:pt x="2619" y="12424"/>
                  <a:pt x="2745" y="12702"/>
                  <a:pt x="2845" y="12991"/>
                </a:cubicBezTo>
                <a:cubicBezTo>
                  <a:pt x="3081" y="13675"/>
                  <a:pt x="3348" y="14349"/>
                  <a:pt x="3673" y="15005"/>
                </a:cubicBezTo>
                <a:cubicBezTo>
                  <a:pt x="4014" y="15693"/>
                  <a:pt x="4359" y="16379"/>
                  <a:pt x="4653" y="17083"/>
                </a:cubicBezTo>
                <a:cubicBezTo>
                  <a:pt x="4838" y="17524"/>
                  <a:pt x="4947" y="17982"/>
                  <a:pt x="5117" y="18424"/>
                </a:cubicBezTo>
                <a:cubicBezTo>
                  <a:pt x="5138" y="18480"/>
                  <a:pt x="5102" y="18568"/>
                  <a:pt x="5206" y="18568"/>
                </a:cubicBezTo>
                <a:cubicBezTo>
                  <a:pt x="5208" y="18568"/>
                  <a:pt x="5210" y="18568"/>
                  <a:pt x="5212" y="18568"/>
                </a:cubicBezTo>
                <a:cubicBezTo>
                  <a:pt x="5308" y="18566"/>
                  <a:pt x="5308" y="18482"/>
                  <a:pt x="5327" y="18422"/>
                </a:cubicBezTo>
                <a:cubicBezTo>
                  <a:pt x="5332" y="18405"/>
                  <a:pt x="5336" y="18387"/>
                  <a:pt x="5338" y="18371"/>
                </a:cubicBezTo>
                <a:cubicBezTo>
                  <a:pt x="5409" y="17978"/>
                  <a:pt x="5501" y="17590"/>
                  <a:pt x="5665" y="17216"/>
                </a:cubicBezTo>
                <a:cubicBezTo>
                  <a:pt x="5682" y="17178"/>
                  <a:pt x="5692" y="17138"/>
                  <a:pt x="5709" y="17100"/>
                </a:cubicBezTo>
                <a:cubicBezTo>
                  <a:pt x="5949" y="16575"/>
                  <a:pt x="6026" y="16031"/>
                  <a:pt x="6018" y="15469"/>
                </a:cubicBezTo>
                <a:cubicBezTo>
                  <a:pt x="6006" y="14650"/>
                  <a:pt x="5880" y="13854"/>
                  <a:pt x="5491" y="13096"/>
                </a:cubicBezTo>
                <a:cubicBezTo>
                  <a:pt x="5243" y="12609"/>
                  <a:pt x="4977" y="12129"/>
                  <a:pt x="4693" y="11657"/>
                </a:cubicBezTo>
                <a:cubicBezTo>
                  <a:pt x="4230" y="10887"/>
                  <a:pt x="3894" y="10083"/>
                  <a:pt x="3780" y="9220"/>
                </a:cubicBezTo>
                <a:cubicBezTo>
                  <a:pt x="3692" y="8547"/>
                  <a:pt x="3472" y="7898"/>
                  <a:pt x="3133" y="7311"/>
                </a:cubicBezTo>
                <a:cubicBezTo>
                  <a:pt x="2863" y="6838"/>
                  <a:pt x="2631" y="6351"/>
                  <a:pt x="2412" y="5862"/>
                </a:cubicBezTo>
                <a:cubicBezTo>
                  <a:pt x="2305" y="5622"/>
                  <a:pt x="2208" y="5377"/>
                  <a:pt x="2077" y="5146"/>
                </a:cubicBezTo>
                <a:cubicBezTo>
                  <a:pt x="1738" y="4550"/>
                  <a:pt x="1604" y="3921"/>
                  <a:pt x="1623" y="3263"/>
                </a:cubicBezTo>
                <a:cubicBezTo>
                  <a:pt x="1636" y="2796"/>
                  <a:pt x="1721" y="2333"/>
                  <a:pt x="1779" y="1870"/>
                </a:cubicBezTo>
                <a:cubicBezTo>
                  <a:pt x="1806" y="1664"/>
                  <a:pt x="1868" y="1465"/>
                  <a:pt x="1964" y="1282"/>
                </a:cubicBezTo>
                <a:cubicBezTo>
                  <a:pt x="2041" y="1132"/>
                  <a:pt x="2124" y="985"/>
                  <a:pt x="2204" y="838"/>
                </a:cubicBezTo>
                <a:cubicBezTo>
                  <a:pt x="2220" y="810"/>
                  <a:pt x="2240" y="787"/>
                  <a:pt x="2264" y="768"/>
                </a:cubicBezTo>
                <a:cubicBezTo>
                  <a:pt x="2502" y="589"/>
                  <a:pt x="2675" y="361"/>
                  <a:pt x="2896" y="171"/>
                </a:cubicBezTo>
                <a:cubicBezTo>
                  <a:pt x="2947" y="127"/>
                  <a:pt x="3001" y="82"/>
                  <a:pt x="3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4797231" y="2696000"/>
            <a:ext cx="1205" cy="1093"/>
          </a:xfrm>
          <a:custGeom>
            <a:avLst/>
            <a:gdLst/>
            <a:ahLst/>
            <a:cxnLst/>
            <a:rect l="l" t="t" r="r" b="b"/>
            <a:pathLst>
              <a:path w="13" h="11" extrusionOk="0">
                <a:moveTo>
                  <a:pt x="13" y="1"/>
                </a:moveTo>
                <a:lnTo>
                  <a:pt x="13" y="1"/>
                </a:lnTo>
                <a:cubicBezTo>
                  <a:pt x="7" y="1"/>
                  <a:pt x="2" y="4"/>
                  <a:pt x="1" y="10"/>
                </a:cubicBezTo>
                <a:lnTo>
                  <a:pt x="2" y="10"/>
                </a:lnTo>
                <a:cubicBezTo>
                  <a:pt x="6" y="8"/>
                  <a:pt x="9" y="4"/>
                  <a:pt x="13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5287918" y="3789405"/>
            <a:ext cx="556" cy="696"/>
          </a:xfrm>
          <a:custGeom>
            <a:avLst/>
            <a:gdLst/>
            <a:ahLst/>
            <a:cxnLst/>
            <a:rect l="l" t="t" r="r" b="b"/>
            <a:pathLst>
              <a:path w="6" h="7" extrusionOk="0">
                <a:moveTo>
                  <a:pt x="0" y="0"/>
                </a:moveTo>
                <a:lnTo>
                  <a:pt x="0" y="6"/>
                </a:lnTo>
                <a:lnTo>
                  <a:pt x="5" y="2"/>
                </a:lnTo>
                <a:cubicBezTo>
                  <a:pt x="4" y="2"/>
                  <a:pt x="3" y="2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>
            <a:off x="6718719" y="3779070"/>
            <a:ext cx="464" cy="596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4" y="1"/>
                </a:moveTo>
                <a:cubicBezTo>
                  <a:pt x="3" y="1"/>
                  <a:pt x="2" y="2"/>
                  <a:pt x="1" y="2"/>
                </a:cubicBezTo>
                <a:cubicBezTo>
                  <a:pt x="1" y="3"/>
                  <a:pt x="1" y="5"/>
                  <a:pt x="1" y="6"/>
                </a:cubicBezTo>
                <a:cubicBezTo>
                  <a:pt x="2" y="6"/>
                  <a:pt x="3" y="5"/>
                  <a:pt x="4" y="5"/>
                </a:cubicBezTo>
                <a:cubicBezTo>
                  <a:pt x="4" y="3"/>
                  <a:pt x="4" y="2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4352719" y="1265917"/>
            <a:ext cx="3825267" cy="2736818"/>
          </a:xfrm>
          <a:custGeom>
            <a:avLst/>
            <a:gdLst/>
            <a:ahLst/>
            <a:cxnLst/>
            <a:rect l="l" t="t" r="r" b="b"/>
            <a:pathLst>
              <a:path w="41255" h="27541" extrusionOk="0">
                <a:moveTo>
                  <a:pt x="2724" y="1275"/>
                </a:moveTo>
                <a:cubicBezTo>
                  <a:pt x="2750" y="1357"/>
                  <a:pt x="2764" y="1424"/>
                  <a:pt x="2694" y="1489"/>
                </a:cubicBezTo>
                <a:cubicBezTo>
                  <a:pt x="2663" y="1519"/>
                  <a:pt x="2651" y="1549"/>
                  <a:pt x="2666" y="1577"/>
                </a:cubicBezTo>
                <a:cubicBezTo>
                  <a:pt x="2661" y="1576"/>
                  <a:pt x="2657" y="1576"/>
                  <a:pt x="2652" y="1576"/>
                </a:cubicBezTo>
                <a:cubicBezTo>
                  <a:pt x="2636" y="1576"/>
                  <a:pt x="2616" y="1581"/>
                  <a:pt x="2596" y="1594"/>
                </a:cubicBezTo>
                <a:cubicBezTo>
                  <a:pt x="2547" y="1622"/>
                  <a:pt x="2531" y="1681"/>
                  <a:pt x="2473" y="1703"/>
                </a:cubicBezTo>
                <a:cubicBezTo>
                  <a:pt x="2347" y="1531"/>
                  <a:pt x="2346" y="1530"/>
                  <a:pt x="2508" y="1408"/>
                </a:cubicBezTo>
                <a:cubicBezTo>
                  <a:pt x="2571" y="1361"/>
                  <a:pt x="2623" y="1298"/>
                  <a:pt x="2724" y="1275"/>
                </a:cubicBezTo>
                <a:close/>
                <a:moveTo>
                  <a:pt x="3775" y="1465"/>
                </a:moveTo>
                <a:cubicBezTo>
                  <a:pt x="3801" y="1465"/>
                  <a:pt x="3828" y="1467"/>
                  <a:pt x="3855" y="1470"/>
                </a:cubicBezTo>
                <a:cubicBezTo>
                  <a:pt x="3862" y="1530"/>
                  <a:pt x="3863" y="1590"/>
                  <a:pt x="3780" y="1605"/>
                </a:cubicBezTo>
                <a:cubicBezTo>
                  <a:pt x="3521" y="1650"/>
                  <a:pt x="3284" y="1744"/>
                  <a:pt x="3038" y="1819"/>
                </a:cubicBezTo>
                <a:cubicBezTo>
                  <a:pt x="3102" y="1658"/>
                  <a:pt x="3201" y="1527"/>
                  <a:pt x="3424" y="1507"/>
                </a:cubicBezTo>
                <a:cubicBezTo>
                  <a:pt x="3541" y="1496"/>
                  <a:pt x="3654" y="1465"/>
                  <a:pt x="3775" y="1465"/>
                </a:cubicBezTo>
                <a:close/>
                <a:moveTo>
                  <a:pt x="3021" y="1818"/>
                </a:moveTo>
                <a:cubicBezTo>
                  <a:pt x="3024" y="1818"/>
                  <a:pt x="3028" y="1819"/>
                  <a:pt x="3032" y="1822"/>
                </a:cubicBezTo>
                <a:cubicBezTo>
                  <a:pt x="3018" y="1831"/>
                  <a:pt x="3032" y="1834"/>
                  <a:pt x="3031" y="1834"/>
                </a:cubicBezTo>
                <a:cubicBezTo>
                  <a:pt x="3031" y="1834"/>
                  <a:pt x="3028" y="1834"/>
                  <a:pt x="3021" y="1833"/>
                </a:cubicBezTo>
                <a:cubicBezTo>
                  <a:pt x="3018" y="1833"/>
                  <a:pt x="3014" y="1832"/>
                  <a:pt x="3011" y="1829"/>
                </a:cubicBezTo>
                <a:cubicBezTo>
                  <a:pt x="3013" y="1821"/>
                  <a:pt x="3016" y="1818"/>
                  <a:pt x="3021" y="1818"/>
                </a:cubicBezTo>
                <a:close/>
                <a:moveTo>
                  <a:pt x="3714" y="1720"/>
                </a:moveTo>
                <a:cubicBezTo>
                  <a:pt x="3729" y="1720"/>
                  <a:pt x="3745" y="1722"/>
                  <a:pt x="3762" y="1729"/>
                </a:cubicBezTo>
                <a:cubicBezTo>
                  <a:pt x="3778" y="1787"/>
                  <a:pt x="3732" y="1836"/>
                  <a:pt x="3720" y="1890"/>
                </a:cubicBezTo>
                <a:lnTo>
                  <a:pt x="3720" y="1891"/>
                </a:lnTo>
                <a:cubicBezTo>
                  <a:pt x="3712" y="1927"/>
                  <a:pt x="3681" y="1949"/>
                  <a:pt x="3633" y="1952"/>
                </a:cubicBezTo>
                <a:cubicBezTo>
                  <a:pt x="3334" y="1966"/>
                  <a:pt x="3075" y="2081"/>
                  <a:pt x="2817" y="2199"/>
                </a:cubicBezTo>
                <a:cubicBezTo>
                  <a:pt x="2802" y="2206"/>
                  <a:pt x="2787" y="2212"/>
                  <a:pt x="2771" y="2212"/>
                </a:cubicBezTo>
                <a:cubicBezTo>
                  <a:pt x="2763" y="2212"/>
                  <a:pt x="2755" y="2210"/>
                  <a:pt x="2747" y="2206"/>
                </a:cubicBezTo>
                <a:cubicBezTo>
                  <a:pt x="2773" y="2079"/>
                  <a:pt x="2844" y="1995"/>
                  <a:pt x="3000" y="1947"/>
                </a:cubicBezTo>
                <a:cubicBezTo>
                  <a:pt x="3209" y="1884"/>
                  <a:pt x="3404" y="1789"/>
                  <a:pt x="3620" y="1739"/>
                </a:cubicBezTo>
                <a:cubicBezTo>
                  <a:pt x="3651" y="1732"/>
                  <a:pt x="3681" y="1720"/>
                  <a:pt x="3714" y="1720"/>
                </a:cubicBezTo>
                <a:close/>
                <a:moveTo>
                  <a:pt x="2252" y="1628"/>
                </a:moveTo>
                <a:lnTo>
                  <a:pt x="2252" y="1628"/>
                </a:lnTo>
                <a:cubicBezTo>
                  <a:pt x="2435" y="1866"/>
                  <a:pt x="2247" y="2020"/>
                  <a:pt x="2131" y="2218"/>
                </a:cubicBezTo>
                <a:cubicBezTo>
                  <a:pt x="2069" y="2117"/>
                  <a:pt x="2020" y="2039"/>
                  <a:pt x="1970" y="1959"/>
                </a:cubicBezTo>
                <a:cubicBezTo>
                  <a:pt x="1949" y="1926"/>
                  <a:pt x="1951" y="1894"/>
                  <a:pt x="1982" y="1865"/>
                </a:cubicBezTo>
                <a:lnTo>
                  <a:pt x="1982" y="1864"/>
                </a:lnTo>
                <a:cubicBezTo>
                  <a:pt x="2068" y="1784"/>
                  <a:pt x="2145" y="1697"/>
                  <a:pt x="2252" y="1628"/>
                </a:cubicBezTo>
                <a:close/>
                <a:moveTo>
                  <a:pt x="2730" y="2203"/>
                </a:moveTo>
                <a:cubicBezTo>
                  <a:pt x="2730" y="2203"/>
                  <a:pt x="2731" y="2210"/>
                  <a:pt x="2737" y="2210"/>
                </a:cubicBezTo>
                <a:cubicBezTo>
                  <a:pt x="2739" y="2210"/>
                  <a:pt x="2742" y="2209"/>
                  <a:pt x="2745" y="2207"/>
                </a:cubicBezTo>
                <a:lnTo>
                  <a:pt x="2745" y="2209"/>
                </a:lnTo>
                <a:cubicBezTo>
                  <a:pt x="2751" y="2217"/>
                  <a:pt x="2748" y="2223"/>
                  <a:pt x="2735" y="2223"/>
                </a:cubicBezTo>
                <a:cubicBezTo>
                  <a:pt x="2734" y="2223"/>
                  <a:pt x="2733" y="2223"/>
                  <a:pt x="2731" y="2223"/>
                </a:cubicBezTo>
                <a:cubicBezTo>
                  <a:pt x="2730" y="2219"/>
                  <a:pt x="2729" y="2216"/>
                  <a:pt x="2729" y="2212"/>
                </a:cubicBezTo>
                <a:cubicBezTo>
                  <a:pt x="2729" y="2205"/>
                  <a:pt x="2730" y="2203"/>
                  <a:pt x="2730" y="2203"/>
                </a:cubicBezTo>
                <a:close/>
                <a:moveTo>
                  <a:pt x="1866" y="1977"/>
                </a:moveTo>
                <a:cubicBezTo>
                  <a:pt x="1927" y="2113"/>
                  <a:pt x="1975" y="2222"/>
                  <a:pt x="2026" y="2329"/>
                </a:cubicBezTo>
                <a:cubicBezTo>
                  <a:pt x="2044" y="2365"/>
                  <a:pt x="2044" y="2409"/>
                  <a:pt x="2024" y="2446"/>
                </a:cubicBezTo>
                <a:cubicBezTo>
                  <a:pt x="1971" y="2558"/>
                  <a:pt x="1924" y="2672"/>
                  <a:pt x="1868" y="2799"/>
                </a:cubicBezTo>
                <a:cubicBezTo>
                  <a:pt x="1763" y="2669"/>
                  <a:pt x="1693" y="2534"/>
                  <a:pt x="1577" y="2428"/>
                </a:cubicBezTo>
                <a:cubicBezTo>
                  <a:pt x="1542" y="2400"/>
                  <a:pt x="1541" y="2368"/>
                  <a:pt x="1568" y="2335"/>
                </a:cubicBezTo>
                <a:lnTo>
                  <a:pt x="1568" y="2333"/>
                </a:lnTo>
                <a:cubicBezTo>
                  <a:pt x="1662" y="2222"/>
                  <a:pt x="1756" y="2109"/>
                  <a:pt x="1866" y="1977"/>
                </a:cubicBezTo>
                <a:close/>
                <a:moveTo>
                  <a:pt x="3661" y="2052"/>
                </a:moveTo>
                <a:lnTo>
                  <a:pt x="3661" y="2052"/>
                </a:lnTo>
                <a:cubicBezTo>
                  <a:pt x="3631" y="2173"/>
                  <a:pt x="3606" y="2280"/>
                  <a:pt x="3579" y="2386"/>
                </a:cubicBezTo>
                <a:cubicBezTo>
                  <a:pt x="3568" y="2424"/>
                  <a:pt x="3534" y="2438"/>
                  <a:pt x="3492" y="2450"/>
                </a:cubicBezTo>
                <a:cubicBezTo>
                  <a:pt x="3263" y="2520"/>
                  <a:pt x="3032" y="2585"/>
                  <a:pt x="2808" y="2666"/>
                </a:cubicBezTo>
                <a:cubicBezTo>
                  <a:pt x="2692" y="2709"/>
                  <a:pt x="2587" y="2779"/>
                  <a:pt x="2478" y="2836"/>
                </a:cubicBezTo>
                <a:cubicBezTo>
                  <a:pt x="2473" y="2826"/>
                  <a:pt x="2467" y="2815"/>
                  <a:pt x="2464" y="2804"/>
                </a:cubicBezTo>
                <a:cubicBezTo>
                  <a:pt x="2476" y="2777"/>
                  <a:pt x="2490" y="2751"/>
                  <a:pt x="2499" y="2722"/>
                </a:cubicBezTo>
                <a:cubicBezTo>
                  <a:pt x="2621" y="2388"/>
                  <a:pt x="2621" y="2389"/>
                  <a:pt x="3005" y="2238"/>
                </a:cubicBezTo>
                <a:cubicBezTo>
                  <a:pt x="3207" y="2159"/>
                  <a:pt x="3411" y="2084"/>
                  <a:pt x="3661" y="2052"/>
                </a:cubicBezTo>
                <a:close/>
                <a:moveTo>
                  <a:pt x="1463" y="2472"/>
                </a:moveTo>
                <a:cubicBezTo>
                  <a:pt x="1612" y="2619"/>
                  <a:pt x="1733" y="2768"/>
                  <a:pt x="1784" y="2938"/>
                </a:cubicBezTo>
                <a:cubicBezTo>
                  <a:pt x="1835" y="3108"/>
                  <a:pt x="1713" y="3274"/>
                  <a:pt x="1673" y="3446"/>
                </a:cubicBezTo>
                <a:cubicBezTo>
                  <a:pt x="1540" y="3248"/>
                  <a:pt x="1432" y="3045"/>
                  <a:pt x="1262" y="2875"/>
                </a:cubicBezTo>
                <a:cubicBezTo>
                  <a:pt x="1221" y="2836"/>
                  <a:pt x="1240" y="2802"/>
                  <a:pt x="1265" y="2765"/>
                </a:cubicBezTo>
                <a:cubicBezTo>
                  <a:pt x="1327" y="2675"/>
                  <a:pt x="1388" y="2583"/>
                  <a:pt x="1463" y="2472"/>
                </a:cubicBezTo>
                <a:close/>
                <a:moveTo>
                  <a:pt x="3522" y="2569"/>
                </a:moveTo>
                <a:lnTo>
                  <a:pt x="3522" y="2569"/>
                </a:lnTo>
                <a:cubicBezTo>
                  <a:pt x="3544" y="2698"/>
                  <a:pt x="3498" y="2823"/>
                  <a:pt x="3488" y="2948"/>
                </a:cubicBezTo>
                <a:cubicBezTo>
                  <a:pt x="3486" y="2988"/>
                  <a:pt x="3455" y="3006"/>
                  <a:pt x="3411" y="3018"/>
                </a:cubicBezTo>
                <a:cubicBezTo>
                  <a:pt x="2983" y="3132"/>
                  <a:pt x="2593" y="3306"/>
                  <a:pt x="2245" y="3548"/>
                </a:cubicBezTo>
                <a:cubicBezTo>
                  <a:pt x="2244" y="3549"/>
                  <a:pt x="2243" y="3549"/>
                  <a:pt x="2242" y="3549"/>
                </a:cubicBezTo>
                <a:cubicBezTo>
                  <a:pt x="2236" y="3549"/>
                  <a:pt x="2224" y="3544"/>
                  <a:pt x="2215" y="3541"/>
                </a:cubicBezTo>
                <a:lnTo>
                  <a:pt x="2215" y="3541"/>
                </a:lnTo>
                <a:cubicBezTo>
                  <a:pt x="2222" y="3571"/>
                  <a:pt x="2197" y="3573"/>
                  <a:pt x="2171" y="3573"/>
                </a:cubicBezTo>
                <a:cubicBezTo>
                  <a:pt x="2181" y="3559"/>
                  <a:pt x="2184" y="3539"/>
                  <a:pt x="2209" y="3538"/>
                </a:cubicBezTo>
                <a:cubicBezTo>
                  <a:pt x="2195" y="3489"/>
                  <a:pt x="2221" y="3449"/>
                  <a:pt x="2237" y="3407"/>
                </a:cubicBezTo>
                <a:cubicBezTo>
                  <a:pt x="2282" y="3283"/>
                  <a:pt x="2326" y="3160"/>
                  <a:pt x="2371" y="3036"/>
                </a:cubicBezTo>
                <a:cubicBezTo>
                  <a:pt x="2638" y="2854"/>
                  <a:pt x="2924" y="2702"/>
                  <a:pt x="3259" y="2628"/>
                </a:cubicBezTo>
                <a:cubicBezTo>
                  <a:pt x="3343" y="2609"/>
                  <a:pt x="3421" y="2570"/>
                  <a:pt x="3522" y="2569"/>
                </a:cubicBezTo>
                <a:close/>
                <a:moveTo>
                  <a:pt x="24225" y="3265"/>
                </a:moveTo>
                <a:cubicBezTo>
                  <a:pt x="24668" y="3265"/>
                  <a:pt x="25111" y="3317"/>
                  <a:pt x="25554" y="3419"/>
                </a:cubicBezTo>
                <a:cubicBezTo>
                  <a:pt x="25865" y="3490"/>
                  <a:pt x="26168" y="3580"/>
                  <a:pt x="26454" y="3705"/>
                </a:cubicBezTo>
                <a:cubicBezTo>
                  <a:pt x="26516" y="3731"/>
                  <a:pt x="26573" y="3764"/>
                  <a:pt x="26627" y="3804"/>
                </a:cubicBezTo>
                <a:cubicBezTo>
                  <a:pt x="25438" y="3678"/>
                  <a:pt x="24247" y="3625"/>
                  <a:pt x="23052" y="3625"/>
                </a:cubicBezTo>
                <a:cubicBezTo>
                  <a:pt x="22831" y="3625"/>
                  <a:pt x="22610" y="3627"/>
                  <a:pt x="22390" y="3630"/>
                </a:cubicBezTo>
                <a:cubicBezTo>
                  <a:pt x="22531" y="3527"/>
                  <a:pt x="22695" y="3476"/>
                  <a:pt x="22864" y="3433"/>
                </a:cubicBezTo>
                <a:cubicBezTo>
                  <a:pt x="23317" y="3320"/>
                  <a:pt x="23771" y="3265"/>
                  <a:pt x="24225" y="3265"/>
                </a:cubicBezTo>
                <a:close/>
                <a:moveTo>
                  <a:pt x="32839" y="3427"/>
                </a:moveTo>
                <a:cubicBezTo>
                  <a:pt x="32927" y="3427"/>
                  <a:pt x="33015" y="3429"/>
                  <a:pt x="33103" y="3433"/>
                </a:cubicBezTo>
                <a:lnTo>
                  <a:pt x="33103" y="3432"/>
                </a:lnTo>
                <a:cubicBezTo>
                  <a:pt x="33757" y="3462"/>
                  <a:pt x="34385" y="3586"/>
                  <a:pt x="34997" y="3789"/>
                </a:cubicBezTo>
                <a:cubicBezTo>
                  <a:pt x="34974" y="3812"/>
                  <a:pt x="34950" y="3818"/>
                  <a:pt x="34926" y="3818"/>
                </a:cubicBezTo>
                <a:cubicBezTo>
                  <a:pt x="34900" y="3818"/>
                  <a:pt x="34875" y="3811"/>
                  <a:pt x="34851" y="3811"/>
                </a:cubicBezTo>
                <a:cubicBezTo>
                  <a:pt x="34803" y="3811"/>
                  <a:pt x="34756" y="3802"/>
                  <a:pt x="34708" y="3799"/>
                </a:cubicBezTo>
                <a:cubicBezTo>
                  <a:pt x="33927" y="3751"/>
                  <a:pt x="33145" y="3687"/>
                  <a:pt x="32361" y="3687"/>
                </a:cubicBezTo>
                <a:cubicBezTo>
                  <a:pt x="32107" y="3687"/>
                  <a:pt x="31852" y="3694"/>
                  <a:pt x="31597" y="3710"/>
                </a:cubicBezTo>
                <a:cubicBezTo>
                  <a:pt x="31400" y="3720"/>
                  <a:pt x="31203" y="3741"/>
                  <a:pt x="31008" y="3773"/>
                </a:cubicBezTo>
                <a:lnTo>
                  <a:pt x="31022" y="3714"/>
                </a:lnTo>
                <a:cubicBezTo>
                  <a:pt x="31612" y="3529"/>
                  <a:pt x="32216" y="3427"/>
                  <a:pt x="32839" y="3427"/>
                </a:cubicBezTo>
                <a:close/>
                <a:moveTo>
                  <a:pt x="28325" y="3602"/>
                </a:moveTo>
                <a:cubicBezTo>
                  <a:pt x="28336" y="3602"/>
                  <a:pt x="28347" y="3603"/>
                  <a:pt x="28358" y="3603"/>
                </a:cubicBezTo>
                <a:cubicBezTo>
                  <a:pt x="28820" y="3610"/>
                  <a:pt x="29174" y="3714"/>
                  <a:pt x="29485" y="3925"/>
                </a:cubicBezTo>
                <a:cubicBezTo>
                  <a:pt x="29604" y="4005"/>
                  <a:pt x="29594" y="4044"/>
                  <a:pt x="29451" y="4085"/>
                </a:cubicBezTo>
                <a:cubicBezTo>
                  <a:pt x="29356" y="4113"/>
                  <a:pt x="29260" y="4134"/>
                  <a:pt x="29159" y="4134"/>
                </a:cubicBezTo>
                <a:cubicBezTo>
                  <a:pt x="29136" y="4134"/>
                  <a:pt x="29113" y="4133"/>
                  <a:pt x="29090" y="4131"/>
                </a:cubicBezTo>
                <a:cubicBezTo>
                  <a:pt x="28657" y="4087"/>
                  <a:pt x="28223" y="4043"/>
                  <a:pt x="27791" y="3999"/>
                </a:cubicBezTo>
                <a:cubicBezTo>
                  <a:pt x="27724" y="3992"/>
                  <a:pt x="27649" y="3995"/>
                  <a:pt x="27644" y="3910"/>
                </a:cubicBezTo>
                <a:cubicBezTo>
                  <a:pt x="27640" y="3831"/>
                  <a:pt x="27636" y="3765"/>
                  <a:pt x="27749" y="3728"/>
                </a:cubicBezTo>
                <a:lnTo>
                  <a:pt x="27749" y="3727"/>
                </a:lnTo>
                <a:cubicBezTo>
                  <a:pt x="27954" y="3660"/>
                  <a:pt x="28159" y="3602"/>
                  <a:pt x="28325" y="3602"/>
                </a:cubicBezTo>
                <a:close/>
                <a:moveTo>
                  <a:pt x="1156" y="2941"/>
                </a:moveTo>
                <a:cubicBezTo>
                  <a:pt x="1253" y="3010"/>
                  <a:pt x="1303" y="3093"/>
                  <a:pt x="1356" y="3173"/>
                </a:cubicBezTo>
                <a:cubicBezTo>
                  <a:pt x="1400" y="3239"/>
                  <a:pt x="1426" y="3314"/>
                  <a:pt x="1476" y="3375"/>
                </a:cubicBezTo>
                <a:cubicBezTo>
                  <a:pt x="1687" y="3630"/>
                  <a:pt x="1617" y="3904"/>
                  <a:pt x="1560" y="4195"/>
                </a:cubicBezTo>
                <a:cubicBezTo>
                  <a:pt x="1501" y="4162"/>
                  <a:pt x="1489" y="4118"/>
                  <a:pt x="1467" y="4081"/>
                </a:cubicBezTo>
                <a:cubicBezTo>
                  <a:pt x="1338" y="3863"/>
                  <a:pt x="1208" y="3645"/>
                  <a:pt x="999" y="3471"/>
                </a:cubicBezTo>
                <a:cubicBezTo>
                  <a:pt x="944" y="3426"/>
                  <a:pt x="926" y="3380"/>
                  <a:pt x="962" y="3315"/>
                </a:cubicBezTo>
                <a:lnTo>
                  <a:pt x="963" y="3315"/>
                </a:lnTo>
                <a:cubicBezTo>
                  <a:pt x="1030" y="3195"/>
                  <a:pt x="1089" y="3072"/>
                  <a:pt x="1156" y="2941"/>
                </a:cubicBezTo>
                <a:close/>
                <a:moveTo>
                  <a:pt x="34168" y="4232"/>
                </a:moveTo>
                <a:cubicBezTo>
                  <a:pt x="34597" y="4232"/>
                  <a:pt x="34968" y="4239"/>
                  <a:pt x="35193" y="4253"/>
                </a:cubicBezTo>
                <a:lnTo>
                  <a:pt x="35195" y="4255"/>
                </a:lnTo>
                <a:cubicBezTo>
                  <a:pt x="35177" y="4416"/>
                  <a:pt x="35119" y="4571"/>
                  <a:pt x="35073" y="4726"/>
                </a:cubicBezTo>
                <a:cubicBezTo>
                  <a:pt x="35015" y="4920"/>
                  <a:pt x="34935" y="5108"/>
                  <a:pt x="34837" y="5284"/>
                </a:cubicBezTo>
                <a:cubicBezTo>
                  <a:pt x="34802" y="5349"/>
                  <a:pt x="34785" y="5377"/>
                  <a:pt x="34753" y="5377"/>
                </a:cubicBezTo>
                <a:cubicBezTo>
                  <a:pt x="34729" y="5377"/>
                  <a:pt x="34698" y="5362"/>
                  <a:pt x="34644" y="5335"/>
                </a:cubicBezTo>
                <a:cubicBezTo>
                  <a:pt x="34178" y="5101"/>
                  <a:pt x="33699" y="4889"/>
                  <a:pt x="33189" y="4736"/>
                </a:cubicBezTo>
                <a:cubicBezTo>
                  <a:pt x="32643" y="4573"/>
                  <a:pt x="32086" y="4454"/>
                  <a:pt x="31521" y="4379"/>
                </a:cubicBezTo>
                <a:cubicBezTo>
                  <a:pt x="31450" y="4369"/>
                  <a:pt x="31375" y="4367"/>
                  <a:pt x="31304" y="4322"/>
                </a:cubicBezTo>
                <a:cubicBezTo>
                  <a:pt x="31811" y="4269"/>
                  <a:pt x="33152" y="4232"/>
                  <a:pt x="34168" y="4232"/>
                </a:cubicBezTo>
                <a:close/>
                <a:moveTo>
                  <a:pt x="22161" y="4031"/>
                </a:moveTo>
                <a:cubicBezTo>
                  <a:pt x="22695" y="4031"/>
                  <a:pt x="23243" y="4061"/>
                  <a:pt x="23917" y="4086"/>
                </a:cubicBezTo>
                <a:cubicBezTo>
                  <a:pt x="24489" y="4093"/>
                  <a:pt x="25220" y="4114"/>
                  <a:pt x="25949" y="4169"/>
                </a:cubicBezTo>
                <a:cubicBezTo>
                  <a:pt x="26227" y="4190"/>
                  <a:pt x="26505" y="4219"/>
                  <a:pt x="26784" y="4243"/>
                </a:cubicBezTo>
                <a:cubicBezTo>
                  <a:pt x="26867" y="4250"/>
                  <a:pt x="26926" y="4266"/>
                  <a:pt x="26926" y="4356"/>
                </a:cubicBezTo>
                <a:cubicBezTo>
                  <a:pt x="26926" y="4439"/>
                  <a:pt x="26901" y="4482"/>
                  <a:pt x="26796" y="4496"/>
                </a:cubicBezTo>
                <a:cubicBezTo>
                  <a:pt x="26256" y="4568"/>
                  <a:pt x="25717" y="4648"/>
                  <a:pt x="25179" y="4726"/>
                </a:cubicBezTo>
                <a:cubicBezTo>
                  <a:pt x="24559" y="4818"/>
                  <a:pt x="23945" y="4930"/>
                  <a:pt x="23340" y="5075"/>
                </a:cubicBezTo>
                <a:cubicBezTo>
                  <a:pt x="22977" y="5162"/>
                  <a:pt x="22618" y="5258"/>
                  <a:pt x="22296" y="5429"/>
                </a:cubicBezTo>
                <a:cubicBezTo>
                  <a:pt x="22263" y="5447"/>
                  <a:pt x="22237" y="5456"/>
                  <a:pt x="22215" y="5456"/>
                </a:cubicBezTo>
                <a:cubicBezTo>
                  <a:pt x="22178" y="5456"/>
                  <a:pt x="22154" y="5430"/>
                  <a:pt x="22128" y="5382"/>
                </a:cubicBezTo>
                <a:cubicBezTo>
                  <a:pt x="21918" y="4982"/>
                  <a:pt x="21733" y="4576"/>
                  <a:pt x="21636" y="4143"/>
                </a:cubicBezTo>
                <a:cubicBezTo>
                  <a:pt x="21622" y="4081"/>
                  <a:pt x="21648" y="4054"/>
                  <a:pt x="21711" y="4048"/>
                </a:cubicBezTo>
                <a:lnTo>
                  <a:pt x="21711" y="4046"/>
                </a:lnTo>
                <a:cubicBezTo>
                  <a:pt x="21799" y="4038"/>
                  <a:pt x="21888" y="4033"/>
                  <a:pt x="21976" y="4032"/>
                </a:cubicBezTo>
                <a:cubicBezTo>
                  <a:pt x="22037" y="4031"/>
                  <a:pt x="22099" y="4031"/>
                  <a:pt x="22161" y="4031"/>
                </a:cubicBezTo>
                <a:close/>
                <a:moveTo>
                  <a:pt x="26848" y="4856"/>
                </a:moveTo>
                <a:lnTo>
                  <a:pt x="26848" y="4856"/>
                </a:lnTo>
                <a:cubicBezTo>
                  <a:pt x="26812" y="5019"/>
                  <a:pt x="26756" y="5143"/>
                  <a:pt x="26699" y="5265"/>
                </a:cubicBezTo>
                <a:cubicBezTo>
                  <a:pt x="26533" y="5617"/>
                  <a:pt x="26307" y="5932"/>
                  <a:pt x="25945" y="6165"/>
                </a:cubicBezTo>
                <a:cubicBezTo>
                  <a:pt x="25861" y="6222"/>
                  <a:pt x="25762" y="6252"/>
                  <a:pt x="25661" y="6252"/>
                </a:cubicBezTo>
                <a:cubicBezTo>
                  <a:pt x="25655" y="6252"/>
                  <a:pt x="25649" y="6252"/>
                  <a:pt x="25644" y="6252"/>
                </a:cubicBezTo>
                <a:cubicBezTo>
                  <a:pt x="24735" y="6229"/>
                  <a:pt x="23826" y="6211"/>
                  <a:pt x="22916" y="6195"/>
                </a:cubicBezTo>
                <a:lnTo>
                  <a:pt x="22915" y="6196"/>
                </a:lnTo>
                <a:cubicBezTo>
                  <a:pt x="22812" y="6194"/>
                  <a:pt x="22713" y="6195"/>
                  <a:pt x="22638" y="6114"/>
                </a:cubicBezTo>
                <a:cubicBezTo>
                  <a:pt x="22588" y="6062"/>
                  <a:pt x="22589" y="6027"/>
                  <a:pt x="22654" y="5985"/>
                </a:cubicBezTo>
                <a:cubicBezTo>
                  <a:pt x="22849" y="5862"/>
                  <a:pt x="23053" y="5756"/>
                  <a:pt x="23268" y="5670"/>
                </a:cubicBezTo>
                <a:cubicBezTo>
                  <a:pt x="23743" y="5483"/>
                  <a:pt x="24241" y="5361"/>
                  <a:pt x="24751" y="5271"/>
                </a:cubicBezTo>
                <a:cubicBezTo>
                  <a:pt x="25439" y="5149"/>
                  <a:pt x="26135" y="5050"/>
                  <a:pt x="26848" y="4856"/>
                </a:cubicBezTo>
                <a:close/>
                <a:moveTo>
                  <a:pt x="29241" y="4547"/>
                </a:moveTo>
                <a:cubicBezTo>
                  <a:pt x="29246" y="4547"/>
                  <a:pt x="29250" y="4547"/>
                  <a:pt x="29255" y="4547"/>
                </a:cubicBezTo>
                <a:cubicBezTo>
                  <a:pt x="29407" y="4551"/>
                  <a:pt x="29419" y="4556"/>
                  <a:pt x="29411" y="4687"/>
                </a:cubicBezTo>
                <a:cubicBezTo>
                  <a:pt x="29391" y="5088"/>
                  <a:pt x="29455" y="5479"/>
                  <a:pt x="29589" y="5862"/>
                </a:cubicBezTo>
                <a:cubicBezTo>
                  <a:pt x="29648" y="6029"/>
                  <a:pt x="29741" y="6184"/>
                  <a:pt x="29864" y="6368"/>
                </a:cubicBezTo>
                <a:lnTo>
                  <a:pt x="26772" y="6283"/>
                </a:lnTo>
                <a:lnTo>
                  <a:pt x="26759" y="6242"/>
                </a:lnTo>
                <a:cubicBezTo>
                  <a:pt x="27011" y="6032"/>
                  <a:pt x="27202" y="5786"/>
                  <a:pt x="27352" y="5516"/>
                </a:cubicBezTo>
                <a:lnTo>
                  <a:pt x="27352" y="5515"/>
                </a:lnTo>
                <a:cubicBezTo>
                  <a:pt x="27461" y="5323"/>
                  <a:pt x="27542" y="5116"/>
                  <a:pt x="27590" y="4901"/>
                </a:cubicBezTo>
                <a:cubicBezTo>
                  <a:pt x="27624" y="4747"/>
                  <a:pt x="27626" y="4746"/>
                  <a:pt x="27800" y="4722"/>
                </a:cubicBezTo>
                <a:cubicBezTo>
                  <a:pt x="28024" y="4692"/>
                  <a:pt x="28246" y="4648"/>
                  <a:pt x="28474" y="4648"/>
                </a:cubicBezTo>
                <a:cubicBezTo>
                  <a:pt x="28514" y="4648"/>
                  <a:pt x="28554" y="4650"/>
                  <a:pt x="28594" y="4653"/>
                </a:cubicBezTo>
                <a:cubicBezTo>
                  <a:pt x="28606" y="4654"/>
                  <a:pt x="28617" y="4654"/>
                  <a:pt x="28628" y="4654"/>
                </a:cubicBezTo>
                <a:cubicBezTo>
                  <a:pt x="28739" y="4654"/>
                  <a:pt x="28845" y="4615"/>
                  <a:pt x="28953" y="4591"/>
                </a:cubicBezTo>
                <a:cubicBezTo>
                  <a:pt x="29048" y="4569"/>
                  <a:pt x="29143" y="4547"/>
                  <a:pt x="29241" y="4547"/>
                </a:cubicBezTo>
                <a:close/>
                <a:moveTo>
                  <a:pt x="30066" y="4724"/>
                </a:moveTo>
                <a:cubicBezTo>
                  <a:pt x="31510" y="4951"/>
                  <a:pt x="32881" y="5349"/>
                  <a:pt x="34157" y="6038"/>
                </a:cubicBezTo>
                <a:cubicBezTo>
                  <a:pt x="34002" y="6190"/>
                  <a:pt x="33842" y="6297"/>
                  <a:pt x="33672" y="6393"/>
                </a:cubicBezTo>
                <a:cubicBezTo>
                  <a:pt x="33612" y="6428"/>
                  <a:pt x="33543" y="6430"/>
                  <a:pt x="33474" y="6430"/>
                </a:cubicBezTo>
                <a:cubicBezTo>
                  <a:pt x="32607" y="6421"/>
                  <a:pt x="31740" y="6422"/>
                  <a:pt x="30873" y="6397"/>
                </a:cubicBezTo>
                <a:cubicBezTo>
                  <a:pt x="30744" y="6393"/>
                  <a:pt x="30658" y="6352"/>
                  <a:pt x="30582" y="6266"/>
                </a:cubicBezTo>
                <a:cubicBezTo>
                  <a:pt x="30212" y="5852"/>
                  <a:pt x="30017" y="5392"/>
                  <a:pt x="30035" y="4869"/>
                </a:cubicBezTo>
                <a:cubicBezTo>
                  <a:pt x="30035" y="4835"/>
                  <a:pt x="30037" y="4800"/>
                  <a:pt x="30042" y="4765"/>
                </a:cubicBezTo>
                <a:cubicBezTo>
                  <a:pt x="30043" y="4754"/>
                  <a:pt x="30054" y="4744"/>
                  <a:pt x="30066" y="4724"/>
                </a:cubicBezTo>
                <a:close/>
                <a:moveTo>
                  <a:pt x="34764" y="6389"/>
                </a:moveTo>
                <a:cubicBezTo>
                  <a:pt x="34769" y="6389"/>
                  <a:pt x="34775" y="6390"/>
                  <a:pt x="34780" y="6392"/>
                </a:cubicBezTo>
                <a:cubicBezTo>
                  <a:pt x="34798" y="6399"/>
                  <a:pt x="34819" y="6406"/>
                  <a:pt x="34814" y="6431"/>
                </a:cubicBezTo>
                <a:cubicBezTo>
                  <a:pt x="34805" y="6443"/>
                  <a:pt x="34790" y="6447"/>
                  <a:pt x="34774" y="6447"/>
                </a:cubicBezTo>
                <a:cubicBezTo>
                  <a:pt x="34766" y="6447"/>
                  <a:pt x="34757" y="6446"/>
                  <a:pt x="34749" y="6444"/>
                </a:cubicBezTo>
                <a:cubicBezTo>
                  <a:pt x="34727" y="6438"/>
                  <a:pt x="34718" y="6424"/>
                  <a:pt x="34730" y="6408"/>
                </a:cubicBezTo>
                <a:cubicBezTo>
                  <a:pt x="34737" y="6396"/>
                  <a:pt x="34751" y="6389"/>
                  <a:pt x="34764" y="6389"/>
                </a:cubicBezTo>
                <a:close/>
                <a:moveTo>
                  <a:pt x="3472" y="3111"/>
                </a:moveTo>
                <a:cubicBezTo>
                  <a:pt x="3472" y="3220"/>
                  <a:pt x="3468" y="3307"/>
                  <a:pt x="3473" y="3394"/>
                </a:cubicBezTo>
                <a:cubicBezTo>
                  <a:pt x="3478" y="3463"/>
                  <a:pt x="3434" y="3496"/>
                  <a:pt x="3373" y="3532"/>
                </a:cubicBezTo>
                <a:cubicBezTo>
                  <a:pt x="3318" y="3564"/>
                  <a:pt x="3223" y="3564"/>
                  <a:pt x="3220" y="3647"/>
                </a:cubicBezTo>
                <a:cubicBezTo>
                  <a:pt x="3219" y="3646"/>
                  <a:pt x="3219" y="3646"/>
                  <a:pt x="3217" y="3645"/>
                </a:cubicBezTo>
                <a:cubicBezTo>
                  <a:pt x="3202" y="3636"/>
                  <a:pt x="3188" y="3632"/>
                  <a:pt x="3175" y="3632"/>
                </a:cubicBezTo>
                <a:cubicBezTo>
                  <a:pt x="3135" y="3632"/>
                  <a:pt x="3106" y="3665"/>
                  <a:pt x="3075" y="3680"/>
                </a:cubicBezTo>
                <a:cubicBezTo>
                  <a:pt x="2833" y="3802"/>
                  <a:pt x="2615" y="3950"/>
                  <a:pt x="2395" y="4099"/>
                </a:cubicBezTo>
                <a:cubicBezTo>
                  <a:pt x="2388" y="4145"/>
                  <a:pt x="2406" y="4167"/>
                  <a:pt x="2433" y="4167"/>
                </a:cubicBezTo>
                <a:cubicBezTo>
                  <a:pt x="2449" y="4167"/>
                  <a:pt x="2467" y="4160"/>
                  <a:pt x="2486" y="4146"/>
                </a:cubicBezTo>
                <a:cubicBezTo>
                  <a:pt x="2720" y="3986"/>
                  <a:pt x="2969" y="3843"/>
                  <a:pt x="3221" y="3704"/>
                </a:cubicBezTo>
                <a:cubicBezTo>
                  <a:pt x="3235" y="3698"/>
                  <a:pt x="3241" y="3680"/>
                  <a:pt x="3234" y="3667"/>
                </a:cubicBezTo>
                <a:lnTo>
                  <a:pt x="3234" y="3667"/>
                </a:lnTo>
                <a:cubicBezTo>
                  <a:pt x="3241" y="3675"/>
                  <a:pt x="3252" y="3678"/>
                  <a:pt x="3262" y="3678"/>
                </a:cubicBezTo>
                <a:cubicBezTo>
                  <a:pt x="3268" y="3678"/>
                  <a:pt x="3275" y="3677"/>
                  <a:pt x="3280" y="3674"/>
                </a:cubicBezTo>
                <a:cubicBezTo>
                  <a:pt x="3335" y="3654"/>
                  <a:pt x="3390" y="3632"/>
                  <a:pt x="3463" y="3603"/>
                </a:cubicBezTo>
                <a:cubicBezTo>
                  <a:pt x="3481" y="3773"/>
                  <a:pt x="3496" y="3931"/>
                  <a:pt x="3517" y="4089"/>
                </a:cubicBezTo>
                <a:cubicBezTo>
                  <a:pt x="3541" y="4262"/>
                  <a:pt x="3563" y="4434"/>
                  <a:pt x="3600" y="4605"/>
                </a:cubicBezTo>
                <a:cubicBezTo>
                  <a:pt x="3620" y="4702"/>
                  <a:pt x="3594" y="4767"/>
                  <a:pt x="3512" y="4835"/>
                </a:cubicBezTo>
                <a:cubicBezTo>
                  <a:pt x="3411" y="4919"/>
                  <a:pt x="3327" y="5019"/>
                  <a:pt x="3238" y="5113"/>
                </a:cubicBezTo>
                <a:cubicBezTo>
                  <a:pt x="3219" y="5133"/>
                  <a:pt x="3189" y="5159"/>
                  <a:pt x="3238" y="5182"/>
                </a:cubicBezTo>
                <a:cubicBezTo>
                  <a:pt x="3238" y="5183"/>
                  <a:pt x="3239" y="5184"/>
                  <a:pt x="3239" y="5185"/>
                </a:cubicBezTo>
                <a:cubicBezTo>
                  <a:pt x="3239" y="5186"/>
                  <a:pt x="3239" y="5186"/>
                  <a:pt x="3239" y="5186"/>
                </a:cubicBezTo>
                <a:cubicBezTo>
                  <a:pt x="3239" y="5186"/>
                  <a:pt x="3237" y="5185"/>
                  <a:pt x="3236" y="5184"/>
                </a:cubicBezTo>
                <a:cubicBezTo>
                  <a:pt x="3226" y="5177"/>
                  <a:pt x="3216" y="5170"/>
                  <a:pt x="3204" y="5170"/>
                </a:cubicBezTo>
                <a:cubicBezTo>
                  <a:pt x="3198" y="5170"/>
                  <a:pt x="3192" y="5172"/>
                  <a:pt x="3185" y="5178"/>
                </a:cubicBezTo>
                <a:cubicBezTo>
                  <a:pt x="3066" y="5289"/>
                  <a:pt x="2971" y="5414"/>
                  <a:pt x="2876" y="5540"/>
                </a:cubicBezTo>
                <a:cubicBezTo>
                  <a:pt x="2868" y="5549"/>
                  <a:pt x="2865" y="5562"/>
                  <a:pt x="2868" y="5575"/>
                </a:cubicBezTo>
                <a:cubicBezTo>
                  <a:pt x="2866" y="5575"/>
                  <a:pt x="2864" y="5575"/>
                  <a:pt x="2862" y="5575"/>
                </a:cubicBezTo>
                <a:cubicBezTo>
                  <a:pt x="2838" y="5575"/>
                  <a:pt x="2822" y="5604"/>
                  <a:pt x="2807" y="5624"/>
                </a:cubicBezTo>
                <a:cubicBezTo>
                  <a:pt x="2655" y="5831"/>
                  <a:pt x="2497" y="6035"/>
                  <a:pt x="2384" y="6261"/>
                </a:cubicBezTo>
                <a:cubicBezTo>
                  <a:pt x="2352" y="6315"/>
                  <a:pt x="2320" y="6368"/>
                  <a:pt x="2287" y="6422"/>
                </a:cubicBezTo>
                <a:cubicBezTo>
                  <a:pt x="2275" y="6441"/>
                  <a:pt x="2261" y="6456"/>
                  <a:pt x="2240" y="6456"/>
                </a:cubicBezTo>
                <a:cubicBezTo>
                  <a:pt x="2232" y="6456"/>
                  <a:pt x="2222" y="6453"/>
                  <a:pt x="2212" y="6448"/>
                </a:cubicBezTo>
                <a:cubicBezTo>
                  <a:pt x="2165" y="6057"/>
                  <a:pt x="2117" y="5666"/>
                  <a:pt x="2074" y="5273"/>
                </a:cubicBezTo>
                <a:cubicBezTo>
                  <a:pt x="2049" y="5038"/>
                  <a:pt x="2032" y="4801"/>
                  <a:pt x="2012" y="4565"/>
                </a:cubicBezTo>
                <a:lnTo>
                  <a:pt x="2050" y="4518"/>
                </a:lnTo>
                <a:cubicBezTo>
                  <a:pt x="2070" y="4514"/>
                  <a:pt x="2077" y="4503"/>
                  <a:pt x="2074" y="4486"/>
                </a:cubicBezTo>
                <a:cubicBezTo>
                  <a:pt x="2073" y="4486"/>
                  <a:pt x="2073" y="4485"/>
                  <a:pt x="2071" y="4484"/>
                </a:cubicBezTo>
                <a:cubicBezTo>
                  <a:pt x="2181" y="4439"/>
                  <a:pt x="2232" y="4346"/>
                  <a:pt x="2311" y="4277"/>
                </a:cubicBezTo>
                <a:cubicBezTo>
                  <a:pt x="2351" y="4253"/>
                  <a:pt x="2405" y="4233"/>
                  <a:pt x="2336" y="4187"/>
                </a:cubicBezTo>
                <a:cubicBezTo>
                  <a:pt x="2328" y="4184"/>
                  <a:pt x="2320" y="4183"/>
                  <a:pt x="2313" y="4183"/>
                </a:cubicBezTo>
                <a:cubicBezTo>
                  <a:pt x="2279" y="4183"/>
                  <a:pt x="2267" y="4210"/>
                  <a:pt x="2251" y="4234"/>
                </a:cubicBezTo>
                <a:cubicBezTo>
                  <a:pt x="2169" y="4281"/>
                  <a:pt x="2115" y="4353"/>
                  <a:pt x="2052" y="4416"/>
                </a:cubicBezTo>
                <a:cubicBezTo>
                  <a:pt x="2049" y="4420"/>
                  <a:pt x="2045" y="4425"/>
                  <a:pt x="2043" y="4429"/>
                </a:cubicBezTo>
                <a:cubicBezTo>
                  <a:pt x="1994" y="4304"/>
                  <a:pt x="2048" y="4176"/>
                  <a:pt x="2052" y="4049"/>
                </a:cubicBezTo>
                <a:cubicBezTo>
                  <a:pt x="2057" y="3869"/>
                  <a:pt x="2144" y="3735"/>
                  <a:pt x="2321" y="3627"/>
                </a:cubicBezTo>
                <a:cubicBezTo>
                  <a:pt x="2673" y="3410"/>
                  <a:pt x="3060" y="3262"/>
                  <a:pt x="3472" y="3111"/>
                </a:cubicBezTo>
                <a:close/>
                <a:moveTo>
                  <a:pt x="862" y="3532"/>
                </a:moveTo>
                <a:cubicBezTo>
                  <a:pt x="957" y="3563"/>
                  <a:pt x="979" y="3636"/>
                  <a:pt x="1026" y="3687"/>
                </a:cubicBezTo>
                <a:cubicBezTo>
                  <a:pt x="1168" y="3841"/>
                  <a:pt x="1290" y="4010"/>
                  <a:pt x="1391" y="4192"/>
                </a:cubicBezTo>
                <a:cubicBezTo>
                  <a:pt x="1499" y="4384"/>
                  <a:pt x="1557" y="4580"/>
                  <a:pt x="1551" y="4798"/>
                </a:cubicBezTo>
                <a:cubicBezTo>
                  <a:pt x="1539" y="5282"/>
                  <a:pt x="1565" y="5766"/>
                  <a:pt x="1628" y="6246"/>
                </a:cubicBezTo>
                <a:cubicBezTo>
                  <a:pt x="1636" y="6308"/>
                  <a:pt x="1654" y="6371"/>
                  <a:pt x="1628" y="6461"/>
                </a:cubicBezTo>
                <a:cubicBezTo>
                  <a:pt x="1378" y="6265"/>
                  <a:pt x="1140" y="6091"/>
                  <a:pt x="886" y="5937"/>
                </a:cubicBezTo>
                <a:cubicBezTo>
                  <a:pt x="747" y="5851"/>
                  <a:pt x="609" y="5760"/>
                  <a:pt x="445" y="5718"/>
                </a:cubicBezTo>
                <a:cubicBezTo>
                  <a:pt x="323" y="5688"/>
                  <a:pt x="308" y="5632"/>
                  <a:pt x="317" y="5540"/>
                </a:cubicBezTo>
                <a:cubicBezTo>
                  <a:pt x="363" y="5013"/>
                  <a:pt x="495" y="4503"/>
                  <a:pt x="674" y="4000"/>
                </a:cubicBezTo>
                <a:cubicBezTo>
                  <a:pt x="730" y="3844"/>
                  <a:pt x="797" y="3692"/>
                  <a:pt x="862" y="3532"/>
                </a:cubicBezTo>
                <a:close/>
                <a:moveTo>
                  <a:pt x="24925" y="6499"/>
                </a:moveTo>
                <a:cubicBezTo>
                  <a:pt x="24927" y="6499"/>
                  <a:pt x="24930" y="6499"/>
                  <a:pt x="24933" y="6499"/>
                </a:cubicBezTo>
                <a:cubicBezTo>
                  <a:pt x="24945" y="6499"/>
                  <a:pt x="24956" y="6499"/>
                  <a:pt x="24968" y="6499"/>
                </a:cubicBezTo>
                <a:cubicBezTo>
                  <a:pt x="24986" y="6499"/>
                  <a:pt x="25003" y="6499"/>
                  <a:pt x="25020" y="6499"/>
                </a:cubicBezTo>
                <a:cubicBezTo>
                  <a:pt x="25085" y="6499"/>
                  <a:pt x="25152" y="6502"/>
                  <a:pt x="25220" y="6526"/>
                </a:cubicBezTo>
                <a:lnTo>
                  <a:pt x="25219" y="6526"/>
                </a:lnTo>
                <a:cubicBezTo>
                  <a:pt x="25135" y="6583"/>
                  <a:pt x="25042" y="6601"/>
                  <a:pt x="24954" y="6627"/>
                </a:cubicBezTo>
                <a:cubicBezTo>
                  <a:pt x="24938" y="6632"/>
                  <a:pt x="24922" y="6636"/>
                  <a:pt x="24908" y="6636"/>
                </a:cubicBezTo>
                <a:cubicBezTo>
                  <a:pt x="24887" y="6636"/>
                  <a:pt x="24870" y="6627"/>
                  <a:pt x="24865" y="6595"/>
                </a:cubicBezTo>
                <a:cubicBezTo>
                  <a:pt x="24858" y="6550"/>
                  <a:pt x="24848" y="6499"/>
                  <a:pt x="24925" y="6499"/>
                </a:cubicBezTo>
                <a:close/>
                <a:moveTo>
                  <a:pt x="23280" y="6469"/>
                </a:moveTo>
                <a:cubicBezTo>
                  <a:pt x="23282" y="6469"/>
                  <a:pt x="23285" y="6469"/>
                  <a:pt x="23287" y="6469"/>
                </a:cubicBezTo>
                <a:cubicBezTo>
                  <a:pt x="23705" y="6475"/>
                  <a:pt x="24122" y="6482"/>
                  <a:pt x="24538" y="6488"/>
                </a:cubicBezTo>
                <a:cubicBezTo>
                  <a:pt x="24606" y="6488"/>
                  <a:pt x="24662" y="6494"/>
                  <a:pt x="24658" y="6570"/>
                </a:cubicBezTo>
                <a:lnTo>
                  <a:pt x="24657" y="6572"/>
                </a:lnTo>
                <a:cubicBezTo>
                  <a:pt x="24654" y="6635"/>
                  <a:pt x="24671" y="6704"/>
                  <a:pt x="24558" y="6712"/>
                </a:cubicBezTo>
                <a:cubicBezTo>
                  <a:pt x="24448" y="6720"/>
                  <a:pt x="24338" y="6725"/>
                  <a:pt x="24229" y="6725"/>
                </a:cubicBezTo>
                <a:cubicBezTo>
                  <a:pt x="23881" y="6725"/>
                  <a:pt x="23544" y="6674"/>
                  <a:pt x="23228" y="6510"/>
                </a:cubicBezTo>
                <a:cubicBezTo>
                  <a:pt x="23244" y="6474"/>
                  <a:pt x="23263" y="6469"/>
                  <a:pt x="23280" y="6469"/>
                </a:cubicBezTo>
                <a:close/>
                <a:moveTo>
                  <a:pt x="32918" y="6688"/>
                </a:moveTo>
                <a:cubicBezTo>
                  <a:pt x="32741" y="6822"/>
                  <a:pt x="32393" y="6889"/>
                  <a:pt x="32041" y="6889"/>
                </a:cubicBezTo>
                <a:cubicBezTo>
                  <a:pt x="31689" y="6889"/>
                  <a:pt x="31331" y="6822"/>
                  <a:pt x="31135" y="6688"/>
                </a:cubicBezTo>
                <a:close/>
                <a:moveTo>
                  <a:pt x="3658" y="4887"/>
                </a:moveTo>
                <a:cubicBezTo>
                  <a:pt x="3702" y="5019"/>
                  <a:pt x="3742" y="5139"/>
                  <a:pt x="3786" y="5259"/>
                </a:cubicBezTo>
                <a:cubicBezTo>
                  <a:pt x="3806" y="5315"/>
                  <a:pt x="3773" y="5348"/>
                  <a:pt x="3735" y="5383"/>
                </a:cubicBezTo>
                <a:cubicBezTo>
                  <a:pt x="3207" y="5858"/>
                  <a:pt x="2825" y="6415"/>
                  <a:pt x="2485" y="6996"/>
                </a:cubicBezTo>
                <a:cubicBezTo>
                  <a:pt x="2452" y="7052"/>
                  <a:pt x="2422" y="7110"/>
                  <a:pt x="2413" y="7173"/>
                </a:cubicBezTo>
                <a:cubicBezTo>
                  <a:pt x="2401" y="7178"/>
                  <a:pt x="2388" y="7181"/>
                  <a:pt x="2376" y="7181"/>
                </a:cubicBezTo>
                <a:cubicBezTo>
                  <a:pt x="2363" y="7181"/>
                  <a:pt x="2351" y="7178"/>
                  <a:pt x="2339" y="7173"/>
                </a:cubicBezTo>
                <a:cubicBezTo>
                  <a:pt x="2321" y="7054"/>
                  <a:pt x="2316" y="6934"/>
                  <a:pt x="2283" y="6819"/>
                </a:cubicBezTo>
                <a:cubicBezTo>
                  <a:pt x="2253" y="6711"/>
                  <a:pt x="2276" y="6618"/>
                  <a:pt x="2333" y="6525"/>
                </a:cubicBezTo>
                <a:cubicBezTo>
                  <a:pt x="2402" y="6451"/>
                  <a:pt x="2446" y="6366"/>
                  <a:pt x="2485" y="6279"/>
                </a:cubicBezTo>
                <a:cubicBezTo>
                  <a:pt x="2622" y="6087"/>
                  <a:pt x="2760" y="5895"/>
                  <a:pt x="2894" y="5701"/>
                </a:cubicBezTo>
                <a:cubicBezTo>
                  <a:pt x="2913" y="5674"/>
                  <a:pt x="2972" y="5643"/>
                  <a:pt x="2911" y="5605"/>
                </a:cubicBezTo>
                <a:lnTo>
                  <a:pt x="2911" y="5605"/>
                </a:lnTo>
                <a:cubicBezTo>
                  <a:pt x="2920" y="5609"/>
                  <a:pt x="2934" y="5617"/>
                  <a:pt x="2938" y="5617"/>
                </a:cubicBezTo>
                <a:cubicBezTo>
                  <a:pt x="2939" y="5617"/>
                  <a:pt x="2939" y="5617"/>
                  <a:pt x="2939" y="5617"/>
                </a:cubicBezTo>
                <a:cubicBezTo>
                  <a:pt x="3070" y="5498"/>
                  <a:pt x="3177" y="5366"/>
                  <a:pt x="3279" y="5229"/>
                </a:cubicBezTo>
                <a:cubicBezTo>
                  <a:pt x="3280" y="5227"/>
                  <a:pt x="3282" y="5223"/>
                  <a:pt x="3282" y="5221"/>
                </a:cubicBezTo>
                <a:cubicBezTo>
                  <a:pt x="3302" y="5220"/>
                  <a:pt x="3322" y="5198"/>
                  <a:pt x="3339" y="5182"/>
                </a:cubicBezTo>
                <a:cubicBezTo>
                  <a:pt x="3435" y="5084"/>
                  <a:pt x="3529" y="4986"/>
                  <a:pt x="3658" y="4887"/>
                </a:cubicBezTo>
                <a:close/>
                <a:moveTo>
                  <a:pt x="339" y="5837"/>
                </a:moveTo>
                <a:cubicBezTo>
                  <a:pt x="374" y="5837"/>
                  <a:pt x="400" y="5856"/>
                  <a:pt x="427" y="5865"/>
                </a:cubicBezTo>
                <a:cubicBezTo>
                  <a:pt x="800" y="6008"/>
                  <a:pt x="1095" y="6243"/>
                  <a:pt x="1408" y="6461"/>
                </a:cubicBezTo>
                <a:cubicBezTo>
                  <a:pt x="1629" y="6616"/>
                  <a:pt x="1753" y="6796"/>
                  <a:pt x="1762" y="7039"/>
                </a:cubicBezTo>
                <a:cubicBezTo>
                  <a:pt x="1766" y="7108"/>
                  <a:pt x="1788" y="7175"/>
                  <a:pt x="1803" y="7244"/>
                </a:cubicBezTo>
                <a:lnTo>
                  <a:pt x="1772" y="7266"/>
                </a:lnTo>
                <a:cubicBezTo>
                  <a:pt x="1596" y="7104"/>
                  <a:pt x="1412" y="6950"/>
                  <a:pt x="1220" y="6802"/>
                </a:cubicBezTo>
                <a:cubicBezTo>
                  <a:pt x="961" y="6601"/>
                  <a:pt x="684" y="6422"/>
                  <a:pt x="368" y="6292"/>
                </a:cubicBezTo>
                <a:cubicBezTo>
                  <a:pt x="293" y="6261"/>
                  <a:pt x="274" y="6223"/>
                  <a:pt x="277" y="6159"/>
                </a:cubicBezTo>
                <a:cubicBezTo>
                  <a:pt x="282" y="6053"/>
                  <a:pt x="279" y="5949"/>
                  <a:pt x="279" y="5855"/>
                </a:cubicBezTo>
                <a:cubicBezTo>
                  <a:pt x="302" y="5842"/>
                  <a:pt x="322" y="5837"/>
                  <a:pt x="339" y="5837"/>
                </a:cubicBezTo>
                <a:close/>
                <a:moveTo>
                  <a:pt x="3837" y="5434"/>
                </a:moveTo>
                <a:cubicBezTo>
                  <a:pt x="3932" y="5569"/>
                  <a:pt x="3975" y="5716"/>
                  <a:pt x="4050" y="5850"/>
                </a:cubicBezTo>
                <a:cubicBezTo>
                  <a:pt x="4083" y="5909"/>
                  <a:pt x="4033" y="5947"/>
                  <a:pt x="3994" y="5988"/>
                </a:cubicBezTo>
                <a:cubicBezTo>
                  <a:pt x="3417" y="6588"/>
                  <a:pt x="2989" y="7262"/>
                  <a:pt x="2667" y="7986"/>
                </a:cubicBezTo>
                <a:cubicBezTo>
                  <a:pt x="2665" y="7997"/>
                  <a:pt x="2662" y="8009"/>
                  <a:pt x="2662" y="8021"/>
                </a:cubicBezTo>
                <a:cubicBezTo>
                  <a:pt x="2650" y="8025"/>
                  <a:pt x="2639" y="8028"/>
                  <a:pt x="2630" y="8028"/>
                </a:cubicBezTo>
                <a:cubicBezTo>
                  <a:pt x="2602" y="8028"/>
                  <a:pt x="2590" y="8005"/>
                  <a:pt x="2579" y="7976"/>
                </a:cubicBezTo>
                <a:cubicBezTo>
                  <a:pt x="2540" y="7872"/>
                  <a:pt x="2498" y="7768"/>
                  <a:pt x="2457" y="7664"/>
                </a:cubicBezTo>
                <a:cubicBezTo>
                  <a:pt x="2371" y="7436"/>
                  <a:pt x="2464" y="7246"/>
                  <a:pt x="2615" y="7058"/>
                </a:cubicBezTo>
                <a:cubicBezTo>
                  <a:pt x="2714" y="6934"/>
                  <a:pt x="2783" y="6792"/>
                  <a:pt x="2865" y="6656"/>
                </a:cubicBezTo>
                <a:cubicBezTo>
                  <a:pt x="3133" y="6221"/>
                  <a:pt x="3471" y="5826"/>
                  <a:pt x="3837" y="5434"/>
                </a:cubicBezTo>
                <a:close/>
                <a:moveTo>
                  <a:pt x="285" y="6400"/>
                </a:moveTo>
                <a:cubicBezTo>
                  <a:pt x="419" y="6476"/>
                  <a:pt x="535" y="6544"/>
                  <a:pt x="653" y="6608"/>
                </a:cubicBezTo>
                <a:cubicBezTo>
                  <a:pt x="1049" y="6825"/>
                  <a:pt x="1419" y="7086"/>
                  <a:pt x="1754" y="7389"/>
                </a:cubicBezTo>
                <a:cubicBezTo>
                  <a:pt x="1828" y="7456"/>
                  <a:pt x="1875" y="7525"/>
                  <a:pt x="1894" y="7615"/>
                </a:cubicBezTo>
                <a:cubicBezTo>
                  <a:pt x="1927" y="7770"/>
                  <a:pt x="1975" y="7921"/>
                  <a:pt x="2018" y="8073"/>
                </a:cubicBezTo>
                <a:lnTo>
                  <a:pt x="1983" y="8090"/>
                </a:lnTo>
                <a:cubicBezTo>
                  <a:pt x="1840" y="7974"/>
                  <a:pt x="1694" y="7861"/>
                  <a:pt x="1551" y="7746"/>
                </a:cubicBezTo>
                <a:cubicBezTo>
                  <a:pt x="1215" y="7476"/>
                  <a:pt x="844" y="7250"/>
                  <a:pt x="411" y="7108"/>
                </a:cubicBezTo>
                <a:cubicBezTo>
                  <a:pt x="344" y="7088"/>
                  <a:pt x="306" y="7058"/>
                  <a:pt x="301" y="6997"/>
                </a:cubicBezTo>
                <a:cubicBezTo>
                  <a:pt x="285" y="6807"/>
                  <a:pt x="264" y="6617"/>
                  <a:pt x="285" y="6400"/>
                </a:cubicBezTo>
                <a:close/>
                <a:moveTo>
                  <a:pt x="2615" y="8086"/>
                </a:moveTo>
                <a:lnTo>
                  <a:pt x="2615" y="8087"/>
                </a:lnTo>
                <a:cubicBezTo>
                  <a:pt x="2600" y="8090"/>
                  <a:pt x="2585" y="8091"/>
                  <a:pt x="2571" y="8091"/>
                </a:cubicBezTo>
                <a:lnTo>
                  <a:pt x="2571" y="8091"/>
                </a:lnTo>
                <a:cubicBezTo>
                  <a:pt x="2585" y="8091"/>
                  <a:pt x="2600" y="8090"/>
                  <a:pt x="2615" y="8086"/>
                </a:cubicBezTo>
                <a:close/>
                <a:moveTo>
                  <a:pt x="4132" y="6007"/>
                </a:moveTo>
                <a:cubicBezTo>
                  <a:pt x="4239" y="6208"/>
                  <a:pt x="4338" y="6399"/>
                  <a:pt x="4442" y="6588"/>
                </a:cubicBezTo>
                <a:cubicBezTo>
                  <a:pt x="4464" y="6631"/>
                  <a:pt x="4464" y="6661"/>
                  <a:pt x="4423" y="6696"/>
                </a:cubicBezTo>
                <a:cubicBezTo>
                  <a:pt x="4197" y="6888"/>
                  <a:pt x="4046" y="7123"/>
                  <a:pt x="3885" y="7354"/>
                </a:cubicBezTo>
                <a:cubicBezTo>
                  <a:pt x="3574" y="7801"/>
                  <a:pt x="3316" y="8269"/>
                  <a:pt x="3087" y="8751"/>
                </a:cubicBezTo>
                <a:cubicBezTo>
                  <a:pt x="3064" y="8798"/>
                  <a:pt x="3051" y="8851"/>
                  <a:pt x="3034" y="8900"/>
                </a:cubicBezTo>
                <a:cubicBezTo>
                  <a:pt x="3016" y="8915"/>
                  <a:pt x="2997" y="8929"/>
                  <a:pt x="2972" y="8929"/>
                </a:cubicBezTo>
                <a:cubicBezTo>
                  <a:pt x="2966" y="8929"/>
                  <a:pt x="2960" y="8928"/>
                  <a:pt x="2953" y="8927"/>
                </a:cubicBezTo>
                <a:cubicBezTo>
                  <a:pt x="2930" y="8808"/>
                  <a:pt x="2870" y="8698"/>
                  <a:pt x="2825" y="8584"/>
                </a:cubicBezTo>
                <a:cubicBezTo>
                  <a:pt x="2816" y="8562"/>
                  <a:pt x="2806" y="8535"/>
                  <a:pt x="2779" y="8535"/>
                </a:cubicBezTo>
                <a:cubicBezTo>
                  <a:pt x="2774" y="8535"/>
                  <a:pt x="2768" y="8536"/>
                  <a:pt x="2761" y="8538"/>
                </a:cubicBezTo>
                <a:cubicBezTo>
                  <a:pt x="2820" y="8500"/>
                  <a:pt x="2775" y="8452"/>
                  <a:pt x="2754" y="8415"/>
                </a:cubicBezTo>
                <a:cubicBezTo>
                  <a:pt x="2682" y="8289"/>
                  <a:pt x="2705" y="8176"/>
                  <a:pt x="2767" y="8050"/>
                </a:cubicBezTo>
                <a:cubicBezTo>
                  <a:pt x="3057" y="7456"/>
                  <a:pt x="3409" y="6893"/>
                  <a:pt x="3845" y="6367"/>
                </a:cubicBezTo>
                <a:cubicBezTo>
                  <a:pt x="3939" y="6254"/>
                  <a:pt x="4028" y="6138"/>
                  <a:pt x="4132" y="6007"/>
                </a:cubicBezTo>
                <a:close/>
                <a:moveTo>
                  <a:pt x="3033" y="8950"/>
                </a:moveTo>
                <a:cubicBezTo>
                  <a:pt x="3032" y="8964"/>
                  <a:pt x="3025" y="8974"/>
                  <a:pt x="3013" y="8980"/>
                </a:cubicBezTo>
                <a:cubicBezTo>
                  <a:pt x="3025" y="8974"/>
                  <a:pt x="3032" y="8962"/>
                  <a:pt x="3033" y="8950"/>
                </a:cubicBezTo>
                <a:close/>
                <a:moveTo>
                  <a:pt x="2352" y="9041"/>
                </a:moveTo>
                <a:lnTo>
                  <a:pt x="2352" y="9041"/>
                </a:lnTo>
                <a:cubicBezTo>
                  <a:pt x="2370" y="9078"/>
                  <a:pt x="2366" y="9095"/>
                  <a:pt x="2352" y="9104"/>
                </a:cubicBezTo>
                <a:cubicBezTo>
                  <a:pt x="2365" y="9095"/>
                  <a:pt x="2369" y="9078"/>
                  <a:pt x="2352" y="9041"/>
                </a:cubicBezTo>
                <a:close/>
                <a:moveTo>
                  <a:pt x="16504" y="6277"/>
                </a:moveTo>
                <a:cubicBezTo>
                  <a:pt x="16519" y="6277"/>
                  <a:pt x="16536" y="6278"/>
                  <a:pt x="16555" y="6278"/>
                </a:cubicBezTo>
                <a:cubicBezTo>
                  <a:pt x="17929" y="6301"/>
                  <a:pt x="19302" y="6340"/>
                  <a:pt x="20675" y="6386"/>
                </a:cubicBezTo>
                <a:cubicBezTo>
                  <a:pt x="20680" y="6386"/>
                  <a:pt x="20685" y="6386"/>
                  <a:pt x="20689" y="6386"/>
                </a:cubicBezTo>
                <a:cubicBezTo>
                  <a:pt x="20696" y="6386"/>
                  <a:pt x="20703" y="6386"/>
                  <a:pt x="20710" y="6386"/>
                </a:cubicBezTo>
                <a:cubicBezTo>
                  <a:pt x="20746" y="6386"/>
                  <a:pt x="20781" y="6388"/>
                  <a:pt x="20814" y="6412"/>
                </a:cubicBezTo>
                <a:cubicBezTo>
                  <a:pt x="20799" y="6484"/>
                  <a:pt x="20728" y="6517"/>
                  <a:pt x="20678" y="6560"/>
                </a:cubicBezTo>
                <a:cubicBezTo>
                  <a:pt x="20502" y="6715"/>
                  <a:pt x="20332" y="6875"/>
                  <a:pt x="20205" y="7064"/>
                </a:cubicBezTo>
                <a:cubicBezTo>
                  <a:pt x="20150" y="7146"/>
                  <a:pt x="20106" y="7230"/>
                  <a:pt x="20102" y="7328"/>
                </a:cubicBezTo>
                <a:cubicBezTo>
                  <a:pt x="20097" y="7505"/>
                  <a:pt x="20225" y="7621"/>
                  <a:pt x="20421" y="7621"/>
                </a:cubicBezTo>
                <a:cubicBezTo>
                  <a:pt x="20435" y="7621"/>
                  <a:pt x="20449" y="7620"/>
                  <a:pt x="20464" y="7619"/>
                </a:cubicBezTo>
                <a:cubicBezTo>
                  <a:pt x="20591" y="7607"/>
                  <a:pt x="20713" y="7564"/>
                  <a:pt x="20819" y="7494"/>
                </a:cubicBezTo>
                <a:cubicBezTo>
                  <a:pt x="20940" y="7416"/>
                  <a:pt x="21044" y="7323"/>
                  <a:pt x="21146" y="7229"/>
                </a:cubicBezTo>
                <a:cubicBezTo>
                  <a:pt x="21405" y="6996"/>
                  <a:pt x="21662" y="6762"/>
                  <a:pt x="21924" y="6531"/>
                </a:cubicBezTo>
                <a:cubicBezTo>
                  <a:pt x="21997" y="6466"/>
                  <a:pt x="22042" y="6434"/>
                  <a:pt x="22088" y="6434"/>
                </a:cubicBezTo>
                <a:cubicBezTo>
                  <a:pt x="22133" y="6434"/>
                  <a:pt x="22181" y="6466"/>
                  <a:pt x="22259" y="6528"/>
                </a:cubicBezTo>
                <a:cubicBezTo>
                  <a:pt x="22838" y="6982"/>
                  <a:pt x="23510" y="7214"/>
                  <a:pt x="24282" y="7214"/>
                </a:cubicBezTo>
                <a:cubicBezTo>
                  <a:pt x="24344" y="7214"/>
                  <a:pt x="24407" y="7213"/>
                  <a:pt x="24470" y="7210"/>
                </a:cubicBezTo>
                <a:cubicBezTo>
                  <a:pt x="24507" y="7208"/>
                  <a:pt x="24536" y="7207"/>
                  <a:pt x="24559" y="7207"/>
                </a:cubicBezTo>
                <a:cubicBezTo>
                  <a:pt x="24651" y="7207"/>
                  <a:pt x="24652" y="7231"/>
                  <a:pt x="24653" y="7350"/>
                </a:cubicBezTo>
                <a:cubicBezTo>
                  <a:pt x="24658" y="7800"/>
                  <a:pt x="24659" y="8249"/>
                  <a:pt x="24667" y="8698"/>
                </a:cubicBezTo>
                <a:cubicBezTo>
                  <a:pt x="24670" y="8892"/>
                  <a:pt x="24687" y="9084"/>
                  <a:pt x="24697" y="9276"/>
                </a:cubicBezTo>
                <a:cubicBezTo>
                  <a:pt x="24704" y="9415"/>
                  <a:pt x="24706" y="9437"/>
                  <a:pt x="24591" y="9437"/>
                </a:cubicBezTo>
                <a:cubicBezTo>
                  <a:pt x="24571" y="9437"/>
                  <a:pt x="24547" y="9436"/>
                  <a:pt x="24519" y="9435"/>
                </a:cubicBezTo>
                <a:cubicBezTo>
                  <a:pt x="23972" y="9421"/>
                  <a:pt x="23426" y="9406"/>
                  <a:pt x="22879" y="9390"/>
                </a:cubicBezTo>
                <a:cubicBezTo>
                  <a:pt x="22303" y="9374"/>
                  <a:pt x="21726" y="9366"/>
                  <a:pt x="21150" y="9366"/>
                </a:cubicBezTo>
                <a:cubicBezTo>
                  <a:pt x="20311" y="9366"/>
                  <a:pt x="19473" y="9382"/>
                  <a:pt x="18634" y="9411"/>
                </a:cubicBezTo>
                <a:cubicBezTo>
                  <a:pt x="17883" y="9435"/>
                  <a:pt x="17130" y="9437"/>
                  <a:pt x="16378" y="9450"/>
                </a:cubicBezTo>
                <a:cubicBezTo>
                  <a:pt x="16353" y="9450"/>
                  <a:pt x="16325" y="9445"/>
                  <a:pt x="16298" y="9443"/>
                </a:cubicBezTo>
                <a:cubicBezTo>
                  <a:pt x="16306" y="8902"/>
                  <a:pt x="16311" y="8367"/>
                  <a:pt x="16324" y="7831"/>
                </a:cubicBezTo>
                <a:cubicBezTo>
                  <a:pt x="16335" y="7363"/>
                  <a:pt x="16354" y="6897"/>
                  <a:pt x="16371" y="6430"/>
                </a:cubicBezTo>
                <a:cubicBezTo>
                  <a:pt x="16375" y="6293"/>
                  <a:pt x="16376" y="6277"/>
                  <a:pt x="16504" y="6277"/>
                </a:cubicBezTo>
                <a:close/>
                <a:moveTo>
                  <a:pt x="15939" y="6270"/>
                </a:moveTo>
                <a:cubicBezTo>
                  <a:pt x="16232" y="6270"/>
                  <a:pt x="16233" y="6274"/>
                  <a:pt x="16210" y="6534"/>
                </a:cubicBezTo>
                <a:cubicBezTo>
                  <a:pt x="16140" y="7373"/>
                  <a:pt x="16125" y="8213"/>
                  <a:pt x="16133" y="9054"/>
                </a:cubicBezTo>
                <a:cubicBezTo>
                  <a:pt x="16134" y="9182"/>
                  <a:pt x="16148" y="9309"/>
                  <a:pt x="16158" y="9443"/>
                </a:cubicBezTo>
                <a:cubicBezTo>
                  <a:pt x="16087" y="9451"/>
                  <a:pt x="16017" y="9454"/>
                  <a:pt x="15947" y="9454"/>
                </a:cubicBezTo>
                <a:cubicBezTo>
                  <a:pt x="15864" y="9454"/>
                  <a:pt x="15781" y="9450"/>
                  <a:pt x="15698" y="9450"/>
                </a:cubicBezTo>
                <a:cubicBezTo>
                  <a:pt x="15681" y="9450"/>
                  <a:pt x="15663" y="9451"/>
                  <a:pt x="15645" y="9451"/>
                </a:cubicBezTo>
                <a:cubicBezTo>
                  <a:pt x="15643" y="9451"/>
                  <a:pt x="15640" y="9451"/>
                  <a:pt x="15637" y="9451"/>
                </a:cubicBezTo>
                <a:cubicBezTo>
                  <a:pt x="15574" y="9451"/>
                  <a:pt x="15545" y="9425"/>
                  <a:pt x="15549" y="9368"/>
                </a:cubicBezTo>
                <a:lnTo>
                  <a:pt x="15549" y="9351"/>
                </a:lnTo>
                <a:cubicBezTo>
                  <a:pt x="15569" y="8767"/>
                  <a:pt x="15582" y="8184"/>
                  <a:pt x="15611" y="7600"/>
                </a:cubicBezTo>
                <a:cubicBezTo>
                  <a:pt x="15632" y="7197"/>
                  <a:pt x="15676" y="6795"/>
                  <a:pt x="15746" y="6398"/>
                </a:cubicBezTo>
                <a:cubicBezTo>
                  <a:pt x="15763" y="6305"/>
                  <a:pt x="15790" y="6270"/>
                  <a:pt x="15907" y="6270"/>
                </a:cubicBezTo>
                <a:cubicBezTo>
                  <a:pt x="15918" y="6270"/>
                  <a:pt x="15929" y="6270"/>
                  <a:pt x="15939" y="6270"/>
                </a:cubicBezTo>
                <a:close/>
                <a:moveTo>
                  <a:pt x="25746" y="6905"/>
                </a:moveTo>
                <a:cubicBezTo>
                  <a:pt x="25752" y="6905"/>
                  <a:pt x="25758" y="6905"/>
                  <a:pt x="25765" y="6906"/>
                </a:cubicBezTo>
                <a:cubicBezTo>
                  <a:pt x="25796" y="7025"/>
                  <a:pt x="25796" y="7147"/>
                  <a:pt x="25797" y="7268"/>
                </a:cubicBezTo>
                <a:cubicBezTo>
                  <a:pt x="25803" y="7782"/>
                  <a:pt x="25805" y="8295"/>
                  <a:pt x="25814" y="8809"/>
                </a:cubicBezTo>
                <a:cubicBezTo>
                  <a:pt x="25817" y="8996"/>
                  <a:pt x="25834" y="9182"/>
                  <a:pt x="25849" y="9368"/>
                </a:cubicBezTo>
                <a:cubicBezTo>
                  <a:pt x="25854" y="9431"/>
                  <a:pt x="25836" y="9463"/>
                  <a:pt x="25759" y="9463"/>
                </a:cubicBezTo>
                <a:cubicBezTo>
                  <a:pt x="25756" y="9463"/>
                  <a:pt x="25753" y="9463"/>
                  <a:pt x="25751" y="9463"/>
                </a:cubicBezTo>
                <a:cubicBezTo>
                  <a:pt x="25484" y="9456"/>
                  <a:pt x="25217" y="9453"/>
                  <a:pt x="24950" y="9450"/>
                </a:cubicBezTo>
                <a:cubicBezTo>
                  <a:pt x="24883" y="9450"/>
                  <a:pt x="24852" y="9424"/>
                  <a:pt x="24852" y="9365"/>
                </a:cubicBezTo>
                <a:cubicBezTo>
                  <a:pt x="24853" y="9283"/>
                  <a:pt x="24852" y="9202"/>
                  <a:pt x="24851" y="9120"/>
                </a:cubicBezTo>
                <a:cubicBezTo>
                  <a:pt x="24841" y="8526"/>
                  <a:pt x="24827" y="7930"/>
                  <a:pt x="24855" y="7336"/>
                </a:cubicBezTo>
                <a:lnTo>
                  <a:pt x="24854" y="7336"/>
                </a:lnTo>
                <a:cubicBezTo>
                  <a:pt x="24862" y="7172"/>
                  <a:pt x="24861" y="7172"/>
                  <a:pt x="25049" y="7130"/>
                </a:cubicBezTo>
                <a:cubicBezTo>
                  <a:pt x="25239" y="7086"/>
                  <a:pt x="25425" y="7027"/>
                  <a:pt x="25604" y="6952"/>
                </a:cubicBezTo>
                <a:cubicBezTo>
                  <a:pt x="25647" y="6934"/>
                  <a:pt x="25688" y="6905"/>
                  <a:pt x="25746" y="6905"/>
                </a:cubicBezTo>
                <a:close/>
                <a:moveTo>
                  <a:pt x="15488" y="6272"/>
                </a:moveTo>
                <a:cubicBezTo>
                  <a:pt x="15522" y="6272"/>
                  <a:pt x="15559" y="6276"/>
                  <a:pt x="15603" y="6301"/>
                </a:cubicBezTo>
                <a:cubicBezTo>
                  <a:pt x="15557" y="6549"/>
                  <a:pt x="15552" y="6811"/>
                  <a:pt x="15528" y="7071"/>
                </a:cubicBezTo>
                <a:cubicBezTo>
                  <a:pt x="15462" y="7810"/>
                  <a:pt x="15416" y="8551"/>
                  <a:pt x="15408" y="9293"/>
                </a:cubicBezTo>
                <a:cubicBezTo>
                  <a:pt x="15406" y="9433"/>
                  <a:pt x="15422" y="9445"/>
                  <a:pt x="15227" y="9446"/>
                </a:cubicBezTo>
                <a:cubicBezTo>
                  <a:pt x="15014" y="9448"/>
                  <a:pt x="14801" y="9449"/>
                  <a:pt x="14588" y="9449"/>
                </a:cubicBezTo>
                <a:cubicBezTo>
                  <a:pt x="14445" y="9449"/>
                  <a:pt x="14301" y="9449"/>
                  <a:pt x="14158" y="9449"/>
                </a:cubicBezTo>
                <a:cubicBezTo>
                  <a:pt x="13714" y="9449"/>
                  <a:pt x="13271" y="9451"/>
                  <a:pt x="12828" y="9466"/>
                </a:cubicBezTo>
                <a:cubicBezTo>
                  <a:pt x="12820" y="9467"/>
                  <a:pt x="12812" y="9467"/>
                  <a:pt x="12804" y="9467"/>
                </a:cubicBezTo>
                <a:cubicBezTo>
                  <a:pt x="12729" y="9467"/>
                  <a:pt x="12696" y="9448"/>
                  <a:pt x="12698" y="9364"/>
                </a:cubicBezTo>
                <a:cubicBezTo>
                  <a:pt x="12715" y="8710"/>
                  <a:pt x="12632" y="8058"/>
                  <a:pt x="12615" y="7405"/>
                </a:cubicBezTo>
                <a:cubicBezTo>
                  <a:pt x="12612" y="7265"/>
                  <a:pt x="12600" y="7124"/>
                  <a:pt x="12604" y="6984"/>
                </a:cubicBezTo>
                <a:cubicBezTo>
                  <a:pt x="12615" y="6626"/>
                  <a:pt x="12785" y="6451"/>
                  <a:pt x="13194" y="6373"/>
                </a:cubicBezTo>
                <a:cubicBezTo>
                  <a:pt x="13509" y="6311"/>
                  <a:pt x="13829" y="6279"/>
                  <a:pt x="14149" y="6276"/>
                </a:cubicBezTo>
                <a:cubicBezTo>
                  <a:pt x="14580" y="6273"/>
                  <a:pt x="15011" y="6273"/>
                  <a:pt x="15442" y="6273"/>
                </a:cubicBezTo>
                <a:cubicBezTo>
                  <a:pt x="15457" y="6273"/>
                  <a:pt x="15472" y="6272"/>
                  <a:pt x="15488" y="6272"/>
                </a:cubicBezTo>
                <a:close/>
                <a:moveTo>
                  <a:pt x="26605" y="6548"/>
                </a:moveTo>
                <a:cubicBezTo>
                  <a:pt x="26623" y="6548"/>
                  <a:pt x="26642" y="6548"/>
                  <a:pt x="26661" y="6549"/>
                </a:cubicBezTo>
                <a:cubicBezTo>
                  <a:pt x="27748" y="6586"/>
                  <a:pt x="28834" y="6612"/>
                  <a:pt x="29921" y="6641"/>
                </a:cubicBezTo>
                <a:cubicBezTo>
                  <a:pt x="30023" y="6644"/>
                  <a:pt x="30115" y="6650"/>
                  <a:pt x="30193" y="6728"/>
                </a:cubicBezTo>
                <a:lnTo>
                  <a:pt x="30193" y="6727"/>
                </a:lnTo>
                <a:cubicBezTo>
                  <a:pt x="30664" y="7199"/>
                  <a:pt x="31263" y="7387"/>
                  <a:pt x="31946" y="7387"/>
                </a:cubicBezTo>
                <a:cubicBezTo>
                  <a:pt x="32029" y="7387"/>
                  <a:pt x="32113" y="7384"/>
                  <a:pt x="32199" y="7379"/>
                </a:cubicBezTo>
                <a:cubicBezTo>
                  <a:pt x="32916" y="7332"/>
                  <a:pt x="33579" y="7152"/>
                  <a:pt x="34170" y="6796"/>
                </a:cubicBezTo>
                <a:cubicBezTo>
                  <a:pt x="34263" y="6739"/>
                  <a:pt x="34370" y="6710"/>
                  <a:pt x="34478" y="6710"/>
                </a:cubicBezTo>
                <a:cubicBezTo>
                  <a:pt x="34490" y="6710"/>
                  <a:pt x="34502" y="6710"/>
                  <a:pt x="34513" y="6711"/>
                </a:cubicBezTo>
                <a:cubicBezTo>
                  <a:pt x="34712" y="6718"/>
                  <a:pt x="34910" y="6714"/>
                  <a:pt x="35108" y="6718"/>
                </a:cubicBezTo>
                <a:cubicBezTo>
                  <a:pt x="35324" y="6721"/>
                  <a:pt x="35536" y="6902"/>
                  <a:pt x="35525" y="7089"/>
                </a:cubicBezTo>
                <a:cubicBezTo>
                  <a:pt x="35489" y="7765"/>
                  <a:pt x="35491" y="8442"/>
                  <a:pt x="35486" y="9119"/>
                </a:cubicBezTo>
                <a:cubicBezTo>
                  <a:pt x="35485" y="9276"/>
                  <a:pt x="35491" y="9434"/>
                  <a:pt x="35494" y="9591"/>
                </a:cubicBezTo>
                <a:cubicBezTo>
                  <a:pt x="35496" y="9684"/>
                  <a:pt x="35497" y="9702"/>
                  <a:pt x="35417" y="9702"/>
                </a:cubicBezTo>
                <a:cubicBezTo>
                  <a:pt x="35401" y="9702"/>
                  <a:pt x="35382" y="9702"/>
                  <a:pt x="35359" y="9701"/>
                </a:cubicBezTo>
                <a:cubicBezTo>
                  <a:pt x="35086" y="9690"/>
                  <a:pt x="34813" y="9678"/>
                  <a:pt x="34541" y="9664"/>
                </a:cubicBezTo>
                <a:cubicBezTo>
                  <a:pt x="33277" y="9597"/>
                  <a:pt x="32012" y="9619"/>
                  <a:pt x="30956" y="9581"/>
                </a:cubicBezTo>
                <a:cubicBezTo>
                  <a:pt x="29211" y="9535"/>
                  <a:pt x="27674" y="9482"/>
                  <a:pt x="26136" y="9464"/>
                </a:cubicBezTo>
                <a:cubicBezTo>
                  <a:pt x="25981" y="9462"/>
                  <a:pt x="25980" y="9460"/>
                  <a:pt x="25979" y="9328"/>
                </a:cubicBezTo>
                <a:cubicBezTo>
                  <a:pt x="25974" y="8528"/>
                  <a:pt x="25973" y="7729"/>
                  <a:pt x="25963" y="6929"/>
                </a:cubicBezTo>
                <a:cubicBezTo>
                  <a:pt x="25962" y="6818"/>
                  <a:pt x="26010" y="6756"/>
                  <a:pt x="26112" y="6686"/>
                </a:cubicBezTo>
                <a:cubicBezTo>
                  <a:pt x="26264" y="6582"/>
                  <a:pt x="26421" y="6548"/>
                  <a:pt x="26605" y="6548"/>
                </a:cubicBezTo>
                <a:close/>
                <a:moveTo>
                  <a:pt x="35794" y="7199"/>
                </a:moveTo>
                <a:cubicBezTo>
                  <a:pt x="35964" y="7343"/>
                  <a:pt x="36124" y="7467"/>
                  <a:pt x="36305" y="7573"/>
                </a:cubicBezTo>
                <a:cubicBezTo>
                  <a:pt x="36349" y="7598"/>
                  <a:pt x="36362" y="7634"/>
                  <a:pt x="36361" y="7678"/>
                </a:cubicBezTo>
                <a:cubicBezTo>
                  <a:pt x="36358" y="7743"/>
                  <a:pt x="36361" y="7807"/>
                  <a:pt x="36357" y="7870"/>
                </a:cubicBezTo>
                <a:cubicBezTo>
                  <a:pt x="36328" y="8452"/>
                  <a:pt x="36339" y="9035"/>
                  <a:pt x="36342" y="9617"/>
                </a:cubicBezTo>
                <a:cubicBezTo>
                  <a:pt x="36342" y="9732"/>
                  <a:pt x="36343" y="9748"/>
                  <a:pt x="36240" y="9748"/>
                </a:cubicBezTo>
                <a:cubicBezTo>
                  <a:pt x="36224" y="9748"/>
                  <a:pt x="36205" y="9747"/>
                  <a:pt x="36184" y="9747"/>
                </a:cubicBezTo>
                <a:cubicBezTo>
                  <a:pt x="36081" y="9745"/>
                  <a:pt x="35979" y="9740"/>
                  <a:pt x="35877" y="9735"/>
                </a:cubicBezTo>
                <a:cubicBezTo>
                  <a:pt x="35697" y="9726"/>
                  <a:pt x="35696" y="9726"/>
                  <a:pt x="35696" y="9577"/>
                </a:cubicBezTo>
                <a:cubicBezTo>
                  <a:pt x="35699" y="9349"/>
                  <a:pt x="35693" y="9122"/>
                  <a:pt x="35708" y="8895"/>
                </a:cubicBezTo>
                <a:lnTo>
                  <a:pt x="35708" y="8896"/>
                </a:lnTo>
                <a:cubicBezTo>
                  <a:pt x="35740" y="8407"/>
                  <a:pt x="35739" y="7917"/>
                  <a:pt x="35751" y="7429"/>
                </a:cubicBezTo>
                <a:cubicBezTo>
                  <a:pt x="35752" y="7360"/>
                  <a:pt x="35738" y="7288"/>
                  <a:pt x="35794" y="7199"/>
                </a:cubicBezTo>
                <a:close/>
                <a:moveTo>
                  <a:pt x="36902" y="6746"/>
                </a:moveTo>
                <a:lnTo>
                  <a:pt x="36902" y="6746"/>
                </a:lnTo>
                <a:cubicBezTo>
                  <a:pt x="37225" y="6759"/>
                  <a:pt x="37510" y="6757"/>
                  <a:pt x="37791" y="6802"/>
                </a:cubicBezTo>
                <a:cubicBezTo>
                  <a:pt x="37936" y="6826"/>
                  <a:pt x="38018" y="6925"/>
                  <a:pt x="38070" y="7039"/>
                </a:cubicBezTo>
                <a:cubicBezTo>
                  <a:pt x="38127" y="7160"/>
                  <a:pt x="38133" y="7290"/>
                  <a:pt x="38127" y="7417"/>
                </a:cubicBezTo>
                <a:cubicBezTo>
                  <a:pt x="38111" y="7814"/>
                  <a:pt x="38113" y="8210"/>
                  <a:pt x="38105" y="8606"/>
                </a:cubicBezTo>
                <a:cubicBezTo>
                  <a:pt x="38098" y="8979"/>
                  <a:pt x="38087" y="9352"/>
                  <a:pt x="38095" y="9726"/>
                </a:cubicBezTo>
                <a:cubicBezTo>
                  <a:pt x="38098" y="9831"/>
                  <a:pt x="38096" y="9858"/>
                  <a:pt x="38027" y="9858"/>
                </a:cubicBezTo>
                <a:cubicBezTo>
                  <a:pt x="38005" y="9858"/>
                  <a:pt x="37977" y="9855"/>
                  <a:pt x="37941" y="9852"/>
                </a:cubicBezTo>
                <a:cubicBezTo>
                  <a:pt x="37520" y="9811"/>
                  <a:pt x="37098" y="9789"/>
                  <a:pt x="36675" y="9772"/>
                </a:cubicBezTo>
                <a:cubicBezTo>
                  <a:pt x="36578" y="9768"/>
                  <a:pt x="36544" y="9742"/>
                  <a:pt x="36546" y="9659"/>
                </a:cubicBezTo>
                <a:cubicBezTo>
                  <a:pt x="36569" y="9022"/>
                  <a:pt x="36557" y="8387"/>
                  <a:pt x="36548" y="7752"/>
                </a:cubicBezTo>
                <a:cubicBezTo>
                  <a:pt x="36550" y="7729"/>
                  <a:pt x="36555" y="7708"/>
                  <a:pt x="36561" y="7686"/>
                </a:cubicBezTo>
                <a:cubicBezTo>
                  <a:pt x="36577" y="7684"/>
                  <a:pt x="36594" y="7683"/>
                  <a:pt x="36612" y="7683"/>
                </a:cubicBezTo>
                <a:cubicBezTo>
                  <a:pt x="36618" y="7683"/>
                  <a:pt x="36624" y="7683"/>
                  <a:pt x="36631" y="7683"/>
                </a:cubicBezTo>
                <a:cubicBezTo>
                  <a:pt x="36660" y="7688"/>
                  <a:pt x="36690" y="7691"/>
                  <a:pt x="36718" y="7691"/>
                </a:cubicBezTo>
                <a:cubicBezTo>
                  <a:pt x="37030" y="7691"/>
                  <a:pt x="37294" y="7398"/>
                  <a:pt x="37137" y="7061"/>
                </a:cubicBezTo>
                <a:cubicBezTo>
                  <a:pt x="37087" y="6954"/>
                  <a:pt x="36995" y="6869"/>
                  <a:pt x="36902" y="6746"/>
                </a:cubicBezTo>
                <a:close/>
                <a:moveTo>
                  <a:pt x="4514" y="6745"/>
                </a:moveTo>
                <a:cubicBezTo>
                  <a:pt x="4650" y="6983"/>
                  <a:pt x="4772" y="7200"/>
                  <a:pt x="4900" y="7417"/>
                </a:cubicBezTo>
                <a:cubicBezTo>
                  <a:pt x="4940" y="7486"/>
                  <a:pt x="4891" y="7527"/>
                  <a:pt x="4853" y="7574"/>
                </a:cubicBezTo>
                <a:cubicBezTo>
                  <a:pt x="4665" y="7803"/>
                  <a:pt x="4474" y="8030"/>
                  <a:pt x="4302" y="8269"/>
                </a:cubicBezTo>
                <a:cubicBezTo>
                  <a:pt x="3931" y="8780"/>
                  <a:pt x="3619" y="9318"/>
                  <a:pt x="3378" y="9922"/>
                </a:cubicBezTo>
                <a:cubicBezTo>
                  <a:pt x="3249" y="9663"/>
                  <a:pt x="3163" y="9431"/>
                  <a:pt x="3071" y="9199"/>
                </a:cubicBezTo>
                <a:cubicBezTo>
                  <a:pt x="3050" y="9144"/>
                  <a:pt x="3081" y="9098"/>
                  <a:pt x="3100" y="9048"/>
                </a:cubicBezTo>
                <a:cubicBezTo>
                  <a:pt x="3277" y="8580"/>
                  <a:pt x="3547" y="8147"/>
                  <a:pt x="3818" y="7715"/>
                </a:cubicBezTo>
                <a:cubicBezTo>
                  <a:pt x="4022" y="7387"/>
                  <a:pt x="4274" y="7084"/>
                  <a:pt x="4514" y="6745"/>
                </a:cubicBezTo>
                <a:close/>
                <a:moveTo>
                  <a:pt x="397" y="7251"/>
                </a:moveTo>
                <a:cubicBezTo>
                  <a:pt x="433" y="7251"/>
                  <a:pt x="462" y="7269"/>
                  <a:pt x="491" y="7281"/>
                </a:cubicBezTo>
                <a:cubicBezTo>
                  <a:pt x="1104" y="7520"/>
                  <a:pt x="1599" y="7890"/>
                  <a:pt x="2059" y="8301"/>
                </a:cubicBezTo>
                <a:cubicBezTo>
                  <a:pt x="2108" y="8347"/>
                  <a:pt x="2127" y="8401"/>
                  <a:pt x="2146" y="8457"/>
                </a:cubicBezTo>
                <a:cubicBezTo>
                  <a:pt x="2213" y="8652"/>
                  <a:pt x="2283" y="8847"/>
                  <a:pt x="2352" y="9041"/>
                </a:cubicBezTo>
                <a:cubicBezTo>
                  <a:pt x="2342" y="9051"/>
                  <a:pt x="2332" y="9055"/>
                  <a:pt x="2324" y="9055"/>
                </a:cubicBezTo>
                <a:cubicBezTo>
                  <a:pt x="2310" y="9055"/>
                  <a:pt x="2297" y="9045"/>
                  <a:pt x="2285" y="9035"/>
                </a:cubicBezTo>
                <a:cubicBezTo>
                  <a:pt x="2235" y="8996"/>
                  <a:pt x="2188" y="8954"/>
                  <a:pt x="2138" y="8915"/>
                </a:cubicBezTo>
                <a:cubicBezTo>
                  <a:pt x="2118" y="8900"/>
                  <a:pt x="2095" y="8879"/>
                  <a:pt x="2071" y="8879"/>
                </a:cubicBezTo>
                <a:cubicBezTo>
                  <a:pt x="2060" y="8879"/>
                  <a:pt x="2049" y="8884"/>
                  <a:pt x="2037" y="8896"/>
                </a:cubicBezTo>
                <a:cubicBezTo>
                  <a:pt x="2002" y="8933"/>
                  <a:pt x="2046" y="8959"/>
                  <a:pt x="2075" y="8981"/>
                </a:cubicBezTo>
                <a:cubicBezTo>
                  <a:pt x="2134" y="9028"/>
                  <a:pt x="2195" y="9073"/>
                  <a:pt x="2256" y="9119"/>
                </a:cubicBezTo>
                <a:cubicBezTo>
                  <a:pt x="2550" y="9344"/>
                  <a:pt x="2571" y="9672"/>
                  <a:pt x="2725" y="9967"/>
                </a:cubicBezTo>
                <a:cubicBezTo>
                  <a:pt x="2650" y="9956"/>
                  <a:pt x="2630" y="9923"/>
                  <a:pt x="2604" y="9899"/>
                </a:cubicBezTo>
                <a:cubicBezTo>
                  <a:pt x="2121" y="9434"/>
                  <a:pt x="1523" y="9101"/>
                  <a:pt x="896" y="8802"/>
                </a:cubicBezTo>
                <a:cubicBezTo>
                  <a:pt x="884" y="8795"/>
                  <a:pt x="872" y="8790"/>
                  <a:pt x="859" y="8786"/>
                </a:cubicBezTo>
                <a:cubicBezTo>
                  <a:pt x="619" y="8761"/>
                  <a:pt x="567" y="8619"/>
                  <a:pt x="553" y="8444"/>
                </a:cubicBezTo>
                <a:cubicBezTo>
                  <a:pt x="543" y="8328"/>
                  <a:pt x="511" y="8215"/>
                  <a:pt x="486" y="8089"/>
                </a:cubicBezTo>
                <a:lnTo>
                  <a:pt x="486" y="8089"/>
                </a:lnTo>
                <a:cubicBezTo>
                  <a:pt x="631" y="8098"/>
                  <a:pt x="771" y="8142"/>
                  <a:pt x="894" y="8217"/>
                </a:cubicBezTo>
                <a:cubicBezTo>
                  <a:pt x="1163" y="8373"/>
                  <a:pt x="1427" y="8534"/>
                  <a:pt x="1693" y="8694"/>
                </a:cubicBezTo>
                <a:cubicBezTo>
                  <a:pt x="1727" y="8714"/>
                  <a:pt x="1759" y="8738"/>
                  <a:pt x="1797" y="8747"/>
                </a:cubicBezTo>
                <a:cubicBezTo>
                  <a:pt x="1799" y="8748"/>
                  <a:pt x="1801" y="8748"/>
                  <a:pt x="1804" y="8748"/>
                </a:cubicBezTo>
                <a:cubicBezTo>
                  <a:pt x="1806" y="8748"/>
                  <a:pt x="1809" y="8748"/>
                  <a:pt x="1811" y="8747"/>
                </a:cubicBezTo>
                <a:cubicBezTo>
                  <a:pt x="1813" y="8784"/>
                  <a:pt x="1843" y="8802"/>
                  <a:pt x="1885" y="8804"/>
                </a:cubicBezTo>
                <a:cubicBezTo>
                  <a:pt x="1899" y="8804"/>
                  <a:pt x="1925" y="8786"/>
                  <a:pt x="1926" y="8777"/>
                </a:cubicBezTo>
                <a:cubicBezTo>
                  <a:pt x="1927" y="8738"/>
                  <a:pt x="1898" y="8719"/>
                  <a:pt x="1841" y="8707"/>
                </a:cubicBezTo>
                <a:cubicBezTo>
                  <a:pt x="1841" y="8706"/>
                  <a:pt x="1841" y="8703"/>
                  <a:pt x="1841" y="8702"/>
                </a:cubicBezTo>
                <a:cubicBezTo>
                  <a:pt x="1854" y="8672"/>
                  <a:pt x="1829" y="8664"/>
                  <a:pt x="1803" y="8657"/>
                </a:cubicBezTo>
                <a:cubicBezTo>
                  <a:pt x="1660" y="8562"/>
                  <a:pt x="1523" y="8459"/>
                  <a:pt x="1372" y="8374"/>
                </a:cubicBezTo>
                <a:cubicBezTo>
                  <a:pt x="1171" y="8259"/>
                  <a:pt x="999" y="8109"/>
                  <a:pt x="775" y="8022"/>
                </a:cubicBezTo>
                <a:cubicBezTo>
                  <a:pt x="739" y="8006"/>
                  <a:pt x="703" y="7983"/>
                  <a:pt x="665" y="7979"/>
                </a:cubicBezTo>
                <a:cubicBezTo>
                  <a:pt x="468" y="7961"/>
                  <a:pt x="419" y="7852"/>
                  <a:pt x="411" y="7705"/>
                </a:cubicBezTo>
                <a:cubicBezTo>
                  <a:pt x="401" y="7556"/>
                  <a:pt x="345" y="7410"/>
                  <a:pt x="350" y="7261"/>
                </a:cubicBezTo>
                <a:cubicBezTo>
                  <a:pt x="367" y="7254"/>
                  <a:pt x="383" y="7251"/>
                  <a:pt x="397" y="7251"/>
                </a:cubicBezTo>
                <a:close/>
                <a:moveTo>
                  <a:pt x="32137" y="9849"/>
                </a:moveTo>
                <a:cubicBezTo>
                  <a:pt x="32145" y="9849"/>
                  <a:pt x="32154" y="9850"/>
                  <a:pt x="32163" y="9850"/>
                </a:cubicBezTo>
                <a:cubicBezTo>
                  <a:pt x="32310" y="9861"/>
                  <a:pt x="32458" y="9866"/>
                  <a:pt x="32604" y="9866"/>
                </a:cubicBezTo>
                <a:cubicBezTo>
                  <a:pt x="32621" y="9866"/>
                  <a:pt x="32637" y="9866"/>
                  <a:pt x="32653" y="9866"/>
                </a:cubicBezTo>
                <a:cubicBezTo>
                  <a:pt x="32753" y="9866"/>
                  <a:pt x="32781" y="9898"/>
                  <a:pt x="32778" y="9980"/>
                </a:cubicBezTo>
                <a:cubicBezTo>
                  <a:pt x="32765" y="10243"/>
                  <a:pt x="32762" y="10504"/>
                  <a:pt x="32754" y="10767"/>
                </a:cubicBezTo>
                <a:cubicBezTo>
                  <a:pt x="32746" y="11000"/>
                  <a:pt x="32762" y="11232"/>
                  <a:pt x="32784" y="11491"/>
                </a:cubicBezTo>
                <a:cubicBezTo>
                  <a:pt x="32527" y="11451"/>
                  <a:pt x="32300" y="11414"/>
                  <a:pt x="32073" y="11377"/>
                </a:cubicBezTo>
                <a:cubicBezTo>
                  <a:pt x="32009" y="11367"/>
                  <a:pt x="31987" y="11339"/>
                  <a:pt x="31990" y="11281"/>
                </a:cubicBezTo>
                <a:cubicBezTo>
                  <a:pt x="32004" y="10843"/>
                  <a:pt x="32014" y="10406"/>
                  <a:pt x="32020" y="9969"/>
                </a:cubicBezTo>
                <a:cubicBezTo>
                  <a:pt x="32022" y="9885"/>
                  <a:pt x="32048" y="9849"/>
                  <a:pt x="32137" y="9849"/>
                </a:cubicBezTo>
                <a:close/>
                <a:moveTo>
                  <a:pt x="20839" y="9567"/>
                </a:moveTo>
                <a:cubicBezTo>
                  <a:pt x="21232" y="9567"/>
                  <a:pt x="21625" y="9570"/>
                  <a:pt x="22019" y="9570"/>
                </a:cubicBezTo>
                <a:cubicBezTo>
                  <a:pt x="22084" y="9570"/>
                  <a:pt x="22150" y="9570"/>
                  <a:pt x="22216" y="9570"/>
                </a:cubicBezTo>
                <a:cubicBezTo>
                  <a:pt x="22316" y="9570"/>
                  <a:pt x="22359" y="9588"/>
                  <a:pt x="22362" y="9685"/>
                </a:cubicBezTo>
                <a:cubicBezTo>
                  <a:pt x="22387" y="10274"/>
                  <a:pt x="22377" y="10863"/>
                  <a:pt x="22365" y="11452"/>
                </a:cubicBezTo>
                <a:cubicBezTo>
                  <a:pt x="22364" y="11484"/>
                  <a:pt x="22375" y="11521"/>
                  <a:pt x="22328" y="11562"/>
                </a:cubicBezTo>
                <a:cubicBezTo>
                  <a:pt x="21577" y="11160"/>
                  <a:pt x="20744" y="10936"/>
                  <a:pt x="19868" y="10815"/>
                </a:cubicBezTo>
                <a:cubicBezTo>
                  <a:pt x="19475" y="10761"/>
                  <a:pt x="19079" y="10734"/>
                  <a:pt x="18684" y="10734"/>
                </a:cubicBezTo>
                <a:cubicBezTo>
                  <a:pt x="18208" y="10734"/>
                  <a:pt x="17731" y="10773"/>
                  <a:pt x="17260" y="10851"/>
                </a:cubicBezTo>
                <a:cubicBezTo>
                  <a:pt x="16385" y="10994"/>
                  <a:pt x="15594" y="11321"/>
                  <a:pt x="14813" y="11656"/>
                </a:cubicBezTo>
                <a:cubicBezTo>
                  <a:pt x="14750" y="11604"/>
                  <a:pt x="14770" y="11554"/>
                  <a:pt x="14767" y="11511"/>
                </a:cubicBezTo>
                <a:cubicBezTo>
                  <a:pt x="14734" y="10935"/>
                  <a:pt x="14701" y="10358"/>
                  <a:pt x="14668" y="9781"/>
                </a:cubicBezTo>
                <a:cubicBezTo>
                  <a:pt x="14661" y="9651"/>
                  <a:pt x="14659" y="9647"/>
                  <a:pt x="14818" y="9647"/>
                </a:cubicBezTo>
                <a:cubicBezTo>
                  <a:pt x="15480" y="9645"/>
                  <a:pt x="16144" y="9642"/>
                  <a:pt x="16806" y="9641"/>
                </a:cubicBezTo>
                <a:cubicBezTo>
                  <a:pt x="17803" y="9640"/>
                  <a:pt x="18801" y="9603"/>
                  <a:pt x="19798" y="9578"/>
                </a:cubicBezTo>
                <a:cubicBezTo>
                  <a:pt x="20145" y="9569"/>
                  <a:pt x="20491" y="9567"/>
                  <a:pt x="20839" y="9567"/>
                </a:cubicBezTo>
                <a:close/>
                <a:moveTo>
                  <a:pt x="33086" y="9879"/>
                </a:moveTo>
                <a:cubicBezTo>
                  <a:pt x="33099" y="9879"/>
                  <a:pt x="33114" y="9880"/>
                  <a:pt x="33131" y="9880"/>
                </a:cubicBezTo>
                <a:cubicBezTo>
                  <a:pt x="33534" y="9893"/>
                  <a:pt x="33937" y="9909"/>
                  <a:pt x="34340" y="9925"/>
                </a:cubicBezTo>
                <a:cubicBezTo>
                  <a:pt x="34537" y="9932"/>
                  <a:pt x="34735" y="9945"/>
                  <a:pt x="34933" y="9956"/>
                </a:cubicBezTo>
                <a:cubicBezTo>
                  <a:pt x="35676" y="10007"/>
                  <a:pt x="36421" y="10011"/>
                  <a:pt x="37165" y="10057"/>
                </a:cubicBezTo>
                <a:cubicBezTo>
                  <a:pt x="37192" y="10060"/>
                  <a:pt x="37219" y="10062"/>
                  <a:pt x="37247" y="10062"/>
                </a:cubicBezTo>
                <a:cubicBezTo>
                  <a:pt x="37348" y="10062"/>
                  <a:pt x="37368" y="10104"/>
                  <a:pt x="37359" y="10186"/>
                </a:cubicBezTo>
                <a:cubicBezTo>
                  <a:pt x="37336" y="10406"/>
                  <a:pt x="37321" y="10627"/>
                  <a:pt x="37307" y="10849"/>
                </a:cubicBezTo>
                <a:cubicBezTo>
                  <a:pt x="37298" y="10954"/>
                  <a:pt x="37295" y="11058"/>
                  <a:pt x="37299" y="11163"/>
                </a:cubicBezTo>
                <a:cubicBezTo>
                  <a:pt x="37304" y="11247"/>
                  <a:pt x="37269" y="11289"/>
                  <a:pt x="37175" y="11315"/>
                </a:cubicBezTo>
                <a:cubicBezTo>
                  <a:pt x="36528" y="11492"/>
                  <a:pt x="35876" y="11634"/>
                  <a:pt x="35195" y="11667"/>
                </a:cubicBezTo>
                <a:cubicBezTo>
                  <a:pt x="35047" y="11673"/>
                  <a:pt x="34900" y="11677"/>
                  <a:pt x="34752" y="11677"/>
                </a:cubicBezTo>
                <a:cubicBezTo>
                  <a:pt x="34217" y="11677"/>
                  <a:pt x="33682" y="11634"/>
                  <a:pt x="33153" y="11550"/>
                </a:cubicBezTo>
                <a:cubicBezTo>
                  <a:pt x="32977" y="11523"/>
                  <a:pt x="32976" y="11523"/>
                  <a:pt x="32982" y="11358"/>
                </a:cubicBezTo>
                <a:cubicBezTo>
                  <a:pt x="32992" y="11043"/>
                  <a:pt x="33006" y="10728"/>
                  <a:pt x="33013" y="10413"/>
                </a:cubicBezTo>
                <a:cubicBezTo>
                  <a:pt x="33015" y="10274"/>
                  <a:pt x="33004" y="10133"/>
                  <a:pt x="32999" y="9993"/>
                </a:cubicBezTo>
                <a:cubicBezTo>
                  <a:pt x="32995" y="9895"/>
                  <a:pt x="32994" y="9879"/>
                  <a:pt x="33086" y="9879"/>
                </a:cubicBezTo>
                <a:close/>
                <a:moveTo>
                  <a:pt x="6944" y="11223"/>
                </a:moveTo>
                <a:cubicBezTo>
                  <a:pt x="6954" y="11223"/>
                  <a:pt x="6965" y="11223"/>
                  <a:pt x="6976" y="11223"/>
                </a:cubicBezTo>
                <a:cubicBezTo>
                  <a:pt x="6904" y="11483"/>
                  <a:pt x="6854" y="11726"/>
                  <a:pt x="6748" y="11967"/>
                </a:cubicBezTo>
                <a:cubicBezTo>
                  <a:pt x="6691" y="11814"/>
                  <a:pt x="6462" y="11713"/>
                  <a:pt x="6585" y="11517"/>
                </a:cubicBezTo>
                <a:cubicBezTo>
                  <a:pt x="6664" y="11391"/>
                  <a:pt x="6701" y="11223"/>
                  <a:pt x="6944" y="11223"/>
                </a:cubicBezTo>
                <a:close/>
                <a:moveTo>
                  <a:pt x="37648" y="10088"/>
                </a:moveTo>
                <a:cubicBezTo>
                  <a:pt x="37659" y="10088"/>
                  <a:pt x="37671" y="10089"/>
                  <a:pt x="37684" y="10091"/>
                </a:cubicBezTo>
                <a:cubicBezTo>
                  <a:pt x="37961" y="10123"/>
                  <a:pt x="38238" y="10152"/>
                  <a:pt x="38516" y="10182"/>
                </a:cubicBezTo>
                <a:lnTo>
                  <a:pt x="38517" y="10183"/>
                </a:lnTo>
                <a:cubicBezTo>
                  <a:pt x="38579" y="10189"/>
                  <a:pt x="38617" y="10207"/>
                  <a:pt x="38607" y="10272"/>
                </a:cubicBezTo>
                <a:cubicBezTo>
                  <a:pt x="38501" y="10857"/>
                  <a:pt x="38529" y="11448"/>
                  <a:pt x="38520" y="12037"/>
                </a:cubicBezTo>
                <a:cubicBezTo>
                  <a:pt x="38520" y="12059"/>
                  <a:pt x="38515" y="12082"/>
                  <a:pt x="38508" y="12139"/>
                </a:cubicBezTo>
                <a:cubicBezTo>
                  <a:pt x="38406" y="12053"/>
                  <a:pt x="38368" y="11972"/>
                  <a:pt x="38327" y="11895"/>
                </a:cubicBezTo>
                <a:cubicBezTo>
                  <a:pt x="38212" y="11676"/>
                  <a:pt x="38106" y="11455"/>
                  <a:pt x="37990" y="11238"/>
                </a:cubicBezTo>
                <a:cubicBezTo>
                  <a:pt x="37936" y="11140"/>
                  <a:pt x="37912" y="11102"/>
                  <a:pt x="37857" y="11102"/>
                </a:cubicBezTo>
                <a:cubicBezTo>
                  <a:pt x="37822" y="11102"/>
                  <a:pt x="37773" y="11118"/>
                  <a:pt x="37696" y="11144"/>
                </a:cubicBezTo>
                <a:cubicBezTo>
                  <a:pt x="37647" y="11160"/>
                  <a:pt x="37601" y="11187"/>
                  <a:pt x="37546" y="11187"/>
                </a:cubicBezTo>
                <a:cubicBezTo>
                  <a:pt x="37538" y="11187"/>
                  <a:pt x="37530" y="11187"/>
                  <a:pt x="37522" y="11185"/>
                </a:cubicBezTo>
                <a:cubicBezTo>
                  <a:pt x="37487" y="11150"/>
                  <a:pt x="37506" y="11108"/>
                  <a:pt x="37509" y="11070"/>
                </a:cubicBezTo>
                <a:cubicBezTo>
                  <a:pt x="37538" y="10779"/>
                  <a:pt x="37552" y="10488"/>
                  <a:pt x="37553" y="10196"/>
                </a:cubicBezTo>
                <a:cubicBezTo>
                  <a:pt x="37553" y="10123"/>
                  <a:pt x="37576" y="10088"/>
                  <a:pt x="37648" y="10088"/>
                </a:cubicBezTo>
                <a:close/>
                <a:moveTo>
                  <a:pt x="13628" y="9646"/>
                </a:moveTo>
                <a:cubicBezTo>
                  <a:pt x="13867" y="9648"/>
                  <a:pt x="14107" y="9651"/>
                  <a:pt x="14346" y="9653"/>
                </a:cubicBezTo>
                <a:cubicBezTo>
                  <a:pt x="14411" y="9653"/>
                  <a:pt x="14417" y="9690"/>
                  <a:pt x="14419" y="9736"/>
                </a:cubicBezTo>
                <a:cubicBezTo>
                  <a:pt x="14430" y="10016"/>
                  <a:pt x="14444" y="10295"/>
                  <a:pt x="14474" y="10574"/>
                </a:cubicBezTo>
                <a:cubicBezTo>
                  <a:pt x="14514" y="10941"/>
                  <a:pt x="14512" y="11309"/>
                  <a:pt x="14590" y="11673"/>
                </a:cubicBezTo>
                <a:cubicBezTo>
                  <a:pt x="14599" y="11720"/>
                  <a:pt x="14589" y="11750"/>
                  <a:pt x="14537" y="11773"/>
                </a:cubicBezTo>
                <a:cubicBezTo>
                  <a:pt x="14231" y="11911"/>
                  <a:pt x="13924" y="12050"/>
                  <a:pt x="13588" y="12202"/>
                </a:cubicBezTo>
                <a:cubicBezTo>
                  <a:pt x="13579" y="11421"/>
                  <a:pt x="13527" y="10668"/>
                  <a:pt x="13538" y="9916"/>
                </a:cubicBezTo>
                <a:cubicBezTo>
                  <a:pt x="13538" y="9852"/>
                  <a:pt x="13544" y="9787"/>
                  <a:pt x="13544" y="9722"/>
                </a:cubicBezTo>
                <a:cubicBezTo>
                  <a:pt x="13544" y="9672"/>
                  <a:pt x="13569" y="9646"/>
                  <a:pt x="13628" y="9646"/>
                </a:cubicBezTo>
                <a:close/>
                <a:moveTo>
                  <a:pt x="22592" y="9582"/>
                </a:moveTo>
                <a:cubicBezTo>
                  <a:pt x="22595" y="9582"/>
                  <a:pt x="22598" y="9582"/>
                  <a:pt x="22601" y="9582"/>
                </a:cubicBezTo>
                <a:cubicBezTo>
                  <a:pt x="22874" y="9591"/>
                  <a:pt x="23146" y="9598"/>
                  <a:pt x="23420" y="9607"/>
                </a:cubicBezTo>
                <a:cubicBezTo>
                  <a:pt x="23368" y="10510"/>
                  <a:pt x="23265" y="11399"/>
                  <a:pt x="23332" y="12291"/>
                </a:cubicBezTo>
                <a:cubicBezTo>
                  <a:pt x="23321" y="12295"/>
                  <a:pt x="23311" y="12296"/>
                  <a:pt x="23302" y="12296"/>
                </a:cubicBezTo>
                <a:cubicBezTo>
                  <a:pt x="23258" y="12296"/>
                  <a:pt x="23241" y="12259"/>
                  <a:pt x="23217" y="12236"/>
                </a:cubicBezTo>
                <a:cubicBezTo>
                  <a:pt x="23035" y="12062"/>
                  <a:pt x="22845" y="11894"/>
                  <a:pt x="22625" y="11754"/>
                </a:cubicBezTo>
                <a:cubicBezTo>
                  <a:pt x="22550" y="11706"/>
                  <a:pt x="22529" y="11653"/>
                  <a:pt x="22528" y="11575"/>
                </a:cubicBezTo>
                <a:cubicBezTo>
                  <a:pt x="22525" y="10945"/>
                  <a:pt x="22519" y="10315"/>
                  <a:pt x="22513" y="9685"/>
                </a:cubicBezTo>
                <a:cubicBezTo>
                  <a:pt x="22513" y="9631"/>
                  <a:pt x="22508" y="9582"/>
                  <a:pt x="22592" y="9582"/>
                </a:cubicBezTo>
                <a:close/>
                <a:moveTo>
                  <a:pt x="13276" y="9655"/>
                </a:moveTo>
                <a:cubicBezTo>
                  <a:pt x="13377" y="9655"/>
                  <a:pt x="13376" y="9708"/>
                  <a:pt x="13370" y="9775"/>
                </a:cubicBezTo>
                <a:cubicBezTo>
                  <a:pt x="13339" y="10189"/>
                  <a:pt x="13346" y="10603"/>
                  <a:pt x="13340" y="11017"/>
                </a:cubicBezTo>
                <a:cubicBezTo>
                  <a:pt x="13336" y="11408"/>
                  <a:pt x="13356" y="11799"/>
                  <a:pt x="13400" y="12186"/>
                </a:cubicBezTo>
                <a:cubicBezTo>
                  <a:pt x="13410" y="12282"/>
                  <a:pt x="13356" y="12308"/>
                  <a:pt x="13280" y="12341"/>
                </a:cubicBezTo>
                <a:cubicBezTo>
                  <a:pt x="12836" y="12531"/>
                  <a:pt x="12369" y="12654"/>
                  <a:pt x="11879" y="12718"/>
                </a:cubicBezTo>
                <a:cubicBezTo>
                  <a:pt x="11678" y="12745"/>
                  <a:pt x="11475" y="12758"/>
                  <a:pt x="11272" y="12758"/>
                </a:cubicBezTo>
                <a:cubicBezTo>
                  <a:pt x="11193" y="12758"/>
                  <a:pt x="11113" y="12756"/>
                  <a:pt x="11034" y="12752"/>
                </a:cubicBezTo>
                <a:cubicBezTo>
                  <a:pt x="11146" y="12151"/>
                  <a:pt x="11101" y="11558"/>
                  <a:pt x="11091" y="10964"/>
                </a:cubicBezTo>
                <a:lnTo>
                  <a:pt x="11092" y="10964"/>
                </a:lnTo>
                <a:cubicBezTo>
                  <a:pt x="11090" y="10825"/>
                  <a:pt x="11106" y="10685"/>
                  <a:pt x="11121" y="10546"/>
                </a:cubicBezTo>
                <a:cubicBezTo>
                  <a:pt x="11131" y="10434"/>
                  <a:pt x="11159" y="10325"/>
                  <a:pt x="11203" y="10221"/>
                </a:cubicBezTo>
                <a:cubicBezTo>
                  <a:pt x="11292" y="10011"/>
                  <a:pt x="11452" y="9868"/>
                  <a:pt x="11716" y="9811"/>
                </a:cubicBezTo>
                <a:cubicBezTo>
                  <a:pt x="12224" y="9699"/>
                  <a:pt x="12742" y="9684"/>
                  <a:pt x="13259" y="9655"/>
                </a:cubicBezTo>
                <a:cubicBezTo>
                  <a:pt x="13265" y="9655"/>
                  <a:pt x="13271" y="9655"/>
                  <a:pt x="13276" y="9655"/>
                </a:cubicBezTo>
                <a:close/>
                <a:moveTo>
                  <a:pt x="23725" y="9612"/>
                </a:moveTo>
                <a:cubicBezTo>
                  <a:pt x="23729" y="9612"/>
                  <a:pt x="23733" y="9612"/>
                  <a:pt x="23738" y="9613"/>
                </a:cubicBezTo>
                <a:cubicBezTo>
                  <a:pt x="23984" y="9624"/>
                  <a:pt x="24230" y="9629"/>
                  <a:pt x="24476" y="9641"/>
                </a:cubicBezTo>
                <a:cubicBezTo>
                  <a:pt x="25287" y="9680"/>
                  <a:pt x="26101" y="9680"/>
                  <a:pt x="26914" y="9695"/>
                </a:cubicBezTo>
                <a:cubicBezTo>
                  <a:pt x="28501" y="9721"/>
                  <a:pt x="30085" y="9799"/>
                  <a:pt x="31670" y="9842"/>
                </a:cubicBezTo>
                <a:cubicBezTo>
                  <a:pt x="31825" y="9847"/>
                  <a:pt x="31821" y="9849"/>
                  <a:pt x="31814" y="9980"/>
                </a:cubicBezTo>
                <a:cubicBezTo>
                  <a:pt x="31790" y="10422"/>
                  <a:pt x="31779" y="10864"/>
                  <a:pt x="31865" y="11310"/>
                </a:cubicBezTo>
                <a:cubicBezTo>
                  <a:pt x="31837" y="11320"/>
                  <a:pt x="31810" y="11323"/>
                  <a:pt x="31784" y="11323"/>
                </a:cubicBezTo>
                <a:cubicBezTo>
                  <a:pt x="31727" y="11323"/>
                  <a:pt x="31674" y="11306"/>
                  <a:pt x="31621" y="11297"/>
                </a:cubicBezTo>
                <a:cubicBezTo>
                  <a:pt x="31030" y="11199"/>
                  <a:pt x="30443" y="11084"/>
                  <a:pt x="29846" y="11019"/>
                </a:cubicBezTo>
                <a:cubicBezTo>
                  <a:pt x="29435" y="10974"/>
                  <a:pt x="29027" y="10949"/>
                  <a:pt x="28622" y="10949"/>
                </a:cubicBezTo>
                <a:cubicBezTo>
                  <a:pt x="27647" y="10949"/>
                  <a:pt x="26691" y="11089"/>
                  <a:pt x="25758" y="11410"/>
                </a:cubicBezTo>
                <a:cubicBezTo>
                  <a:pt x="24988" y="11674"/>
                  <a:pt x="24352" y="12079"/>
                  <a:pt x="23869" y="12656"/>
                </a:cubicBezTo>
                <a:cubicBezTo>
                  <a:pt x="23826" y="12707"/>
                  <a:pt x="23777" y="12756"/>
                  <a:pt x="23730" y="12806"/>
                </a:cubicBezTo>
                <a:cubicBezTo>
                  <a:pt x="23726" y="12809"/>
                  <a:pt x="23716" y="12808"/>
                  <a:pt x="23696" y="12812"/>
                </a:cubicBezTo>
                <a:cubicBezTo>
                  <a:pt x="23556" y="12674"/>
                  <a:pt x="23520" y="12516"/>
                  <a:pt x="23517" y="12340"/>
                </a:cubicBezTo>
                <a:cubicBezTo>
                  <a:pt x="23500" y="11562"/>
                  <a:pt x="23524" y="10787"/>
                  <a:pt x="23612" y="10013"/>
                </a:cubicBezTo>
                <a:cubicBezTo>
                  <a:pt x="23624" y="9909"/>
                  <a:pt x="23630" y="9804"/>
                  <a:pt x="23628" y="9699"/>
                </a:cubicBezTo>
                <a:cubicBezTo>
                  <a:pt x="23627" y="9631"/>
                  <a:pt x="23658" y="9612"/>
                  <a:pt x="23725" y="9612"/>
                </a:cubicBezTo>
                <a:close/>
                <a:moveTo>
                  <a:pt x="665" y="8866"/>
                </a:moveTo>
                <a:lnTo>
                  <a:pt x="665" y="8866"/>
                </a:lnTo>
                <a:cubicBezTo>
                  <a:pt x="765" y="8870"/>
                  <a:pt x="852" y="8905"/>
                  <a:pt x="932" y="8947"/>
                </a:cubicBezTo>
                <a:cubicBezTo>
                  <a:pt x="1630" y="9299"/>
                  <a:pt x="2288" y="9692"/>
                  <a:pt x="2791" y="10249"/>
                </a:cubicBezTo>
                <a:cubicBezTo>
                  <a:pt x="2832" y="10295"/>
                  <a:pt x="2880" y="10337"/>
                  <a:pt x="2904" y="10392"/>
                </a:cubicBezTo>
                <a:cubicBezTo>
                  <a:pt x="3331" y="11390"/>
                  <a:pt x="3877" y="12345"/>
                  <a:pt x="4338" y="13330"/>
                </a:cubicBezTo>
                <a:cubicBezTo>
                  <a:pt x="4375" y="13410"/>
                  <a:pt x="4411" y="13491"/>
                  <a:pt x="4447" y="13570"/>
                </a:cubicBezTo>
                <a:lnTo>
                  <a:pt x="4417" y="13595"/>
                </a:lnTo>
                <a:cubicBezTo>
                  <a:pt x="4242" y="13495"/>
                  <a:pt x="4069" y="13393"/>
                  <a:pt x="3891" y="13297"/>
                </a:cubicBezTo>
                <a:cubicBezTo>
                  <a:pt x="3109" y="12874"/>
                  <a:pt x="2250" y="12613"/>
                  <a:pt x="1364" y="12406"/>
                </a:cubicBezTo>
                <a:cubicBezTo>
                  <a:pt x="1357" y="12405"/>
                  <a:pt x="1350" y="12405"/>
                  <a:pt x="1344" y="12403"/>
                </a:cubicBezTo>
                <a:cubicBezTo>
                  <a:pt x="1242" y="12375"/>
                  <a:pt x="1096" y="12418"/>
                  <a:pt x="1041" y="12340"/>
                </a:cubicBezTo>
                <a:cubicBezTo>
                  <a:pt x="991" y="12268"/>
                  <a:pt x="1006" y="12159"/>
                  <a:pt x="998" y="12066"/>
                </a:cubicBezTo>
                <a:cubicBezTo>
                  <a:pt x="966" y="11642"/>
                  <a:pt x="936" y="11216"/>
                  <a:pt x="905" y="10792"/>
                </a:cubicBezTo>
                <a:cubicBezTo>
                  <a:pt x="863" y="10203"/>
                  <a:pt x="775" y="9620"/>
                  <a:pt x="667" y="9037"/>
                </a:cubicBezTo>
                <a:cubicBezTo>
                  <a:pt x="658" y="8981"/>
                  <a:pt x="629" y="8924"/>
                  <a:pt x="665" y="8866"/>
                </a:cubicBezTo>
                <a:close/>
                <a:moveTo>
                  <a:pt x="38941" y="10227"/>
                </a:moveTo>
                <a:cubicBezTo>
                  <a:pt x="38955" y="10227"/>
                  <a:pt x="38970" y="10228"/>
                  <a:pt x="38987" y="10230"/>
                </a:cubicBezTo>
                <a:cubicBezTo>
                  <a:pt x="39306" y="10259"/>
                  <a:pt x="39623" y="10306"/>
                  <a:pt x="39945" y="10306"/>
                </a:cubicBezTo>
                <a:cubicBezTo>
                  <a:pt x="40020" y="10306"/>
                  <a:pt x="40056" y="10343"/>
                  <a:pt x="40078" y="10395"/>
                </a:cubicBezTo>
                <a:cubicBezTo>
                  <a:pt x="40127" y="10509"/>
                  <a:pt x="40157" y="10630"/>
                  <a:pt x="40168" y="10754"/>
                </a:cubicBezTo>
                <a:cubicBezTo>
                  <a:pt x="40191" y="10971"/>
                  <a:pt x="40198" y="11191"/>
                  <a:pt x="40188" y="11410"/>
                </a:cubicBezTo>
                <a:cubicBezTo>
                  <a:pt x="40191" y="11722"/>
                  <a:pt x="40147" y="12076"/>
                  <a:pt x="40102" y="12430"/>
                </a:cubicBezTo>
                <a:cubicBezTo>
                  <a:pt x="40059" y="12778"/>
                  <a:pt x="40075" y="13128"/>
                  <a:pt x="40101" y="13479"/>
                </a:cubicBezTo>
                <a:cubicBezTo>
                  <a:pt x="40103" y="13519"/>
                  <a:pt x="40113" y="13560"/>
                  <a:pt x="40113" y="13600"/>
                </a:cubicBezTo>
                <a:cubicBezTo>
                  <a:pt x="40114" y="13717"/>
                  <a:pt x="40085" y="13771"/>
                  <a:pt x="40015" y="13771"/>
                </a:cubicBezTo>
                <a:cubicBezTo>
                  <a:pt x="39978" y="13771"/>
                  <a:pt x="39932" y="13757"/>
                  <a:pt x="39873" y="13730"/>
                </a:cubicBezTo>
                <a:cubicBezTo>
                  <a:pt x="39686" y="13645"/>
                  <a:pt x="39523" y="13514"/>
                  <a:pt x="39402" y="13349"/>
                </a:cubicBezTo>
                <a:cubicBezTo>
                  <a:pt x="39322" y="13240"/>
                  <a:pt x="39253" y="13126"/>
                  <a:pt x="39177" y="13015"/>
                </a:cubicBezTo>
                <a:cubicBezTo>
                  <a:pt x="39095" y="12894"/>
                  <a:pt x="39033" y="12755"/>
                  <a:pt x="38922" y="12658"/>
                </a:cubicBezTo>
                <a:cubicBezTo>
                  <a:pt x="38691" y="12461"/>
                  <a:pt x="38693" y="12229"/>
                  <a:pt x="38705" y="11981"/>
                </a:cubicBezTo>
                <a:lnTo>
                  <a:pt x="38706" y="11981"/>
                </a:lnTo>
                <a:cubicBezTo>
                  <a:pt x="38734" y="11427"/>
                  <a:pt x="38825" y="10878"/>
                  <a:pt x="38848" y="10324"/>
                </a:cubicBezTo>
                <a:cubicBezTo>
                  <a:pt x="38851" y="10246"/>
                  <a:pt x="38882" y="10227"/>
                  <a:pt x="38941" y="10227"/>
                </a:cubicBezTo>
                <a:close/>
                <a:moveTo>
                  <a:pt x="40187" y="14088"/>
                </a:moveTo>
                <a:cubicBezTo>
                  <a:pt x="40195" y="14088"/>
                  <a:pt x="40205" y="14089"/>
                  <a:pt x="40216" y="14093"/>
                </a:cubicBezTo>
                <a:lnTo>
                  <a:pt x="40217" y="14095"/>
                </a:lnTo>
                <a:cubicBezTo>
                  <a:pt x="40258" y="14109"/>
                  <a:pt x="40283" y="14133"/>
                  <a:pt x="40265" y="14174"/>
                </a:cubicBezTo>
                <a:cubicBezTo>
                  <a:pt x="40246" y="14217"/>
                  <a:pt x="40220" y="14257"/>
                  <a:pt x="40135" y="14275"/>
                </a:cubicBezTo>
                <a:cubicBezTo>
                  <a:pt x="40139" y="14224"/>
                  <a:pt x="40140" y="14185"/>
                  <a:pt x="40144" y="14144"/>
                </a:cubicBezTo>
                <a:cubicBezTo>
                  <a:pt x="40147" y="14113"/>
                  <a:pt x="40155" y="14088"/>
                  <a:pt x="40187" y="14088"/>
                </a:cubicBezTo>
                <a:close/>
                <a:moveTo>
                  <a:pt x="1063" y="12494"/>
                </a:moveTo>
                <a:cubicBezTo>
                  <a:pt x="1352" y="12553"/>
                  <a:pt x="1635" y="12612"/>
                  <a:pt x="1910" y="12695"/>
                </a:cubicBezTo>
                <a:cubicBezTo>
                  <a:pt x="2451" y="12861"/>
                  <a:pt x="2981" y="13048"/>
                  <a:pt x="3500" y="13256"/>
                </a:cubicBezTo>
                <a:cubicBezTo>
                  <a:pt x="3868" y="13404"/>
                  <a:pt x="4190" y="13613"/>
                  <a:pt x="4520" y="13810"/>
                </a:cubicBezTo>
                <a:cubicBezTo>
                  <a:pt x="4552" y="13829"/>
                  <a:pt x="4579" y="13857"/>
                  <a:pt x="4596" y="13890"/>
                </a:cubicBezTo>
                <a:cubicBezTo>
                  <a:pt x="4670" y="14046"/>
                  <a:pt x="4740" y="14205"/>
                  <a:pt x="4813" y="14362"/>
                </a:cubicBezTo>
                <a:cubicBezTo>
                  <a:pt x="4818" y="14373"/>
                  <a:pt x="4815" y="14385"/>
                  <a:pt x="4807" y="14392"/>
                </a:cubicBezTo>
                <a:cubicBezTo>
                  <a:pt x="4812" y="14392"/>
                  <a:pt x="4816" y="14394"/>
                  <a:pt x="4820" y="14398"/>
                </a:cubicBezTo>
                <a:cubicBezTo>
                  <a:pt x="4823" y="14400"/>
                  <a:pt x="4822" y="14407"/>
                  <a:pt x="4823" y="14412"/>
                </a:cubicBezTo>
                <a:lnTo>
                  <a:pt x="4796" y="14401"/>
                </a:lnTo>
                <a:lnTo>
                  <a:pt x="4791" y="14406"/>
                </a:lnTo>
                <a:cubicBezTo>
                  <a:pt x="4793" y="14404"/>
                  <a:pt x="4794" y="14402"/>
                  <a:pt x="4795" y="14401"/>
                </a:cubicBezTo>
                <a:cubicBezTo>
                  <a:pt x="4776" y="14394"/>
                  <a:pt x="4759" y="14385"/>
                  <a:pt x="4741" y="14375"/>
                </a:cubicBezTo>
                <a:cubicBezTo>
                  <a:pt x="3806" y="13724"/>
                  <a:pt x="2718" y="13344"/>
                  <a:pt x="1560" y="13095"/>
                </a:cubicBezTo>
                <a:cubicBezTo>
                  <a:pt x="1448" y="13070"/>
                  <a:pt x="1333" y="13059"/>
                  <a:pt x="1218" y="13042"/>
                </a:cubicBezTo>
                <a:cubicBezTo>
                  <a:pt x="1169" y="13036"/>
                  <a:pt x="1125" y="13026"/>
                  <a:pt x="1116" y="12975"/>
                </a:cubicBezTo>
                <a:cubicBezTo>
                  <a:pt x="1101" y="12894"/>
                  <a:pt x="1083" y="12813"/>
                  <a:pt x="1074" y="12732"/>
                </a:cubicBezTo>
                <a:cubicBezTo>
                  <a:pt x="1064" y="12657"/>
                  <a:pt x="1042" y="12584"/>
                  <a:pt x="1063" y="12494"/>
                </a:cubicBezTo>
                <a:close/>
                <a:moveTo>
                  <a:pt x="40156" y="14441"/>
                </a:moveTo>
                <a:cubicBezTo>
                  <a:pt x="40172" y="14441"/>
                  <a:pt x="40181" y="14452"/>
                  <a:pt x="40182" y="14467"/>
                </a:cubicBezTo>
                <a:cubicBezTo>
                  <a:pt x="40182" y="14498"/>
                  <a:pt x="40158" y="14518"/>
                  <a:pt x="40134" y="14530"/>
                </a:cubicBezTo>
                <a:cubicBezTo>
                  <a:pt x="40127" y="14532"/>
                  <a:pt x="40121" y="14533"/>
                  <a:pt x="40116" y="14533"/>
                </a:cubicBezTo>
                <a:cubicBezTo>
                  <a:pt x="40097" y="14533"/>
                  <a:pt x="40091" y="14520"/>
                  <a:pt x="40090" y="14507"/>
                </a:cubicBezTo>
                <a:cubicBezTo>
                  <a:pt x="40088" y="14475"/>
                  <a:pt x="40110" y="14454"/>
                  <a:pt x="40144" y="14443"/>
                </a:cubicBezTo>
                <a:cubicBezTo>
                  <a:pt x="40148" y="14441"/>
                  <a:pt x="40152" y="14441"/>
                  <a:pt x="40156" y="14441"/>
                </a:cubicBezTo>
                <a:close/>
                <a:moveTo>
                  <a:pt x="40439" y="14153"/>
                </a:moveTo>
                <a:cubicBezTo>
                  <a:pt x="40450" y="14153"/>
                  <a:pt x="40463" y="14155"/>
                  <a:pt x="40478" y="14159"/>
                </a:cubicBezTo>
                <a:cubicBezTo>
                  <a:pt x="40586" y="14190"/>
                  <a:pt x="40510" y="14265"/>
                  <a:pt x="40496" y="14318"/>
                </a:cubicBezTo>
                <a:cubicBezTo>
                  <a:pt x="40473" y="14401"/>
                  <a:pt x="40437" y="14482"/>
                  <a:pt x="40408" y="14564"/>
                </a:cubicBezTo>
                <a:cubicBezTo>
                  <a:pt x="40336" y="14594"/>
                  <a:pt x="40298" y="14664"/>
                  <a:pt x="40213" y="14676"/>
                </a:cubicBezTo>
                <a:cubicBezTo>
                  <a:pt x="40213" y="14622"/>
                  <a:pt x="40239" y="14576"/>
                  <a:pt x="40267" y="14530"/>
                </a:cubicBezTo>
                <a:cubicBezTo>
                  <a:pt x="40304" y="14468"/>
                  <a:pt x="40408" y="14416"/>
                  <a:pt x="40308" y="14331"/>
                </a:cubicBezTo>
                <a:cubicBezTo>
                  <a:pt x="40302" y="14326"/>
                  <a:pt x="40313" y="14298"/>
                  <a:pt x="40324" y="14285"/>
                </a:cubicBezTo>
                <a:cubicBezTo>
                  <a:pt x="40361" y="14240"/>
                  <a:pt x="40363" y="14153"/>
                  <a:pt x="40439" y="14153"/>
                </a:cubicBezTo>
                <a:close/>
                <a:moveTo>
                  <a:pt x="40124" y="14676"/>
                </a:moveTo>
                <a:lnTo>
                  <a:pt x="40124" y="14676"/>
                </a:lnTo>
                <a:cubicBezTo>
                  <a:pt x="40128" y="14765"/>
                  <a:pt x="40103" y="14817"/>
                  <a:pt x="40024" y="14865"/>
                </a:cubicBezTo>
                <a:cubicBezTo>
                  <a:pt x="39989" y="14779"/>
                  <a:pt x="40018" y="14728"/>
                  <a:pt x="40124" y="14676"/>
                </a:cubicBezTo>
                <a:close/>
                <a:moveTo>
                  <a:pt x="1249" y="13163"/>
                </a:moveTo>
                <a:cubicBezTo>
                  <a:pt x="1282" y="13163"/>
                  <a:pt x="1315" y="13173"/>
                  <a:pt x="1347" y="13179"/>
                </a:cubicBezTo>
                <a:cubicBezTo>
                  <a:pt x="1772" y="13267"/>
                  <a:pt x="2194" y="13357"/>
                  <a:pt x="2609" y="13478"/>
                </a:cubicBezTo>
                <a:cubicBezTo>
                  <a:pt x="3435" y="13719"/>
                  <a:pt x="4168" y="14092"/>
                  <a:pt x="4834" y="14569"/>
                </a:cubicBezTo>
                <a:cubicBezTo>
                  <a:pt x="4898" y="14614"/>
                  <a:pt x="4953" y="14664"/>
                  <a:pt x="4980" y="14734"/>
                </a:cubicBezTo>
                <a:cubicBezTo>
                  <a:pt x="5021" y="14839"/>
                  <a:pt x="5062" y="14943"/>
                  <a:pt x="5104" y="15048"/>
                </a:cubicBezTo>
                <a:cubicBezTo>
                  <a:pt x="5116" y="15060"/>
                  <a:pt x="5128" y="15078"/>
                  <a:pt x="5112" y="15088"/>
                </a:cubicBezTo>
                <a:cubicBezTo>
                  <a:pt x="5107" y="15092"/>
                  <a:pt x="5103" y="15093"/>
                  <a:pt x="5099" y="15093"/>
                </a:cubicBezTo>
                <a:cubicBezTo>
                  <a:pt x="5088" y="15093"/>
                  <a:pt x="5082" y="15080"/>
                  <a:pt x="5077" y="15071"/>
                </a:cubicBezTo>
                <a:cubicBezTo>
                  <a:pt x="4995" y="15025"/>
                  <a:pt x="4915" y="14979"/>
                  <a:pt x="4832" y="14936"/>
                </a:cubicBezTo>
                <a:cubicBezTo>
                  <a:pt x="4813" y="14926"/>
                  <a:pt x="4792" y="14917"/>
                  <a:pt x="4772" y="14917"/>
                </a:cubicBezTo>
                <a:cubicBezTo>
                  <a:pt x="4762" y="14917"/>
                  <a:pt x="4751" y="14920"/>
                  <a:pt x="4743" y="14928"/>
                </a:cubicBezTo>
                <a:cubicBezTo>
                  <a:pt x="4755" y="14892"/>
                  <a:pt x="4716" y="14871"/>
                  <a:pt x="4678" y="14853"/>
                </a:cubicBezTo>
                <a:cubicBezTo>
                  <a:pt x="4507" y="14769"/>
                  <a:pt x="4340" y="14675"/>
                  <a:pt x="4160" y="14607"/>
                </a:cubicBezTo>
                <a:cubicBezTo>
                  <a:pt x="3391" y="14318"/>
                  <a:pt x="2611" y="14054"/>
                  <a:pt x="1812" y="13831"/>
                </a:cubicBezTo>
                <a:cubicBezTo>
                  <a:pt x="1689" y="13796"/>
                  <a:pt x="1564" y="13765"/>
                  <a:pt x="1433" y="13758"/>
                </a:cubicBezTo>
                <a:cubicBezTo>
                  <a:pt x="1349" y="13755"/>
                  <a:pt x="1294" y="13727"/>
                  <a:pt x="1276" y="13649"/>
                </a:cubicBezTo>
                <a:cubicBezTo>
                  <a:pt x="1242" y="13495"/>
                  <a:pt x="1183" y="13344"/>
                  <a:pt x="1169" y="13187"/>
                </a:cubicBezTo>
                <a:cubicBezTo>
                  <a:pt x="1195" y="13169"/>
                  <a:pt x="1222" y="13163"/>
                  <a:pt x="1249" y="13163"/>
                </a:cubicBezTo>
                <a:close/>
                <a:moveTo>
                  <a:pt x="7541" y="15094"/>
                </a:moveTo>
                <a:cubicBezTo>
                  <a:pt x="7544" y="15096"/>
                  <a:pt x="7545" y="15097"/>
                  <a:pt x="7547" y="15098"/>
                </a:cubicBezTo>
                <a:lnTo>
                  <a:pt x="7549" y="15100"/>
                </a:lnTo>
                <a:lnTo>
                  <a:pt x="7546" y="15099"/>
                </a:lnTo>
                <a:cubicBezTo>
                  <a:pt x="7545" y="15097"/>
                  <a:pt x="7544" y="15096"/>
                  <a:pt x="7541" y="15094"/>
                </a:cubicBezTo>
                <a:close/>
                <a:moveTo>
                  <a:pt x="40374" y="14678"/>
                </a:moveTo>
                <a:cubicBezTo>
                  <a:pt x="40376" y="14678"/>
                  <a:pt x="40379" y="14678"/>
                  <a:pt x="40383" y="14678"/>
                </a:cubicBezTo>
                <a:cubicBezTo>
                  <a:pt x="40374" y="14693"/>
                  <a:pt x="40378" y="14720"/>
                  <a:pt x="40353" y="14720"/>
                </a:cubicBezTo>
                <a:cubicBezTo>
                  <a:pt x="40349" y="14720"/>
                  <a:pt x="40344" y="14719"/>
                  <a:pt x="40338" y="14717"/>
                </a:cubicBezTo>
                <a:lnTo>
                  <a:pt x="40338" y="14717"/>
                </a:lnTo>
                <a:cubicBezTo>
                  <a:pt x="40341" y="14851"/>
                  <a:pt x="40340" y="14983"/>
                  <a:pt x="40225" y="15091"/>
                </a:cubicBezTo>
                <a:cubicBezTo>
                  <a:pt x="40183" y="15103"/>
                  <a:pt x="40148" y="15131"/>
                  <a:pt x="40127" y="15168"/>
                </a:cubicBezTo>
                <a:cubicBezTo>
                  <a:pt x="40107" y="15164"/>
                  <a:pt x="40084" y="15157"/>
                  <a:pt x="40087" y="15138"/>
                </a:cubicBezTo>
                <a:cubicBezTo>
                  <a:pt x="40106" y="14990"/>
                  <a:pt x="40140" y="14845"/>
                  <a:pt x="40278" y="14735"/>
                </a:cubicBezTo>
                <a:cubicBezTo>
                  <a:pt x="40295" y="14731"/>
                  <a:pt x="40306" y="14714"/>
                  <a:pt x="40325" y="14714"/>
                </a:cubicBezTo>
                <a:cubicBezTo>
                  <a:pt x="40327" y="14714"/>
                  <a:pt x="40331" y="14714"/>
                  <a:pt x="40334" y="14715"/>
                </a:cubicBezTo>
                <a:cubicBezTo>
                  <a:pt x="40337" y="14693"/>
                  <a:pt x="40347" y="14678"/>
                  <a:pt x="40374" y="14678"/>
                </a:cubicBezTo>
                <a:close/>
                <a:moveTo>
                  <a:pt x="40026" y="15004"/>
                </a:moveTo>
                <a:cubicBezTo>
                  <a:pt x="40045" y="15016"/>
                  <a:pt x="40040" y="15030"/>
                  <a:pt x="40026" y="15044"/>
                </a:cubicBezTo>
                <a:cubicBezTo>
                  <a:pt x="40024" y="15154"/>
                  <a:pt x="39981" y="15252"/>
                  <a:pt x="39905" y="15340"/>
                </a:cubicBezTo>
                <a:cubicBezTo>
                  <a:pt x="39869" y="15219"/>
                  <a:pt x="39889" y="15111"/>
                  <a:pt x="40000" y="15024"/>
                </a:cubicBezTo>
                <a:cubicBezTo>
                  <a:pt x="40008" y="15017"/>
                  <a:pt x="40017" y="15010"/>
                  <a:pt x="40025" y="15004"/>
                </a:cubicBezTo>
                <a:close/>
                <a:moveTo>
                  <a:pt x="7099" y="12980"/>
                </a:moveTo>
                <a:cubicBezTo>
                  <a:pt x="7110" y="12980"/>
                  <a:pt x="7123" y="12984"/>
                  <a:pt x="7138" y="12991"/>
                </a:cubicBezTo>
                <a:cubicBezTo>
                  <a:pt x="7196" y="13103"/>
                  <a:pt x="7250" y="13216"/>
                  <a:pt x="7314" y="13325"/>
                </a:cubicBezTo>
                <a:cubicBezTo>
                  <a:pt x="7355" y="13393"/>
                  <a:pt x="7340" y="13437"/>
                  <a:pt x="7288" y="13498"/>
                </a:cubicBezTo>
                <a:cubicBezTo>
                  <a:pt x="6846" y="14011"/>
                  <a:pt x="6482" y="14566"/>
                  <a:pt x="6145" y="15134"/>
                </a:cubicBezTo>
                <a:cubicBezTo>
                  <a:pt x="6073" y="15257"/>
                  <a:pt x="6015" y="15388"/>
                  <a:pt x="5933" y="15550"/>
                </a:cubicBezTo>
                <a:cubicBezTo>
                  <a:pt x="5853" y="15367"/>
                  <a:pt x="5784" y="15214"/>
                  <a:pt x="5722" y="15060"/>
                </a:cubicBezTo>
                <a:cubicBezTo>
                  <a:pt x="5693" y="14987"/>
                  <a:pt x="5775" y="14931"/>
                  <a:pt x="5783" y="14863"/>
                </a:cubicBezTo>
                <a:cubicBezTo>
                  <a:pt x="5800" y="14839"/>
                  <a:pt x="5820" y="14815"/>
                  <a:pt x="5834" y="14789"/>
                </a:cubicBezTo>
                <a:cubicBezTo>
                  <a:pt x="6086" y="14344"/>
                  <a:pt x="6363" y="13914"/>
                  <a:pt x="6664" y="13501"/>
                </a:cubicBezTo>
                <a:cubicBezTo>
                  <a:pt x="6778" y="13342"/>
                  <a:pt x="6904" y="13189"/>
                  <a:pt x="7026" y="13034"/>
                </a:cubicBezTo>
                <a:cubicBezTo>
                  <a:pt x="7046" y="13009"/>
                  <a:pt x="7065" y="12980"/>
                  <a:pt x="7099" y="12980"/>
                </a:cubicBezTo>
                <a:close/>
                <a:moveTo>
                  <a:pt x="39883" y="15520"/>
                </a:moveTo>
                <a:lnTo>
                  <a:pt x="39885" y="15660"/>
                </a:lnTo>
                <a:cubicBezTo>
                  <a:pt x="39881" y="15695"/>
                  <a:pt x="39824" y="15730"/>
                  <a:pt x="39857" y="15765"/>
                </a:cubicBezTo>
                <a:cubicBezTo>
                  <a:pt x="39855" y="15765"/>
                  <a:pt x="39853" y="15765"/>
                  <a:pt x="39851" y="15765"/>
                </a:cubicBezTo>
                <a:cubicBezTo>
                  <a:pt x="39842" y="15765"/>
                  <a:pt x="39832" y="15767"/>
                  <a:pt x="39824" y="15773"/>
                </a:cubicBezTo>
                <a:cubicBezTo>
                  <a:pt x="39810" y="15782"/>
                  <a:pt x="39792" y="15788"/>
                  <a:pt x="39779" y="15788"/>
                </a:cubicBezTo>
                <a:cubicBezTo>
                  <a:pt x="39765" y="15788"/>
                  <a:pt x="39755" y="15781"/>
                  <a:pt x="39760" y="15759"/>
                </a:cubicBezTo>
                <a:cubicBezTo>
                  <a:pt x="39779" y="15673"/>
                  <a:pt x="39748" y="15564"/>
                  <a:pt x="39883" y="15520"/>
                </a:cubicBezTo>
                <a:close/>
                <a:moveTo>
                  <a:pt x="1344" y="13870"/>
                </a:moveTo>
                <a:lnTo>
                  <a:pt x="1344" y="13870"/>
                </a:lnTo>
                <a:cubicBezTo>
                  <a:pt x="1593" y="13929"/>
                  <a:pt x="1816" y="13977"/>
                  <a:pt x="2032" y="14036"/>
                </a:cubicBezTo>
                <a:cubicBezTo>
                  <a:pt x="2749" y="14232"/>
                  <a:pt x="3437" y="14490"/>
                  <a:pt x="4139" y="14719"/>
                </a:cubicBezTo>
                <a:cubicBezTo>
                  <a:pt x="4291" y="14769"/>
                  <a:pt x="4430" y="14847"/>
                  <a:pt x="4576" y="14911"/>
                </a:cubicBezTo>
                <a:cubicBezTo>
                  <a:pt x="4616" y="14929"/>
                  <a:pt x="4650" y="14963"/>
                  <a:pt x="4699" y="14963"/>
                </a:cubicBezTo>
                <a:cubicBezTo>
                  <a:pt x="4707" y="14963"/>
                  <a:pt x="4715" y="14962"/>
                  <a:pt x="4724" y="14960"/>
                </a:cubicBezTo>
                <a:cubicBezTo>
                  <a:pt x="4724" y="14959"/>
                  <a:pt x="4724" y="14959"/>
                  <a:pt x="4725" y="14958"/>
                </a:cubicBezTo>
                <a:cubicBezTo>
                  <a:pt x="4771" y="15049"/>
                  <a:pt x="4878" y="15086"/>
                  <a:pt x="4966" y="15132"/>
                </a:cubicBezTo>
                <a:cubicBezTo>
                  <a:pt x="5285" y="15295"/>
                  <a:pt x="5335" y="15573"/>
                  <a:pt x="5426" y="15839"/>
                </a:cubicBezTo>
                <a:cubicBezTo>
                  <a:pt x="5411" y="15843"/>
                  <a:pt x="5397" y="15845"/>
                  <a:pt x="5385" y="15845"/>
                </a:cubicBezTo>
                <a:cubicBezTo>
                  <a:pt x="5339" y="15845"/>
                  <a:pt x="5315" y="15816"/>
                  <a:pt x="5289" y="15796"/>
                </a:cubicBezTo>
                <a:cubicBezTo>
                  <a:pt x="4655" y="15340"/>
                  <a:pt x="3937" y="15009"/>
                  <a:pt x="3170" y="14750"/>
                </a:cubicBezTo>
                <a:cubicBezTo>
                  <a:pt x="2820" y="14632"/>
                  <a:pt x="2484" y="14487"/>
                  <a:pt x="2119" y="14405"/>
                </a:cubicBezTo>
                <a:cubicBezTo>
                  <a:pt x="1962" y="14370"/>
                  <a:pt x="1805" y="14335"/>
                  <a:pt x="1643" y="14335"/>
                </a:cubicBezTo>
                <a:cubicBezTo>
                  <a:pt x="1640" y="14335"/>
                  <a:pt x="1638" y="14335"/>
                  <a:pt x="1635" y="14335"/>
                </a:cubicBezTo>
                <a:cubicBezTo>
                  <a:pt x="1633" y="14335"/>
                  <a:pt x="1632" y="14335"/>
                  <a:pt x="1630" y="14335"/>
                </a:cubicBezTo>
                <a:cubicBezTo>
                  <a:pt x="1552" y="14335"/>
                  <a:pt x="1509" y="14308"/>
                  <a:pt x="1486" y="14244"/>
                </a:cubicBezTo>
                <a:lnTo>
                  <a:pt x="1485" y="14244"/>
                </a:lnTo>
                <a:cubicBezTo>
                  <a:pt x="1445" y="14129"/>
                  <a:pt x="1398" y="14014"/>
                  <a:pt x="1344" y="13870"/>
                </a:cubicBezTo>
                <a:close/>
                <a:moveTo>
                  <a:pt x="5435" y="15875"/>
                </a:moveTo>
                <a:lnTo>
                  <a:pt x="5432" y="15886"/>
                </a:lnTo>
                <a:lnTo>
                  <a:pt x="5423" y="15880"/>
                </a:lnTo>
                <a:lnTo>
                  <a:pt x="5435" y="15875"/>
                </a:lnTo>
                <a:close/>
                <a:moveTo>
                  <a:pt x="7444" y="13621"/>
                </a:moveTo>
                <a:cubicBezTo>
                  <a:pt x="7584" y="13776"/>
                  <a:pt x="7551" y="13901"/>
                  <a:pt x="7396" y="14024"/>
                </a:cubicBezTo>
                <a:cubicBezTo>
                  <a:pt x="7277" y="14119"/>
                  <a:pt x="7195" y="14244"/>
                  <a:pt x="7108" y="14363"/>
                </a:cubicBezTo>
                <a:cubicBezTo>
                  <a:pt x="6745" y="14864"/>
                  <a:pt x="6409" y="15377"/>
                  <a:pt x="6181" y="15936"/>
                </a:cubicBezTo>
                <a:cubicBezTo>
                  <a:pt x="6167" y="15963"/>
                  <a:pt x="6151" y="15991"/>
                  <a:pt x="6132" y="16016"/>
                </a:cubicBezTo>
                <a:cubicBezTo>
                  <a:pt x="6065" y="15938"/>
                  <a:pt x="6054" y="15848"/>
                  <a:pt x="6013" y="15770"/>
                </a:cubicBezTo>
                <a:cubicBezTo>
                  <a:pt x="5993" y="15727"/>
                  <a:pt x="6008" y="15691"/>
                  <a:pt x="6025" y="15653"/>
                </a:cubicBezTo>
                <a:cubicBezTo>
                  <a:pt x="6346" y="14947"/>
                  <a:pt x="6808" y="14309"/>
                  <a:pt x="7332" y="13702"/>
                </a:cubicBezTo>
                <a:cubicBezTo>
                  <a:pt x="7353" y="13678"/>
                  <a:pt x="7376" y="13657"/>
                  <a:pt x="7401" y="13638"/>
                </a:cubicBezTo>
                <a:cubicBezTo>
                  <a:pt x="7414" y="13631"/>
                  <a:pt x="7428" y="13625"/>
                  <a:pt x="7444" y="13621"/>
                </a:cubicBezTo>
                <a:close/>
                <a:moveTo>
                  <a:pt x="40253" y="15169"/>
                </a:moveTo>
                <a:lnTo>
                  <a:pt x="40253" y="15169"/>
                </a:lnTo>
                <a:cubicBezTo>
                  <a:pt x="40234" y="15313"/>
                  <a:pt x="40177" y="15451"/>
                  <a:pt x="40138" y="15591"/>
                </a:cubicBezTo>
                <a:cubicBezTo>
                  <a:pt x="40124" y="15661"/>
                  <a:pt x="40095" y="15727"/>
                  <a:pt x="40090" y="15800"/>
                </a:cubicBezTo>
                <a:cubicBezTo>
                  <a:pt x="40083" y="15927"/>
                  <a:pt x="40046" y="16049"/>
                  <a:pt x="39936" y="16144"/>
                </a:cubicBezTo>
                <a:lnTo>
                  <a:pt x="39936" y="16145"/>
                </a:lnTo>
                <a:cubicBezTo>
                  <a:pt x="39908" y="16150"/>
                  <a:pt x="39885" y="16170"/>
                  <a:pt x="39876" y="16198"/>
                </a:cubicBezTo>
                <a:lnTo>
                  <a:pt x="39803" y="16227"/>
                </a:lnTo>
                <a:cubicBezTo>
                  <a:pt x="39804" y="16240"/>
                  <a:pt x="39798" y="16257"/>
                  <a:pt x="39800" y="16269"/>
                </a:cubicBezTo>
                <a:cubicBezTo>
                  <a:pt x="39779" y="16270"/>
                  <a:pt x="39760" y="16289"/>
                  <a:pt x="39744" y="16301"/>
                </a:cubicBezTo>
                <a:cubicBezTo>
                  <a:pt x="39700" y="16337"/>
                  <a:pt x="39665" y="16377"/>
                  <a:pt x="39621" y="16421"/>
                </a:cubicBezTo>
                <a:cubicBezTo>
                  <a:pt x="39600" y="16289"/>
                  <a:pt x="39659" y="16047"/>
                  <a:pt x="39728" y="15959"/>
                </a:cubicBezTo>
                <a:cubicBezTo>
                  <a:pt x="39736" y="15948"/>
                  <a:pt x="39745" y="15944"/>
                  <a:pt x="39755" y="15944"/>
                </a:cubicBezTo>
                <a:cubicBezTo>
                  <a:pt x="39769" y="15944"/>
                  <a:pt x="39785" y="15952"/>
                  <a:pt x="39799" y="15954"/>
                </a:cubicBezTo>
                <a:cubicBezTo>
                  <a:pt x="39814" y="15928"/>
                  <a:pt x="39782" y="15881"/>
                  <a:pt x="39847" y="15878"/>
                </a:cubicBezTo>
                <a:cubicBezTo>
                  <a:pt x="39873" y="15854"/>
                  <a:pt x="39888" y="15821"/>
                  <a:pt x="39889" y="15785"/>
                </a:cubicBezTo>
                <a:cubicBezTo>
                  <a:pt x="39889" y="15785"/>
                  <a:pt x="39888" y="15784"/>
                  <a:pt x="39887" y="15783"/>
                </a:cubicBezTo>
                <a:cubicBezTo>
                  <a:pt x="39938" y="15774"/>
                  <a:pt x="39951" y="15737"/>
                  <a:pt x="39970" y="15703"/>
                </a:cubicBezTo>
                <a:lnTo>
                  <a:pt x="40057" y="15626"/>
                </a:lnTo>
                <a:cubicBezTo>
                  <a:pt x="40032" y="15584"/>
                  <a:pt x="39927" y="15597"/>
                  <a:pt x="39956" y="15519"/>
                </a:cubicBezTo>
                <a:cubicBezTo>
                  <a:pt x="39995" y="15399"/>
                  <a:pt x="40080" y="15302"/>
                  <a:pt x="40172" y="15210"/>
                </a:cubicBezTo>
                <a:lnTo>
                  <a:pt x="40253" y="15169"/>
                </a:lnTo>
                <a:close/>
                <a:moveTo>
                  <a:pt x="7624" y="14045"/>
                </a:moveTo>
                <a:cubicBezTo>
                  <a:pt x="7717" y="14247"/>
                  <a:pt x="7761" y="14456"/>
                  <a:pt x="7806" y="14664"/>
                </a:cubicBezTo>
                <a:cubicBezTo>
                  <a:pt x="7819" y="14723"/>
                  <a:pt x="7775" y="14764"/>
                  <a:pt x="7735" y="14802"/>
                </a:cubicBezTo>
                <a:cubicBezTo>
                  <a:pt x="7655" y="14874"/>
                  <a:pt x="7598" y="14960"/>
                  <a:pt x="7538" y="15043"/>
                </a:cubicBezTo>
                <a:cubicBezTo>
                  <a:pt x="7526" y="15059"/>
                  <a:pt x="7519" y="15073"/>
                  <a:pt x="7528" y="15086"/>
                </a:cubicBezTo>
                <a:cubicBezTo>
                  <a:pt x="7525" y="15085"/>
                  <a:pt x="7522" y="15085"/>
                  <a:pt x="7518" y="15085"/>
                </a:cubicBezTo>
                <a:cubicBezTo>
                  <a:pt x="7506" y="15085"/>
                  <a:pt x="7494" y="15091"/>
                  <a:pt x="7488" y="15103"/>
                </a:cubicBezTo>
                <a:cubicBezTo>
                  <a:pt x="7434" y="15164"/>
                  <a:pt x="7383" y="15229"/>
                  <a:pt x="7332" y="15292"/>
                </a:cubicBezTo>
                <a:cubicBezTo>
                  <a:pt x="7309" y="15300"/>
                  <a:pt x="7293" y="15319"/>
                  <a:pt x="7289" y="15343"/>
                </a:cubicBezTo>
                <a:cubicBezTo>
                  <a:pt x="7253" y="15386"/>
                  <a:pt x="7173" y="15412"/>
                  <a:pt x="7218" y="15484"/>
                </a:cubicBezTo>
                <a:cubicBezTo>
                  <a:pt x="7203" y="15477"/>
                  <a:pt x="7192" y="15475"/>
                  <a:pt x="7182" y="15475"/>
                </a:cubicBezTo>
                <a:cubicBezTo>
                  <a:pt x="7144" y="15475"/>
                  <a:pt x="7136" y="15517"/>
                  <a:pt x="7119" y="15538"/>
                </a:cubicBezTo>
                <a:cubicBezTo>
                  <a:pt x="6861" y="15853"/>
                  <a:pt x="6603" y="16168"/>
                  <a:pt x="6402" y="16513"/>
                </a:cubicBezTo>
                <a:cubicBezTo>
                  <a:pt x="6390" y="16533"/>
                  <a:pt x="6384" y="16558"/>
                  <a:pt x="6332" y="16564"/>
                </a:cubicBezTo>
                <a:cubicBezTo>
                  <a:pt x="6290" y="16461"/>
                  <a:pt x="6248" y="16354"/>
                  <a:pt x="6205" y="16249"/>
                </a:cubicBezTo>
                <a:cubicBezTo>
                  <a:pt x="6186" y="16201"/>
                  <a:pt x="6201" y="16157"/>
                  <a:pt x="6222" y="16113"/>
                </a:cubicBezTo>
                <a:cubicBezTo>
                  <a:pt x="6567" y="15381"/>
                  <a:pt x="6997" y="14689"/>
                  <a:pt x="7576" y="14071"/>
                </a:cubicBezTo>
                <a:cubicBezTo>
                  <a:pt x="7584" y="14062"/>
                  <a:pt x="7598" y="14059"/>
                  <a:pt x="7624" y="14045"/>
                </a:cubicBezTo>
                <a:close/>
                <a:moveTo>
                  <a:pt x="1618" y="14457"/>
                </a:moveTo>
                <a:cubicBezTo>
                  <a:pt x="1831" y="14476"/>
                  <a:pt x="2042" y="14521"/>
                  <a:pt x="2245" y="14593"/>
                </a:cubicBezTo>
                <a:cubicBezTo>
                  <a:pt x="2845" y="14801"/>
                  <a:pt x="3454" y="14993"/>
                  <a:pt x="4035" y="15239"/>
                </a:cubicBezTo>
                <a:cubicBezTo>
                  <a:pt x="4554" y="15458"/>
                  <a:pt x="5008" y="15757"/>
                  <a:pt x="5451" y="16070"/>
                </a:cubicBezTo>
                <a:cubicBezTo>
                  <a:pt x="5505" y="16107"/>
                  <a:pt x="5551" y="16149"/>
                  <a:pt x="5571" y="16208"/>
                </a:cubicBezTo>
                <a:cubicBezTo>
                  <a:pt x="5627" y="16376"/>
                  <a:pt x="5683" y="16542"/>
                  <a:pt x="5745" y="16727"/>
                </a:cubicBezTo>
                <a:cubicBezTo>
                  <a:pt x="5671" y="16709"/>
                  <a:pt x="5646" y="16667"/>
                  <a:pt x="5612" y="16637"/>
                </a:cubicBezTo>
                <a:cubicBezTo>
                  <a:pt x="5417" y="16469"/>
                  <a:pt x="5204" y="16320"/>
                  <a:pt x="4977" y="16196"/>
                </a:cubicBezTo>
                <a:cubicBezTo>
                  <a:pt x="4151" y="15747"/>
                  <a:pt x="3278" y="15377"/>
                  <a:pt x="2346" y="15112"/>
                </a:cubicBezTo>
                <a:cubicBezTo>
                  <a:pt x="2250" y="15084"/>
                  <a:pt x="2149" y="15047"/>
                  <a:pt x="2050" y="15047"/>
                </a:cubicBezTo>
                <a:cubicBezTo>
                  <a:pt x="2049" y="15047"/>
                  <a:pt x="2048" y="15047"/>
                  <a:pt x="2046" y="15047"/>
                </a:cubicBezTo>
                <a:cubicBezTo>
                  <a:pt x="1893" y="15047"/>
                  <a:pt x="1838" y="14970"/>
                  <a:pt x="1790" y="14868"/>
                </a:cubicBezTo>
                <a:cubicBezTo>
                  <a:pt x="1730" y="14744"/>
                  <a:pt x="1666" y="14622"/>
                  <a:pt x="1605" y="14499"/>
                </a:cubicBezTo>
                <a:cubicBezTo>
                  <a:pt x="1602" y="14490"/>
                  <a:pt x="1611" y="14479"/>
                  <a:pt x="1618" y="14457"/>
                </a:cubicBezTo>
                <a:close/>
                <a:moveTo>
                  <a:pt x="39994" y="16243"/>
                </a:moveTo>
                <a:cubicBezTo>
                  <a:pt x="39995" y="16243"/>
                  <a:pt x="39996" y="16243"/>
                  <a:pt x="39996" y="16243"/>
                </a:cubicBezTo>
                <a:lnTo>
                  <a:pt x="39996" y="16243"/>
                </a:lnTo>
                <a:cubicBezTo>
                  <a:pt x="39996" y="16243"/>
                  <a:pt x="39996" y="16243"/>
                  <a:pt x="39996" y="16243"/>
                </a:cubicBezTo>
                <a:cubicBezTo>
                  <a:pt x="39961" y="16325"/>
                  <a:pt x="39945" y="16412"/>
                  <a:pt x="39931" y="16500"/>
                </a:cubicBezTo>
                <a:cubicBezTo>
                  <a:pt x="39912" y="16560"/>
                  <a:pt x="39891" y="16621"/>
                  <a:pt x="39877" y="16684"/>
                </a:cubicBezTo>
                <a:cubicBezTo>
                  <a:pt x="39854" y="16787"/>
                  <a:pt x="39813" y="16884"/>
                  <a:pt x="39721" y="16957"/>
                </a:cubicBezTo>
                <a:lnTo>
                  <a:pt x="39672" y="16969"/>
                </a:lnTo>
                <a:cubicBezTo>
                  <a:pt x="39675" y="16872"/>
                  <a:pt x="39679" y="16774"/>
                  <a:pt x="39684" y="16675"/>
                </a:cubicBezTo>
                <a:cubicBezTo>
                  <a:pt x="39716" y="16639"/>
                  <a:pt x="39693" y="16619"/>
                  <a:pt x="39656" y="16604"/>
                </a:cubicBezTo>
                <a:lnTo>
                  <a:pt x="39656" y="16604"/>
                </a:lnTo>
                <a:cubicBezTo>
                  <a:pt x="39656" y="16604"/>
                  <a:pt x="39657" y="16603"/>
                  <a:pt x="39657" y="16602"/>
                </a:cubicBezTo>
                <a:lnTo>
                  <a:pt x="39657" y="16602"/>
                </a:lnTo>
                <a:lnTo>
                  <a:pt x="39655" y="16603"/>
                </a:lnTo>
                <a:lnTo>
                  <a:pt x="39653" y="16603"/>
                </a:lnTo>
                <a:cubicBezTo>
                  <a:pt x="39660" y="16514"/>
                  <a:pt x="39756" y="16471"/>
                  <a:pt x="39800" y="16401"/>
                </a:cubicBezTo>
                <a:cubicBezTo>
                  <a:pt x="39822" y="16368"/>
                  <a:pt x="39889" y="16344"/>
                  <a:pt x="39844" y="16290"/>
                </a:cubicBezTo>
                <a:lnTo>
                  <a:pt x="39844" y="16290"/>
                </a:lnTo>
                <a:cubicBezTo>
                  <a:pt x="39853" y="16298"/>
                  <a:pt x="39860" y="16302"/>
                  <a:pt x="39867" y="16302"/>
                </a:cubicBezTo>
                <a:cubicBezTo>
                  <a:pt x="39879" y="16302"/>
                  <a:pt x="39888" y="16291"/>
                  <a:pt x="39898" y="16280"/>
                </a:cubicBezTo>
                <a:cubicBezTo>
                  <a:pt x="39926" y="16261"/>
                  <a:pt x="39955" y="16243"/>
                  <a:pt x="39994" y="16243"/>
                </a:cubicBezTo>
                <a:close/>
                <a:moveTo>
                  <a:pt x="3756" y="16967"/>
                </a:moveTo>
                <a:lnTo>
                  <a:pt x="3761" y="16976"/>
                </a:lnTo>
                <a:lnTo>
                  <a:pt x="3748" y="16975"/>
                </a:lnTo>
                <a:lnTo>
                  <a:pt x="3756" y="16967"/>
                </a:lnTo>
                <a:close/>
                <a:moveTo>
                  <a:pt x="39654" y="16604"/>
                </a:moveTo>
                <a:lnTo>
                  <a:pt x="39655" y="16605"/>
                </a:lnTo>
                <a:lnTo>
                  <a:pt x="39655" y="16605"/>
                </a:lnTo>
                <a:cubicBezTo>
                  <a:pt x="39635" y="16624"/>
                  <a:pt x="39629" y="16652"/>
                  <a:pt x="39640" y="16675"/>
                </a:cubicBezTo>
                <a:cubicBezTo>
                  <a:pt x="39610" y="16794"/>
                  <a:pt x="39583" y="16913"/>
                  <a:pt x="39549" y="17032"/>
                </a:cubicBezTo>
                <a:cubicBezTo>
                  <a:pt x="39533" y="17092"/>
                  <a:pt x="39529" y="17162"/>
                  <a:pt x="39430" y="17187"/>
                </a:cubicBezTo>
                <a:cubicBezTo>
                  <a:pt x="39434" y="17025"/>
                  <a:pt x="39478" y="16874"/>
                  <a:pt x="39521" y="16723"/>
                </a:cubicBezTo>
                <a:cubicBezTo>
                  <a:pt x="39537" y="16666"/>
                  <a:pt x="39590" y="16628"/>
                  <a:pt x="39654" y="16604"/>
                </a:cubicBezTo>
                <a:close/>
                <a:moveTo>
                  <a:pt x="1983" y="15170"/>
                </a:moveTo>
                <a:lnTo>
                  <a:pt x="1983" y="15170"/>
                </a:lnTo>
                <a:cubicBezTo>
                  <a:pt x="2384" y="15274"/>
                  <a:pt x="2750" y="15362"/>
                  <a:pt x="3098" y="15491"/>
                </a:cubicBezTo>
                <a:cubicBezTo>
                  <a:pt x="3600" y="15678"/>
                  <a:pt x="4090" y="15885"/>
                  <a:pt x="4565" y="16117"/>
                </a:cubicBezTo>
                <a:cubicBezTo>
                  <a:pt x="4982" y="16320"/>
                  <a:pt x="5373" y="16554"/>
                  <a:pt x="5689" y="16869"/>
                </a:cubicBezTo>
                <a:cubicBezTo>
                  <a:pt x="5829" y="17010"/>
                  <a:pt x="5889" y="17170"/>
                  <a:pt x="5908" y="17352"/>
                </a:cubicBezTo>
                <a:cubicBezTo>
                  <a:pt x="5839" y="17352"/>
                  <a:pt x="5811" y="17306"/>
                  <a:pt x="5775" y="17278"/>
                </a:cubicBezTo>
                <a:cubicBezTo>
                  <a:pt x="5305" y="16944"/>
                  <a:pt x="4794" y="16664"/>
                  <a:pt x="4266" y="16404"/>
                </a:cubicBezTo>
                <a:cubicBezTo>
                  <a:pt x="3893" y="16223"/>
                  <a:pt x="3512" y="16049"/>
                  <a:pt x="3119" y="15899"/>
                </a:cubicBezTo>
                <a:cubicBezTo>
                  <a:pt x="2893" y="15814"/>
                  <a:pt x="2663" y="15741"/>
                  <a:pt x="2420" y="15702"/>
                </a:cubicBezTo>
                <a:cubicBezTo>
                  <a:pt x="2386" y="15696"/>
                  <a:pt x="2351" y="15697"/>
                  <a:pt x="2328" y="15671"/>
                </a:cubicBezTo>
                <a:cubicBezTo>
                  <a:pt x="2202" y="15522"/>
                  <a:pt x="2083" y="15370"/>
                  <a:pt x="1983" y="15170"/>
                </a:cubicBezTo>
                <a:close/>
                <a:moveTo>
                  <a:pt x="7860" y="14916"/>
                </a:moveTo>
                <a:cubicBezTo>
                  <a:pt x="7891" y="15110"/>
                  <a:pt x="7913" y="15296"/>
                  <a:pt x="7904" y="15488"/>
                </a:cubicBezTo>
                <a:cubicBezTo>
                  <a:pt x="7900" y="15562"/>
                  <a:pt x="7837" y="15613"/>
                  <a:pt x="7793" y="15671"/>
                </a:cubicBezTo>
                <a:cubicBezTo>
                  <a:pt x="7379" y="16221"/>
                  <a:pt x="6971" y="16775"/>
                  <a:pt x="6688" y="17389"/>
                </a:cubicBezTo>
                <a:lnTo>
                  <a:pt x="6644" y="17376"/>
                </a:lnTo>
                <a:cubicBezTo>
                  <a:pt x="6585" y="17221"/>
                  <a:pt x="6533" y="17064"/>
                  <a:pt x="6468" y="16912"/>
                </a:cubicBezTo>
                <a:cubicBezTo>
                  <a:pt x="6431" y="16829"/>
                  <a:pt x="6436" y="16761"/>
                  <a:pt x="6478" y="16680"/>
                </a:cubicBezTo>
                <a:cubicBezTo>
                  <a:pt x="6664" y="16321"/>
                  <a:pt x="6911" y="15993"/>
                  <a:pt x="7163" y="15667"/>
                </a:cubicBezTo>
                <a:cubicBezTo>
                  <a:pt x="7198" y="15625"/>
                  <a:pt x="7230" y="15581"/>
                  <a:pt x="7258" y="15534"/>
                </a:cubicBezTo>
                <a:cubicBezTo>
                  <a:pt x="7261" y="15528"/>
                  <a:pt x="7262" y="15521"/>
                  <a:pt x="7261" y="15515"/>
                </a:cubicBezTo>
                <a:cubicBezTo>
                  <a:pt x="7267" y="15515"/>
                  <a:pt x="7272" y="15513"/>
                  <a:pt x="7277" y="15508"/>
                </a:cubicBezTo>
                <a:cubicBezTo>
                  <a:pt x="7385" y="15388"/>
                  <a:pt x="7502" y="15270"/>
                  <a:pt x="7580" y="15134"/>
                </a:cubicBezTo>
                <a:cubicBezTo>
                  <a:pt x="7583" y="15130"/>
                  <a:pt x="7583" y="15125"/>
                  <a:pt x="7582" y="15120"/>
                </a:cubicBezTo>
                <a:lnTo>
                  <a:pt x="7582" y="15120"/>
                </a:lnTo>
                <a:cubicBezTo>
                  <a:pt x="7587" y="15122"/>
                  <a:pt x="7592" y="15123"/>
                  <a:pt x="7597" y="15123"/>
                </a:cubicBezTo>
                <a:cubicBezTo>
                  <a:pt x="7628" y="15123"/>
                  <a:pt x="7645" y="15085"/>
                  <a:pt x="7661" y="15065"/>
                </a:cubicBezTo>
                <a:cubicBezTo>
                  <a:pt x="7738" y="14968"/>
                  <a:pt x="7734" y="14964"/>
                  <a:pt x="7860" y="14916"/>
                </a:cubicBezTo>
                <a:close/>
                <a:moveTo>
                  <a:pt x="39757" y="17035"/>
                </a:moveTo>
                <a:cubicBezTo>
                  <a:pt x="39781" y="17132"/>
                  <a:pt x="39725" y="17221"/>
                  <a:pt x="39726" y="17316"/>
                </a:cubicBezTo>
                <a:lnTo>
                  <a:pt x="39685" y="17440"/>
                </a:lnTo>
                <a:lnTo>
                  <a:pt x="39675" y="17454"/>
                </a:lnTo>
                <a:cubicBezTo>
                  <a:pt x="39648" y="17465"/>
                  <a:pt x="39625" y="17486"/>
                  <a:pt x="39614" y="17514"/>
                </a:cubicBezTo>
                <a:cubicBezTo>
                  <a:pt x="39599" y="17530"/>
                  <a:pt x="39589" y="17550"/>
                  <a:pt x="39581" y="17571"/>
                </a:cubicBezTo>
                <a:cubicBezTo>
                  <a:pt x="39577" y="17515"/>
                  <a:pt x="39546" y="17452"/>
                  <a:pt x="39564" y="17388"/>
                </a:cubicBezTo>
                <a:cubicBezTo>
                  <a:pt x="39594" y="17281"/>
                  <a:pt x="39633" y="17176"/>
                  <a:pt x="39680" y="17076"/>
                </a:cubicBezTo>
                <a:lnTo>
                  <a:pt x="39757" y="17035"/>
                </a:lnTo>
                <a:close/>
                <a:moveTo>
                  <a:pt x="39468" y="17353"/>
                </a:moveTo>
                <a:lnTo>
                  <a:pt x="39468" y="17354"/>
                </a:lnTo>
                <a:cubicBezTo>
                  <a:pt x="39467" y="17509"/>
                  <a:pt x="39444" y="17638"/>
                  <a:pt x="39327" y="17743"/>
                </a:cubicBezTo>
                <a:cubicBezTo>
                  <a:pt x="39342" y="17610"/>
                  <a:pt x="39297" y="17460"/>
                  <a:pt x="39468" y="17353"/>
                </a:cubicBezTo>
                <a:close/>
                <a:moveTo>
                  <a:pt x="2519" y="15843"/>
                </a:moveTo>
                <a:cubicBezTo>
                  <a:pt x="2654" y="15843"/>
                  <a:pt x="2757" y="15882"/>
                  <a:pt x="2858" y="15921"/>
                </a:cubicBezTo>
                <a:cubicBezTo>
                  <a:pt x="3519" y="16174"/>
                  <a:pt x="4164" y="16469"/>
                  <a:pt x="4788" y="16804"/>
                </a:cubicBezTo>
                <a:cubicBezTo>
                  <a:pt x="5112" y="16976"/>
                  <a:pt x="5421" y="17166"/>
                  <a:pt x="5723" y="17369"/>
                </a:cubicBezTo>
                <a:cubicBezTo>
                  <a:pt x="5899" y="17485"/>
                  <a:pt x="6021" y="17619"/>
                  <a:pt x="6044" y="17814"/>
                </a:cubicBezTo>
                <a:cubicBezTo>
                  <a:pt x="6055" y="17905"/>
                  <a:pt x="6088" y="17995"/>
                  <a:pt x="6122" y="18123"/>
                </a:cubicBezTo>
                <a:cubicBezTo>
                  <a:pt x="5342" y="17487"/>
                  <a:pt x="4467" y="17070"/>
                  <a:pt x="3515" y="16760"/>
                </a:cubicBezTo>
                <a:lnTo>
                  <a:pt x="3513" y="16760"/>
                </a:lnTo>
                <a:cubicBezTo>
                  <a:pt x="3469" y="16744"/>
                  <a:pt x="3424" y="16733"/>
                  <a:pt x="3389" y="16703"/>
                </a:cubicBezTo>
                <a:cubicBezTo>
                  <a:pt x="3070" y="16440"/>
                  <a:pt x="2763" y="16168"/>
                  <a:pt x="2476" y="15844"/>
                </a:cubicBezTo>
                <a:cubicBezTo>
                  <a:pt x="2491" y="15844"/>
                  <a:pt x="2505" y="15843"/>
                  <a:pt x="2519" y="15843"/>
                </a:cubicBezTo>
                <a:close/>
                <a:moveTo>
                  <a:pt x="7888" y="15806"/>
                </a:moveTo>
                <a:lnTo>
                  <a:pt x="7888" y="15806"/>
                </a:lnTo>
                <a:cubicBezTo>
                  <a:pt x="7880" y="15940"/>
                  <a:pt x="7880" y="16072"/>
                  <a:pt x="7862" y="16201"/>
                </a:cubicBezTo>
                <a:cubicBezTo>
                  <a:pt x="7805" y="16608"/>
                  <a:pt x="7706" y="17006"/>
                  <a:pt x="7546" y="17392"/>
                </a:cubicBezTo>
                <a:cubicBezTo>
                  <a:pt x="7388" y="17772"/>
                  <a:pt x="7255" y="18157"/>
                  <a:pt x="7179" y="18555"/>
                </a:cubicBezTo>
                <a:cubicBezTo>
                  <a:pt x="7168" y="18612"/>
                  <a:pt x="7167" y="18672"/>
                  <a:pt x="7107" y="18726"/>
                </a:cubicBezTo>
                <a:cubicBezTo>
                  <a:pt x="7024" y="18386"/>
                  <a:pt x="6921" y="18051"/>
                  <a:pt x="6798" y="17723"/>
                </a:cubicBezTo>
                <a:cubicBezTo>
                  <a:pt x="6790" y="17701"/>
                  <a:pt x="6783" y="17675"/>
                  <a:pt x="6790" y="17655"/>
                </a:cubicBezTo>
                <a:cubicBezTo>
                  <a:pt x="6866" y="17443"/>
                  <a:pt x="6886" y="17219"/>
                  <a:pt x="7005" y="17018"/>
                </a:cubicBezTo>
                <a:cubicBezTo>
                  <a:pt x="7076" y="16899"/>
                  <a:pt x="7148" y="16779"/>
                  <a:pt x="7226" y="16664"/>
                </a:cubicBezTo>
                <a:cubicBezTo>
                  <a:pt x="7396" y="16413"/>
                  <a:pt x="7568" y="16163"/>
                  <a:pt x="7743" y="15916"/>
                </a:cubicBezTo>
                <a:cubicBezTo>
                  <a:pt x="7772" y="15874"/>
                  <a:pt x="7782" y="15815"/>
                  <a:pt x="7888" y="15806"/>
                </a:cubicBezTo>
                <a:close/>
                <a:moveTo>
                  <a:pt x="39466" y="18332"/>
                </a:moveTo>
                <a:cubicBezTo>
                  <a:pt x="39428" y="18510"/>
                  <a:pt x="39496" y="18713"/>
                  <a:pt x="39274" y="18857"/>
                </a:cubicBezTo>
                <a:cubicBezTo>
                  <a:pt x="39264" y="18592"/>
                  <a:pt x="39325" y="18412"/>
                  <a:pt x="39465" y="18332"/>
                </a:cubicBezTo>
                <a:close/>
                <a:moveTo>
                  <a:pt x="3851" y="16993"/>
                </a:moveTo>
                <a:cubicBezTo>
                  <a:pt x="3884" y="16993"/>
                  <a:pt x="3908" y="17014"/>
                  <a:pt x="3932" y="17031"/>
                </a:cubicBezTo>
                <a:cubicBezTo>
                  <a:pt x="4653" y="17306"/>
                  <a:pt x="5324" y="17649"/>
                  <a:pt x="5918" y="18099"/>
                </a:cubicBezTo>
                <a:cubicBezTo>
                  <a:pt x="6056" y="18204"/>
                  <a:pt x="6153" y="18316"/>
                  <a:pt x="6156" y="18484"/>
                </a:cubicBezTo>
                <a:cubicBezTo>
                  <a:pt x="6157" y="18581"/>
                  <a:pt x="6204" y="18677"/>
                  <a:pt x="6220" y="18775"/>
                </a:cubicBezTo>
                <a:cubicBezTo>
                  <a:pt x="6232" y="18836"/>
                  <a:pt x="6271" y="18895"/>
                  <a:pt x="6244" y="18957"/>
                </a:cubicBezTo>
                <a:cubicBezTo>
                  <a:pt x="6236" y="18959"/>
                  <a:pt x="6228" y="18959"/>
                  <a:pt x="6221" y="18959"/>
                </a:cubicBezTo>
                <a:cubicBezTo>
                  <a:pt x="6178" y="18959"/>
                  <a:pt x="6165" y="18927"/>
                  <a:pt x="6147" y="18905"/>
                </a:cubicBezTo>
                <a:cubicBezTo>
                  <a:pt x="5720" y="18390"/>
                  <a:pt x="5186" y="17965"/>
                  <a:pt x="4614" y="17574"/>
                </a:cubicBezTo>
                <a:cubicBezTo>
                  <a:pt x="4385" y="17417"/>
                  <a:pt x="4159" y="17258"/>
                  <a:pt x="3931" y="17099"/>
                </a:cubicBezTo>
                <a:cubicBezTo>
                  <a:pt x="3876" y="17082"/>
                  <a:pt x="3830" y="17056"/>
                  <a:pt x="3803" y="17006"/>
                </a:cubicBezTo>
                <a:lnTo>
                  <a:pt x="3802" y="17006"/>
                </a:lnTo>
                <a:cubicBezTo>
                  <a:pt x="3821" y="16997"/>
                  <a:pt x="3837" y="16993"/>
                  <a:pt x="3851" y="16993"/>
                </a:cubicBezTo>
                <a:close/>
                <a:moveTo>
                  <a:pt x="6254" y="18988"/>
                </a:moveTo>
                <a:lnTo>
                  <a:pt x="6268" y="19010"/>
                </a:lnTo>
                <a:lnTo>
                  <a:pt x="6254" y="19022"/>
                </a:lnTo>
                <a:cubicBezTo>
                  <a:pt x="6248" y="19015"/>
                  <a:pt x="6244" y="19008"/>
                  <a:pt x="6241" y="19000"/>
                </a:cubicBezTo>
                <a:cubicBezTo>
                  <a:pt x="6241" y="18996"/>
                  <a:pt x="6249" y="18991"/>
                  <a:pt x="6254" y="18988"/>
                </a:cubicBezTo>
                <a:close/>
                <a:moveTo>
                  <a:pt x="4096" y="18644"/>
                </a:moveTo>
                <a:cubicBezTo>
                  <a:pt x="4182" y="18814"/>
                  <a:pt x="4077" y="18954"/>
                  <a:pt x="4012" y="19111"/>
                </a:cubicBezTo>
                <a:cubicBezTo>
                  <a:pt x="3928" y="19046"/>
                  <a:pt x="3915" y="18978"/>
                  <a:pt x="3944" y="18900"/>
                </a:cubicBezTo>
                <a:cubicBezTo>
                  <a:pt x="3972" y="18817"/>
                  <a:pt x="3997" y="18732"/>
                  <a:pt x="4023" y="18648"/>
                </a:cubicBezTo>
                <a:lnTo>
                  <a:pt x="4096" y="18644"/>
                </a:lnTo>
                <a:close/>
                <a:moveTo>
                  <a:pt x="4045" y="17458"/>
                </a:moveTo>
                <a:cubicBezTo>
                  <a:pt x="4208" y="17525"/>
                  <a:pt x="4311" y="17628"/>
                  <a:pt x="4437" y="17703"/>
                </a:cubicBezTo>
                <a:cubicBezTo>
                  <a:pt x="4485" y="17731"/>
                  <a:pt x="4479" y="17772"/>
                  <a:pt x="4464" y="17813"/>
                </a:cubicBezTo>
                <a:cubicBezTo>
                  <a:pt x="4380" y="18070"/>
                  <a:pt x="4297" y="18328"/>
                  <a:pt x="4210" y="18593"/>
                </a:cubicBezTo>
                <a:cubicBezTo>
                  <a:pt x="4092" y="18547"/>
                  <a:pt x="4101" y="18473"/>
                  <a:pt x="4121" y="18399"/>
                </a:cubicBezTo>
                <a:cubicBezTo>
                  <a:pt x="4149" y="18292"/>
                  <a:pt x="4184" y="18185"/>
                  <a:pt x="4215" y="18078"/>
                </a:cubicBezTo>
                <a:cubicBezTo>
                  <a:pt x="4231" y="18043"/>
                  <a:pt x="4264" y="17986"/>
                  <a:pt x="4222" y="17974"/>
                </a:cubicBezTo>
                <a:cubicBezTo>
                  <a:pt x="4215" y="17972"/>
                  <a:pt x="4210" y="17971"/>
                  <a:pt x="4204" y="17971"/>
                </a:cubicBezTo>
                <a:cubicBezTo>
                  <a:pt x="4159" y="17971"/>
                  <a:pt x="4155" y="18026"/>
                  <a:pt x="4143" y="18062"/>
                </a:cubicBezTo>
                <a:cubicBezTo>
                  <a:pt x="4143" y="18066"/>
                  <a:pt x="4143" y="18072"/>
                  <a:pt x="4143" y="18077"/>
                </a:cubicBezTo>
                <a:cubicBezTo>
                  <a:pt x="4102" y="18131"/>
                  <a:pt x="4120" y="18207"/>
                  <a:pt x="4050" y="18249"/>
                </a:cubicBezTo>
                <a:cubicBezTo>
                  <a:pt x="4048" y="18258"/>
                  <a:pt x="4042" y="18264"/>
                  <a:pt x="4035" y="18267"/>
                </a:cubicBezTo>
                <a:lnTo>
                  <a:pt x="4035" y="18269"/>
                </a:lnTo>
                <a:cubicBezTo>
                  <a:pt x="3941" y="18270"/>
                  <a:pt x="3973" y="18327"/>
                  <a:pt x="3981" y="18366"/>
                </a:cubicBezTo>
                <a:cubicBezTo>
                  <a:pt x="4012" y="18540"/>
                  <a:pt x="3924" y="18688"/>
                  <a:pt x="3846" y="18838"/>
                </a:cubicBezTo>
                <a:cubicBezTo>
                  <a:pt x="3843" y="18845"/>
                  <a:pt x="3822" y="18845"/>
                  <a:pt x="3811" y="18847"/>
                </a:cubicBezTo>
                <a:cubicBezTo>
                  <a:pt x="3788" y="18803"/>
                  <a:pt x="3792" y="18742"/>
                  <a:pt x="3706" y="18740"/>
                </a:cubicBezTo>
                <a:lnTo>
                  <a:pt x="3706" y="18740"/>
                </a:lnTo>
                <a:lnTo>
                  <a:pt x="3745" y="18845"/>
                </a:lnTo>
                <a:cubicBezTo>
                  <a:pt x="3839" y="19050"/>
                  <a:pt x="3724" y="19226"/>
                  <a:pt x="3652" y="19410"/>
                </a:cubicBezTo>
                <a:cubicBezTo>
                  <a:pt x="3575" y="19396"/>
                  <a:pt x="3581" y="19324"/>
                  <a:pt x="3526" y="19303"/>
                </a:cubicBezTo>
                <a:cubicBezTo>
                  <a:pt x="3515" y="19291"/>
                  <a:pt x="3519" y="19264"/>
                  <a:pt x="3492" y="19264"/>
                </a:cubicBezTo>
                <a:cubicBezTo>
                  <a:pt x="3489" y="19264"/>
                  <a:pt x="3486" y="19264"/>
                  <a:pt x="3482" y="19265"/>
                </a:cubicBezTo>
                <a:cubicBezTo>
                  <a:pt x="3504" y="19083"/>
                  <a:pt x="3591" y="18915"/>
                  <a:pt x="3651" y="18742"/>
                </a:cubicBezTo>
                <a:cubicBezTo>
                  <a:pt x="3726" y="18507"/>
                  <a:pt x="3775" y="18266"/>
                  <a:pt x="3888" y="18040"/>
                </a:cubicBezTo>
                <a:cubicBezTo>
                  <a:pt x="3914" y="17844"/>
                  <a:pt x="3989" y="17660"/>
                  <a:pt x="4045" y="17458"/>
                </a:cubicBezTo>
                <a:close/>
                <a:moveTo>
                  <a:pt x="3871" y="19189"/>
                </a:moveTo>
                <a:cubicBezTo>
                  <a:pt x="4016" y="19392"/>
                  <a:pt x="3836" y="19544"/>
                  <a:pt x="3811" y="19726"/>
                </a:cubicBezTo>
                <a:cubicBezTo>
                  <a:pt x="3676" y="19580"/>
                  <a:pt x="3693" y="19451"/>
                  <a:pt x="3871" y="19189"/>
                </a:cubicBezTo>
                <a:close/>
                <a:moveTo>
                  <a:pt x="39367" y="18973"/>
                </a:moveTo>
                <a:cubicBezTo>
                  <a:pt x="39341" y="19149"/>
                  <a:pt x="39360" y="19306"/>
                  <a:pt x="39250" y="19442"/>
                </a:cubicBezTo>
                <a:cubicBezTo>
                  <a:pt x="39225" y="19462"/>
                  <a:pt x="39175" y="19476"/>
                  <a:pt x="39228" y="19514"/>
                </a:cubicBezTo>
                <a:lnTo>
                  <a:pt x="39275" y="19511"/>
                </a:lnTo>
                <a:lnTo>
                  <a:pt x="39275" y="19617"/>
                </a:lnTo>
                <a:lnTo>
                  <a:pt x="39178" y="20070"/>
                </a:lnTo>
                <a:cubicBezTo>
                  <a:pt x="39099" y="20106"/>
                  <a:pt x="39086" y="20194"/>
                  <a:pt x="39007" y="20231"/>
                </a:cubicBezTo>
                <a:cubicBezTo>
                  <a:pt x="38964" y="20053"/>
                  <a:pt x="39035" y="19756"/>
                  <a:pt x="39151" y="19627"/>
                </a:cubicBezTo>
                <a:cubicBezTo>
                  <a:pt x="39195" y="19599"/>
                  <a:pt x="39237" y="19569"/>
                  <a:pt x="39227" y="19516"/>
                </a:cubicBezTo>
                <a:cubicBezTo>
                  <a:pt x="39212" y="19504"/>
                  <a:pt x="39200" y="19499"/>
                  <a:pt x="39190" y="19499"/>
                </a:cubicBezTo>
                <a:cubicBezTo>
                  <a:pt x="39167" y="19499"/>
                  <a:pt x="39156" y="19525"/>
                  <a:pt x="39144" y="19545"/>
                </a:cubicBezTo>
                <a:cubicBezTo>
                  <a:pt x="39109" y="19542"/>
                  <a:pt x="39099" y="19522"/>
                  <a:pt x="39105" y="19497"/>
                </a:cubicBezTo>
                <a:cubicBezTo>
                  <a:pt x="39132" y="19367"/>
                  <a:pt x="39159" y="19236"/>
                  <a:pt x="39191" y="19108"/>
                </a:cubicBezTo>
                <a:cubicBezTo>
                  <a:pt x="39208" y="19039"/>
                  <a:pt x="39281" y="19020"/>
                  <a:pt x="39367" y="18973"/>
                </a:cubicBezTo>
                <a:close/>
                <a:moveTo>
                  <a:pt x="3399" y="20388"/>
                </a:moveTo>
                <a:cubicBezTo>
                  <a:pt x="3510" y="20444"/>
                  <a:pt x="3523" y="20534"/>
                  <a:pt x="3506" y="20628"/>
                </a:cubicBezTo>
                <a:cubicBezTo>
                  <a:pt x="3496" y="20690"/>
                  <a:pt x="3468" y="20751"/>
                  <a:pt x="3447" y="20811"/>
                </a:cubicBezTo>
                <a:cubicBezTo>
                  <a:pt x="3438" y="20835"/>
                  <a:pt x="3434" y="20865"/>
                  <a:pt x="3401" y="20865"/>
                </a:cubicBezTo>
                <a:cubicBezTo>
                  <a:pt x="3397" y="20865"/>
                  <a:pt x="3392" y="20865"/>
                  <a:pt x="3387" y="20864"/>
                </a:cubicBezTo>
                <a:cubicBezTo>
                  <a:pt x="3356" y="20858"/>
                  <a:pt x="3327" y="20839"/>
                  <a:pt x="3323" y="20807"/>
                </a:cubicBezTo>
                <a:cubicBezTo>
                  <a:pt x="3320" y="20750"/>
                  <a:pt x="3316" y="20693"/>
                  <a:pt x="3312" y="20635"/>
                </a:cubicBezTo>
                <a:cubicBezTo>
                  <a:pt x="3355" y="20558"/>
                  <a:pt x="3384" y="20475"/>
                  <a:pt x="3399" y="20388"/>
                </a:cubicBezTo>
                <a:close/>
                <a:moveTo>
                  <a:pt x="4792" y="183"/>
                </a:moveTo>
                <a:cubicBezTo>
                  <a:pt x="4816" y="183"/>
                  <a:pt x="4839" y="194"/>
                  <a:pt x="4831" y="210"/>
                </a:cubicBezTo>
                <a:cubicBezTo>
                  <a:pt x="4789" y="278"/>
                  <a:pt x="4845" y="386"/>
                  <a:pt x="4716" y="418"/>
                </a:cubicBezTo>
                <a:lnTo>
                  <a:pt x="4676" y="453"/>
                </a:lnTo>
                <a:lnTo>
                  <a:pt x="4676" y="453"/>
                </a:lnTo>
                <a:cubicBezTo>
                  <a:pt x="4676" y="453"/>
                  <a:pt x="4676" y="453"/>
                  <a:pt x="4676" y="453"/>
                </a:cubicBezTo>
                <a:lnTo>
                  <a:pt x="4676" y="453"/>
                </a:lnTo>
                <a:lnTo>
                  <a:pt x="4674" y="455"/>
                </a:lnTo>
                <a:lnTo>
                  <a:pt x="4676" y="453"/>
                </a:lnTo>
                <a:lnTo>
                  <a:pt x="4676" y="453"/>
                </a:lnTo>
                <a:cubicBezTo>
                  <a:pt x="4672" y="474"/>
                  <a:pt x="4656" y="488"/>
                  <a:pt x="4634" y="489"/>
                </a:cubicBezTo>
                <a:cubicBezTo>
                  <a:pt x="4618" y="542"/>
                  <a:pt x="4570" y="574"/>
                  <a:pt x="4526" y="607"/>
                </a:cubicBezTo>
                <a:cubicBezTo>
                  <a:pt x="4478" y="669"/>
                  <a:pt x="4429" y="732"/>
                  <a:pt x="4356" y="776"/>
                </a:cubicBezTo>
                <a:cubicBezTo>
                  <a:pt x="4225" y="933"/>
                  <a:pt x="4095" y="1090"/>
                  <a:pt x="4002" y="1267"/>
                </a:cubicBezTo>
                <a:cubicBezTo>
                  <a:pt x="3966" y="1334"/>
                  <a:pt x="3919" y="1363"/>
                  <a:pt x="3830" y="1363"/>
                </a:cubicBezTo>
                <a:cubicBezTo>
                  <a:pt x="3721" y="1363"/>
                  <a:pt x="3612" y="1380"/>
                  <a:pt x="3491" y="1391"/>
                </a:cubicBezTo>
                <a:cubicBezTo>
                  <a:pt x="3556" y="1272"/>
                  <a:pt x="3702" y="1222"/>
                  <a:pt x="3777" y="1121"/>
                </a:cubicBezTo>
                <a:cubicBezTo>
                  <a:pt x="3737" y="1118"/>
                  <a:pt x="3704" y="1109"/>
                  <a:pt x="3688" y="1071"/>
                </a:cubicBezTo>
                <a:cubicBezTo>
                  <a:pt x="3331" y="1325"/>
                  <a:pt x="2999" y="1594"/>
                  <a:pt x="2753" y="1937"/>
                </a:cubicBezTo>
                <a:cubicBezTo>
                  <a:pt x="2512" y="2270"/>
                  <a:pt x="2396" y="2638"/>
                  <a:pt x="2283" y="3009"/>
                </a:cubicBezTo>
                <a:cubicBezTo>
                  <a:pt x="2196" y="3175"/>
                  <a:pt x="2127" y="3351"/>
                  <a:pt x="2077" y="3533"/>
                </a:cubicBezTo>
                <a:cubicBezTo>
                  <a:pt x="1968" y="3750"/>
                  <a:pt x="1949" y="3983"/>
                  <a:pt x="1927" y="4214"/>
                </a:cubicBezTo>
                <a:cubicBezTo>
                  <a:pt x="1889" y="4616"/>
                  <a:pt x="1925" y="5018"/>
                  <a:pt x="1976" y="5416"/>
                </a:cubicBezTo>
                <a:cubicBezTo>
                  <a:pt x="2048" y="5971"/>
                  <a:pt x="2101" y="6528"/>
                  <a:pt x="2212" y="7078"/>
                </a:cubicBezTo>
                <a:cubicBezTo>
                  <a:pt x="2252" y="7279"/>
                  <a:pt x="2288" y="7480"/>
                  <a:pt x="2374" y="7671"/>
                </a:cubicBezTo>
                <a:cubicBezTo>
                  <a:pt x="2402" y="7817"/>
                  <a:pt x="2452" y="7958"/>
                  <a:pt x="2523" y="8089"/>
                </a:cubicBezTo>
                <a:cubicBezTo>
                  <a:pt x="2580" y="8231"/>
                  <a:pt x="2636" y="8375"/>
                  <a:pt x="2693" y="8519"/>
                </a:cubicBezTo>
                <a:cubicBezTo>
                  <a:pt x="2700" y="8534"/>
                  <a:pt x="2706" y="8551"/>
                  <a:pt x="2725" y="8551"/>
                </a:cubicBezTo>
                <a:cubicBezTo>
                  <a:pt x="2730" y="8551"/>
                  <a:pt x="2735" y="8551"/>
                  <a:pt x="2741" y="8549"/>
                </a:cubicBezTo>
                <a:lnTo>
                  <a:pt x="2741" y="8549"/>
                </a:lnTo>
                <a:cubicBezTo>
                  <a:pt x="2706" y="8569"/>
                  <a:pt x="2723" y="8595"/>
                  <a:pt x="2732" y="8621"/>
                </a:cubicBezTo>
                <a:cubicBezTo>
                  <a:pt x="2942" y="9173"/>
                  <a:pt x="3151" y="9726"/>
                  <a:pt x="3409" y="10263"/>
                </a:cubicBezTo>
                <a:lnTo>
                  <a:pt x="3511" y="10259"/>
                </a:lnTo>
                <a:cubicBezTo>
                  <a:pt x="3487" y="10200"/>
                  <a:pt x="3487" y="10133"/>
                  <a:pt x="3511" y="10074"/>
                </a:cubicBezTo>
                <a:cubicBezTo>
                  <a:pt x="3705" y="9523"/>
                  <a:pt x="3989" y="9006"/>
                  <a:pt x="4334" y="8514"/>
                </a:cubicBezTo>
                <a:cubicBezTo>
                  <a:pt x="4539" y="8218"/>
                  <a:pt x="4759" y="7929"/>
                  <a:pt x="4978" y="7630"/>
                </a:cubicBezTo>
                <a:cubicBezTo>
                  <a:pt x="5047" y="7672"/>
                  <a:pt x="5055" y="7738"/>
                  <a:pt x="5083" y="7793"/>
                </a:cubicBezTo>
                <a:cubicBezTo>
                  <a:pt x="5314" y="8276"/>
                  <a:pt x="5429" y="8786"/>
                  <a:pt x="5536" y="9298"/>
                </a:cubicBezTo>
                <a:cubicBezTo>
                  <a:pt x="5673" y="9965"/>
                  <a:pt x="5804" y="10631"/>
                  <a:pt x="6100" y="11266"/>
                </a:cubicBezTo>
                <a:cubicBezTo>
                  <a:pt x="6242" y="11566"/>
                  <a:pt x="6405" y="11856"/>
                  <a:pt x="6587" y="12133"/>
                </a:cubicBezTo>
                <a:cubicBezTo>
                  <a:pt x="6716" y="12333"/>
                  <a:pt x="6843" y="12532"/>
                  <a:pt x="6969" y="12732"/>
                </a:cubicBezTo>
                <a:cubicBezTo>
                  <a:pt x="7001" y="12782"/>
                  <a:pt x="7055" y="12827"/>
                  <a:pt x="7025" y="12893"/>
                </a:cubicBezTo>
                <a:cubicBezTo>
                  <a:pt x="6960" y="12929"/>
                  <a:pt x="6922" y="12987"/>
                  <a:pt x="6880" y="13039"/>
                </a:cubicBezTo>
                <a:cubicBezTo>
                  <a:pt x="6476" y="13551"/>
                  <a:pt x="6110" y="14092"/>
                  <a:pt x="5783" y="14658"/>
                </a:cubicBezTo>
                <a:cubicBezTo>
                  <a:pt x="5748" y="14720"/>
                  <a:pt x="5704" y="14782"/>
                  <a:pt x="5702" y="14854"/>
                </a:cubicBezTo>
                <a:lnTo>
                  <a:pt x="5702" y="14855"/>
                </a:lnTo>
                <a:cubicBezTo>
                  <a:pt x="5690" y="14862"/>
                  <a:pt x="5678" y="14865"/>
                  <a:pt x="5666" y="14865"/>
                </a:cubicBezTo>
                <a:cubicBezTo>
                  <a:pt x="5650" y="14865"/>
                  <a:pt x="5635" y="14860"/>
                  <a:pt x="5620" y="14852"/>
                </a:cubicBezTo>
                <a:cubicBezTo>
                  <a:pt x="5492" y="14512"/>
                  <a:pt x="5344" y="14180"/>
                  <a:pt x="5178" y="13858"/>
                </a:cubicBezTo>
                <a:cubicBezTo>
                  <a:pt x="4828" y="13176"/>
                  <a:pt x="4492" y="12488"/>
                  <a:pt x="4160" y="11800"/>
                </a:cubicBezTo>
                <a:cubicBezTo>
                  <a:pt x="4165" y="11787"/>
                  <a:pt x="4158" y="11774"/>
                  <a:pt x="4146" y="11770"/>
                </a:cubicBezTo>
                <a:cubicBezTo>
                  <a:pt x="4128" y="11695"/>
                  <a:pt x="4098" y="11624"/>
                  <a:pt x="4055" y="11560"/>
                </a:cubicBezTo>
                <a:cubicBezTo>
                  <a:pt x="4046" y="11521"/>
                  <a:pt x="4053" y="11471"/>
                  <a:pt x="3979" y="11471"/>
                </a:cubicBezTo>
                <a:cubicBezTo>
                  <a:pt x="3863" y="11476"/>
                  <a:pt x="3945" y="11529"/>
                  <a:pt x="3950" y="11562"/>
                </a:cubicBezTo>
                <a:lnTo>
                  <a:pt x="4040" y="11770"/>
                </a:lnTo>
                <a:cubicBezTo>
                  <a:pt x="4034" y="11786"/>
                  <a:pt x="4041" y="11797"/>
                  <a:pt x="4058" y="11804"/>
                </a:cubicBezTo>
                <a:cubicBezTo>
                  <a:pt x="4099" y="11958"/>
                  <a:pt x="4177" y="12101"/>
                  <a:pt x="4247" y="12246"/>
                </a:cubicBezTo>
                <a:cubicBezTo>
                  <a:pt x="4740" y="13281"/>
                  <a:pt x="5255" y="14310"/>
                  <a:pt x="5685" y="15367"/>
                </a:cubicBezTo>
                <a:cubicBezTo>
                  <a:pt x="6025" y="16204"/>
                  <a:pt x="6349" y="17044"/>
                  <a:pt x="6707" y="17875"/>
                </a:cubicBezTo>
                <a:cubicBezTo>
                  <a:pt x="6778" y="18039"/>
                  <a:pt x="6785" y="18217"/>
                  <a:pt x="6839" y="18386"/>
                </a:cubicBezTo>
                <a:cubicBezTo>
                  <a:pt x="7106" y="19230"/>
                  <a:pt x="7425" y="20060"/>
                  <a:pt x="7812" y="20870"/>
                </a:cubicBezTo>
                <a:cubicBezTo>
                  <a:pt x="7823" y="20891"/>
                  <a:pt x="7835" y="20911"/>
                  <a:pt x="7823" y="20936"/>
                </a:cubicBezTo>
                <a:cubicBezTo>
                  <a:pt x="7790" y="20945"/>
                  <a:pt x="7758" y="20948"/>
                  <a:pt x="7725" y="20948"/>
                </a:cubicBezTo>
                <a:cubicBezTo>
                  <a:pt x="7684" y="20948"/>
                  <a:pt x="7643" y="20944"/>
                  <a:pt x="7602" y="20940"/>
                </a:cubicBezTo>
                <a:cubicBezTo>
                  <a:pt x="7545" y="20794"/>
                  <a:pt x="7464" y="20658"/>
                  <a:pt x="7362" y="20538"/>
                </a:cubicBezTo>
                <a:lnTo>
                  <a:pt x="7362" y="20538"/>
                </a:lnTo>
                <a:cubicBezTo>
                  <a:pt x="7321" y="20607"/>
                  <a:pt x="7398" y="20656"/>
                  <a:pt x="7346" y="20702"/>
                </a:cubicBezTo>
                <a:cubicBezTo>
                  <a:pt x="7426" y="20725"/>
                  <a:pt x="7420" y="20785"/>
                  <a:pt x="7426" y="20841"/>
                </a:cubicBezTo>
                <a:cubicBezTo>
                  <a:pt x="7481" y="20864"/>
                  <a:pt x="7477" y="20907"/>
                  <a:pt x="7475" y="20949"/>
                </a:cubicBezTo>
                <a:cubicBezTo>
                  <a:pt x="7465" y="20959"/>
                  <a:pt x="7455" y="20968"/>
                  <a:pt x="7445" y="20968"/>
                </a:cubicBezTo>
                <a:cubicBezTo>
                  <a:pt x="7438" y="20968"/>
                  <a:pt x="7431" y="20962"/>
                  <a:pt x="7425" y="20947"/>
                </a:cubicBezTo>
                <a:cubicBezTo>
                  <a:pt x="7438" y="20911"/>
                  <a:pt x="7376" y="20877"/>
                  <a:pt x="7422" y="20841"/>
                </a:cubicBezTo>
                <a:cubicBezTo>
                  <a:pt x="7339" y="20820"/>
                  <a:pt x="7341" y="20760"/>
                  <a:pt x="7341" y="20702"/>
                </a:cubicBezTo>
                <a:cubicBezTo>
                  <a:pt x="7278" y="20689"/>
                  <a:pt x="7297" y="20606"/>
                  <a:pt x="7223" y="20600"/>
                </a:cubicBezTo>
                <a:lnTo>
                  <a:pt x="7223" y="20600"/>
                </a:lnTo>
                <a:cubicBezTo>
                  <a:pt x="7206" y="20675"/>
                  <a:pt x="7261" y="20732"/>
                  <a:pt x="7282" y="20797"/>
                </a:cubicBezTo>
                <a:cubicBezTo>
                  <a:pt x="7297" y="20845"/>
                  <a:pt x="7341" y="20891"/>
                  <a:pt x="7296" y="20943"/>
                </a:cubicBezTo>
                <a:cubicBezTo>
                  <a:pt x="7240" y="20939"/>
                  <a:pt x="7194" y="20932"/>
                  <a:pt x="7171" y="20873"/>
                </a:cubicBezTo>
                <a:cubicBezTo>
                  <a:pt x="7034" y="20502"/>
                  <a:pt x="6873" y="20137"/>
                  <a:pt x="6739" y="19764"/>
                </a:cubicBezTo>
                <a:cubicBezTo>
                  <a:pt x="6386" y="18781"/>
                  <a:pt x="6199" y="17766"/>
                  <a:pt x="5883" y="16775"/>
                </a:cubicBezTo>
                <a:cubicBezTo>
                  <a:pt x="5370" y="15175"/>
                  <a:pt x="4707" y="13623"/>
                  <a:pt x="3914" y="12108"/>
                </a:cubicBezTo>
                <a:cubicBezTo>
                  <a:pt x="3192" y="10728"/>
                  <a:pt x="2569" y="9315"/>
                  <a:pt x="2114" y="7852"/>
                </a:cubicBezTo>
                <a:cubicBezTo>
                  <a:pt x="1749" y="6682"/>
                  <a:pt x="1605" y="5453"/>
                  <a:pt x="1692" y="4230"/>
                </a:cubicBezTo>
                <a:cubicBezTo>
                  <a:pt x="1736" y="3580"/>
                  <a:pt x="1887" y="2947"/>
                  <a:pt x="2197" y="2346"/>
                </a:cubicBezTo>
                <a:cubicBezTo>
                  <a:pt x="2329" y="2090"/>
                  <a:pt x="2483" y="1844"/>
                  <a:pt x="2707" y="1634"/>
                </a:cubicBezTo>
                <a:cubicBezTo>
                  <a:pt x="2705" y="1625"/>
                  <a:pt x="2703" y="1617"/>
                  <a:pt x="2700" y="1607"/>
                </a:cubicBezTo>
                <a:lnTo>
                  <a:pt x="2700" y="1607"/>
                </a:lnTo>
                <a:cubicBezTo>
                  <a:pt x="2705" y="1611"/>
                  <a:pt x="2710" y="1614"/>
                  <a:pt x="2714" y="1617"/>
                </a:cubicBezTo>
                <a:cubicBezTo>
                  <a:pt x="2821" y="1504"/>
                  <a:pt x="2944" y="1405"/>
                  <a:pt x="3069" y="1306"/>
                </a:cubicBezTo>
                <a:cubicBezTo>
                  <a:pt x="3095" y="1286"/>
                  <a:pt x="3139" y="1261"/>
                  <a:pt x="3078" y="1229"/>
                </a:cubicBezTo>
                <a:cubicBezTo>
                  <a:pt x="3071" y="1211"/>
                  <a:pt x="3059" y="1203"/>
                  <a:pt x="3046" y="1203"/>
                </a:cubicBezTo>
                <a:cubicBezTo>
                  <a:pt x="3037" y="1203"/>
                  <a:pt x="3028" y="1206"/>
                  <a:pt x="3019" y="1212"/>
                </a:cubicBezTo>
                <a:cubicBezTo>
                  <a:pt x="2965" y="1248"/>
                  <a:pt x="2914" y="1285"/>
                  <a:pt x="2855" y="1328"/>
                </a:cubicBezTo>
                <a:cubicBezTo>
                  <a:pt x="2789" y="1242"/>
                  <a:pt x="2813" y="1180"/>
                  <a:pt x="2900" y="1126"/>
                </a:cubicBezTo>
                <a:cubicBezTo>
                  <a:pt x="3305" y="873"/>
                  <a:pt x="3712" y="621"/>
                  <a:pt x="4173" y="446"/>
                </a:cubicBezTo>
                <a:cubicBezTo>
                  <a:pt x="4228" y="400"/>
                  <a:pt x="4299" y="382"/>
                  <a:pt x="4369" y="363"/>
                </a:cubicBezTo>
                <a:cubicBezTo>
                  <a:pt x="4390" y="351"/>
                  <a:pt x="4411" y="339"/>
                  <a:pt x="4435" y="339"/>
                </a:cubicBezTo>
                <a:cubicBezTo>
                  <a:pt x="4446" y="339"/>
                  <a:pt x="4456" y="341"/>
                  <a:pt x="4468" y="347"/>
                </a:cubicBezTo>
                <a:cubicBezTo>
                  <a:pt x="4474" y="316"/>
                  <a:pt x="4492" y="308"/>
                  <a:pt x="4516" y="308"/>
                </a:cubicBezTo>
                <a:cubicBezTo>
                  <a:pt x="4527" y="308"/>
                  <a:pt x="4538" y="309"/>
                  <a:pt x="4550" y="311"/>
                </a:cubicBezTo>
                <a:cubicBezTo>
                  <a:pt x="4548" y="286"/>
                  <a:pt x="4570" y="281"/>
                  <a:pt x="4593" y="277"/>
                </a:cubicBezTo>
                <a:lnTo>
                  <a:pt x="4593" y="277"/>
                </a:lnTo>
                <a:lnTo>
                  <a:pt x="4590" y="279"/>
                </a:lnTo>
                <a:lnTo>
                  <a:pt x="4676" y="239"/>
                </a:lnTo>
                <a:cubicBezTo>
                  <a:pt x="4697" y="207"/>
                  <a:pt x="4737" y="198"/>
                  <a:pt x="4774" y="185"/>
                </a:cubicBezTo>
                <a:cubicBezTo>
                  <a:pt x="4780" y="183"/>
                  <a:pt x="4786" y="183"/>
                  <a:pt x="4792" y="183"/>
                </a:cubicBezTo>
                <a:close/>
                <a:moveTo>
                  <a:pt x="7734" y="20160"/>
                </a:moveTo>
                <a:cubicBezTo>
                  <a:pt x="7737" y="20160"/>
                  <a:pt x="7740" y="20160"/>
                  <a:pt x="7743" y="20160"/>
                </a:cubicBezTo>
                <a:lnTo>
                  <a:pt x="7784" y="20160"/>
                </a:lnTo>
                <a:cubicBezTo>
                  <a:pt x="8596" y="20194"/>
                  <a:pt x="9410" y="20208"/>
                  <a:pt x="10209" y="20354"/>
                </a:cubicBezTo>
                <a:cubicBezTo>
                  <a:pt x="10377" y="20385"/>
                  <a:pt x="10542" y="20419"/>
                  <a:pt x="10700" y="20477"/>
                </a:cubicBezTo>
                <a:cubicBezTo>
                  <a:pt x="10725" y="20487"/>
                  <a:pt x="10750" y="20496"/>
                  <a:pt x="10774" y="20508"/>
                </a:cubicBezTo>
                <a:cubicBezTo>
                  <a:pt x="10879" y="20564"/>
                  <a:pt x="10991" y="20621"/>
                  <a:pt x="10994" y="20742"/>
                </a:cubicBezTo>
                <a:cubicBezTo>
                  <a:pt x="10997" y="20866"/>
                  <a:pt x="10881" y="20923"/>
                  <a:pt x="10775" y="20975"/>
                </a:cubicBezTo>
                <a:cubicBezTo>
                  <a:pt x="10514" y="21100"/>
                  <a:pt x="10226" y="21151"/>
                  <a:pt x="9934" y="21187"/>
                </a:cubicBezTo>
                <a:cubicBezTo>
                  <a:pt x="9419" y="21251"/>
                  <a:pt x="8902" y="21292"/>
                  <a:pt x="8382" y="21292"/>
                </a:cubicBezTo>
                <a:cubicBezTo>
                  <a:pt x="8341" y="21292"/>
                  <a:pt x="8300" y="21292"/>
                  <a:pt x="8259" y="21292"/>
                </a:cubicBezTo>
                <a:cubicBezTo>
                  <a:pt x="7372" y="21279"/>
                  <a:pt x="6485" y="21251"/>
                  <a:pt x="5607" y="21130"/>
                </a:cubicBezTo>
                <a:cubicBezTo>
                  <a:pt x="5433" y="21107"/>
                  <a:pt x="5262" y="21066"/>
                  <a:pt x="5096" y="21006"/>
                </a:cubicBezTo>
                <a:cubicBezTo>
                  <a:pt x="5052" y="20991"/>
                  <a:pt x="5009" y="20973"/>
                  <a:pt x="4969" y="20951"/>
                </a:cubicBezTo>
                <a:cubicBezTo>
                  <a:pt x="4726" y="20820"/>
                  <a:pt x="4725" y="20644"/>
                  <a:pt x="4966" y="20513"/>
                </a:cubicBezTo>
                <a:cubicBezTo>
                  <a:pt x="5047" y="20469"/>
                  <a:pt x="5140" y="20445"/>
                  <a:pt x="5231" y="20424"/>
                </a:cubicBezTo>
                <a:cubicBezTo>
                  <a:pt x="5683" y="20323"/>
                  <a:pt x="6140" y="20249"/>
                  <a:pt x="6600" y="20204"/>
                </a:cubicBezTo>
                <a:cubicBezTo>
                  <a:pt x="6616" y="20202"/>
                  <a:pt x="6632" y="20202"/>
                  <a:pt x="6646" y="20202"/>
                </a:cubicBezTo>
                <a:cubicBezTo>
                  <a:pt x="6737" y="20202"/>
                  <a:pt x="6780" y="20236"/>
                  <a:pt x="6803" y="20317"/>
                </a:cubicBezTo>
                <a:cubicBezTo>
                  <a:pt x="6815" y="20361"/>
                  <a:pt x="6854" y="20400"/>
                  <a:pt x="6840" y="20458"/>
                </a:cubicBezTo>
                <a:cubicBezTo>
                  <a:pt x="6667" y="20469"/>
                  <a:pt x="6491" y="20480"/>
                  <a:pt x="6317" y="20490"/>
                </a:cubicBezTo>
                <a:cubicBezTo>
                  <a:pt x="6105" y="20504"/>
                  <a:pt x="5897" y="20538"/>
                  <a:pt x="5689" y="20574"/>
                </a:cubicBezTo>
                <a:cubicBezTo>
                  <a:pt x="5602" y="20588"/>
                  <a:pt x="5517" y="20611"/>
                  <a:pt x="5443" y="20656"/>
                </a:cubicBezTo>
                <a:cubicBezTo>
                  <a:pt x="5336" y="20722"/>
                  <a:pt x="5330" y="20815"/>
                  <a:pt x="5427" y="20891"/>
                </a:cubicBezTo>
                <a:cubicBezTo>
                  <a:pt x="5502" y="20949"/>
                  <a:pt x="5596" y="20966"/>
                  <a:pt x="5690" y="20984"/>
                </a:cubicBezTo>
                <a:cubicBezTo>
                  <a:pt x="5958" y="21033"/>
                  <a:pt x="6231" y="21053"/>
                  <a:pt x="6503" y="21073"/>
                </a:cubicBezTo>
                <a:cubicBezTo>
                  <a:pt x="7081" y="21116"/>
                  <a:pt x="7660" y="21146"/>
                  <a:pt x="8238" y="21146"/>
                </a:cubicBezTo>
                <a:cubicBezTo>
                  <a:pt x="8656" y="21146"/>
                  <a:pt x="9073" y="21130"/>
                  <a:pt x="9491" y="21092"/>
                </a:cubicBezTo>
                <a:cubicBezTo>
                  <a:pt x="9729" y="21071"/>
                  <a:pt x="9965" y="21037"/>
                  <a:pt x="10193" y="20974"/>
                </a:cubicBezTo>
                <a:cubicBezTo>
                  <a:pt x="10220" y="20967"/>
                  <a:pt x="10246" y="20960"/>
                  <a:pt x="10271" y="20951"/>
                </a:cubicBezTo>
                <a:cubicBezTo>
                  <a:pt x="10380" y="20911"/>
                  <a:pt x="10493" y="20869"/>
                  <a:pt x="10499" y="20750"/>
                </a:cubicBezTo>
                <a:cubicBezTo>
                  <a:pt x="10505" y="20632"/>
                  <a:pt x="10394" y="20582"/>
                  <a:pt x="10287" y="20538"/>
                </a:cubicBezTo>
                <a:cubicBezTo>
                  <a:pt x="10145" y="20480"/>
                  <a:pt x="9990" y="20452"/>
                  <a:pt x="9836" y="20430"/>
                </a:cubicBezTo>
                <a:cubicBezTo>
                  <a:pt x="9348" y="20358"/>
                  <a:pt x="8858" y="20320"/>
                  <a:pt x="8366" y="20315"/>
                </a:cubicBezTo>
                <a:cubicBezTo>
                  <a:pt x="8354" y="20314"/>
                  <a:pt x="8342" y="20314"/>
                  <a:pt x="8330" y="20314"/>
                </a:cubicBezTo>
                <a:cubicBezTo>
                  <a:pt x="8166" y="20314"/>
                  <a:pt x="8002" y="20337"/>
                  <a:pt x="7843" y="20381"/>
                </a:cubicBezTo>
                <a:cubicBezTo>
                  <a:pt x="7816" y="20389"/>
                  <a:pt x="7794" y="20395"/>
                  <a:pt x="7775" y="20395"/>
                </a:cubicBezTo>
                <a:cubicBezTo>
                  <a:pt x="7743" y="20395"/>
                  <a:pt x="7722" y="20379"/>
                  <a:pt x="7710" y="20334"/>
                </a:cubicBezTo>
                <a:cubicBezTo>
                  <a:pt x="7700" y="20300"/>
                  <a:pt x="7684" y="20267"/>
                  <a:pt x="7672" y="20234"/>
                </a:cubicBezTo>
                <a:cubicBezTo>
                  <a:pt x="7653" y="20182"/>
                  <a:pt x="7679" y="20160"/>
                  <a:pt x="7734" y="20160"/>
                </a:cubicBezTo>
                <a:close/>
                <a:moveTo>
                  <a:pt x="10545" y="21188"/>
                </a:moveTo>
                <a:cubicBezTo>
                  <a:pt x="10620" y="21230"/>
                  <a:pt x="10577" y="21289"/>
                  <a:pt x="10599" y="21331"/>
                </a:cubicBezTo>
                <a:cubicBezTo>
                  <a:pt x="10605" y="21346"/>
                  <a:pt x="10619" y="21358"/>
                  <a:pt x="10636" y="21361"/>
                </a:cubicBezTo>
                <a:cubicBezTo>
                  <a:pt x="10601" y="21385"/>
                  <a:pt x="10592" y="21435"/>
                  <a:pt x="10531" y="21447"/>
                </a:cubicBezTo>
                <a:lnTo>
                  <a:pt x="10531" y="21447"/>
                </a:lnTo>
                <a:cubicBezTo>
                  <a:pt x="10492" y="21362"/>
                  <a:pt x="10481" y="21282"/>
                  <a:pt x="10545" y="21188"/>
                </a:cubicBezTo>
                <a:close/>
                <a:moveTo>
                  <a:pt x="10380" y="21264"/>
                </a:moveTo>
                <a:cubicBezTo>
                  <a:pt x="10434" y="21343"/>
                  <a:pt x="10416" y="21426"/>
                  <a:pt x="10417" y="21507"/>
                </a:cubicBezTo>
                <a:lnTo>
                  <a:pt x="10340" y="21507"/>
                </a:lnTo>
                <a:cubicBezTo>
                  <a:pt x="10346" y="21425"/>
                  <a:pt x="10318" y="21340"/>
                  <a:pt x="10380" y="21264"/>
                </a:cubicBezTo>
                <a:close/>
                <a:moveTo>
                  <a:pt x="3246" y="20883"/>
                </a:moveTo>
                <a:cubicBezTo>
                  <a:pt x="3348" y="20997"/>
                  <a:pt x="3375" y="21118"/>
                  <a:pt x="3315" y="21257"/>
                </a:cubicBezTo>
                <a:cubicBezTo>
                  <a:pt x="3277" y="21344"/>
                  <a:pt x="3260" y="21437"/>
                  <a:pt x="3230" y="21541"/>
                </a:cubicBezTo>
                <a:cubicBezTo>
                  <a:pt x="3133" y="21474"/>
                  <a:pt x="3095" y="21396"/>
                  <a:pt x="3100" y="21302"/>
                </a:cubicBezTo>
                <a:cubicBezTo>
                  <a:pt x="3148" y="21162"/>
                  <a:pt x="3197" y="21023"/>
                  <a:pt x="3246" y="20883"/>
                </a:cubicBezTo>
                <a:close/>
                <a:moveTo>
                  <a:pt x="10226" y="21285"/>
                </a:moveTo>
                <a:lnTo>
                  <a:pt x="10226" y="21285"/>
                </a:lnTo>
                <a:cubicBezTo>
                  <a:pt x="10302" y="21365"/>
                  <a:pt x="10264" y="21458"/>
                  <a:pt x="10277" y="21545"/>
                </a:cubicBezTo>
                <a:lnTo>
                  <a:pt x="10255" y="21583"/>
                </a:lnTo>
                <a:cubicBezTo>
                  <a:pt x="10141" y="21488"/>
                  <a:pt x="10241" y="21383"/>
                  <a:pt x="10226" y="21285"/>
                </a:cubicBezTo>
                <a:close/>
                <a:moveTo>
                  <a:pt x="10563" y="21527"/>
                </a:moveTo>
                <a:cubicBezTo>
                  <a:pt x="10582" y="21527"/>
                  <a:pt x="10586" y="21542"/>
                  <a:pt x="10588" y="21556"/>
                </a:cubicBezTo>
                <a:cubicBezTo>
                  <a:pt x="10592" y="21579"/>
                  <a:pt x="10581" y="21598"/>
                  <a:pt x="10550" y="21606"/>
                </a:cubicBezTo>
                <a:cubicBezTo>
                  <a:pt x="10549" y="21606"/>
                  <a:pt x="10547" y="21606"/>
                  <a:pt x="10546" y="21606"/>
                </a:cubicBezTo>
                <a:cubicBezTo>
                  <a:pt x="10525" y="21606"/>
                  <a:pt x="10512" y="21596"/>
                  <a:pt x="10510" y="21578"/>
                </a:cubicBezTo>
                <a:lnTo>
                  <a:pt x="10511" y="21578"/>
                </a:lnTo>
                <a:cubicBezTo>
                  <a:pt x="10507" y="21552"/>
                  <a:pt x="10524" y="21535"/>
                  <a:pt x="10551" y="21528"/>
                </a:cubicBezTo>
                <a:cubicBezTo>
                  <a:pt x="10556" y="21527"/>
                  <a:pt x="10560" y="21527"/>
                  <a:pt x="10563" y="21527"/>
                </a:cubicBezTo>
                <a:close/>
                <a:moveTo>
                  <a:pt x="10417" y="21588"/>
                </a:moveTo>
                <a:lnTo>
                  <a:pt x="10417" y="21588"/>
                </a:lnTo>
                <a:cubicBezTo>
                  <a:pt x="10430" y="21621"/>
                  <a:pt x="10440" y="21658"/>
                  <a:pt x="10384" y="21665"/>
                </a:cubicBezTo>
                <a:cubicBezTo>
                  <a:pt x="10381" y="21665"/>
                  <a:pt x="10379" y="21666"/>
                  <a:pt x="10377" y="21666"/>
                </a:cubicBezTo>
                <a:cubicBezTo>
                  <a:pt x="10351" y="21666"/>
                  <a:pt x="10347" y="21639"/>
                  <a:pt x="10348" y="21617"/>
                </a:cubicBezTo>
                <a:lnTo>
                  <a:pt x="10348" y="21617"/>
                </a:lnTo>
                <a:cubicBezTo>
                  <a:pt x="10348" y="21617"/>
                  <a:pt x="10348" y="21617"/>
                  <a:pt x="10348" y="21617"/>
                </a:cubicBezTo>
                <a:lnTo>
                  <a:pt x="10417" y="21588"/>
                </a:lnTo>
                <a:close/>
                <a:moveTo>
                  <a:pt x="8127" y="21437"/>
                </a:moveTo>
                <a:cubicBezTo>
                  <a:pt x="8235" y="21437"/>
                  <a:pt x="8246" y="21470"/>
                  <a:pt x="8224" y="21588"/>
                </a:cubicBezTo>
                <a:cubicBezTo>
                  <a:pt x="8218" y="21621"/>
                  <a:pt x="8196" y="21652"/>
                  <a:pt x="8182" y="21684"/>
                </a:cubicBezTo>
                <a:lnTo>
                  <a:pt x="8183" y="21685"/>
                </a:lnTo>
                <a:cubicBezTo>
                  <a:pt x="8156" y="21688"/>
                  <a:pt x="8130" y="21692"/>
                  <a:pt x="8122" y="21720"/>
                </a:cubicBezTo>
                <a:lnTo>
                  <a:pt x="8036" y="21732"/>
                </a:lnTo>
                <a:cubicBezTo>
                  <a:pt x="8038" y="21634"/>
                  <a:pt x="8040" y="21538"/>
                  <a:pt x="8042" y="21442"/>
                </a:cubicBezTo>
                <a:cubicBezTo>
                  <a:pt x="8075" y="21439"/>
                  <a:pt x="8104" y="21437"/>
                  <a:pt x="8127" y="21437"/>
                </a:cubicBezTo>
                <a:close/>
                <a:moveTo>
                  <a:pt x="10254" y="21639"/>
                </a:moveTo>
                <a:lnTo>
                  <a:pt x="10293" y="21653"/>
                </a:lnTo>
                <a:cubicBezTo>
                  <a:pt x="10299" y="21689"/>
                  <a:pt x="10271" y="21713"/>
                  <a:pt x="10251" y="21739"/>
                </a:cubicBezTo>
                <a:lnTo>
                  <a:pt x="10249" y="21739"/>
                </a:lnTo>
                <a:cubicBezTo>
                  <a:pt x="10187" y="21703"/>
                  <a:pt x="10190" y="21670"/>
                  <a:pt x="10254" y="21639"/>
                </a:cubicBezTo>
                <a:close/>
                <a:moveTo>
                  <a:pt x="10566" y="21700"/>
                </a:moveTo>
                <a:cubicBezTo>
                  <a:pt x="10582" y="21700"/>
                  <a:pt x="10584" y="21719"/>
                  <a:pt x="10591" y="21730"/>
                </a:cubicBezTo>
                <a:cubicBezTo>
                  <a:pt x="10594" y="21754"/>
                  <a:pt x="10589" y="21777"/>
                  <a:pt x="10558" y="21785"/>
                </a:cubicBezTo>
                <a:cubicBezTo>
                  <a:pt x="10555" y="21786"/>
                  <a:pt x="10552" y="21787"/>
                  <a:pt x="10549" y="21787"/>
                </a:cubicBezTo>
                <a:cubicBezTo>
                  <a:pt x="10533" y="21787"/>
                  <a:pt x="10519" y="21775"/>
                  <a:pt x="10517" y="21759"/>
                </a:cubicBezTo>
                <a:cubicBezTo>
                  <a:pt x="10512" y="21733"/>
                  <a:pt x="10525" y="21714"/>
                  <a:pt x="10552" y="21703"/>
                </a:cubicBezTo>
                <a:cubicBezTo>
                  <a:pt x="10558" y="21701"/>
                  <a:pt x="10562" y="21700"/>
                  <a:pt x="10566" y="21700"/>
                </a:cubicBezTo>
                <a:close/>
                <a:moveTo>
                  <a:pt x="4670" y="17887"/>
                </a:moveTo>
                <a:cubicBezTo>
                  <a:pt x="4766" y="17912"/>
                  <a:pt x="4812" y="17958"/>
                  <a:pt x="4864" y="17994"/>
                </a:cubicBezTo>
                <a:cubicBezTo>
                  <a:pt x="5481" y="18421"/>
                  <a:pt x="5986" y="18931"/>
                  <a:pt x="6409" y="19501"/>
                </a:cubicBezTo>
                <a:cubicBezTo>
                  <a:pt x="6548" y="19688"/>
                  <a:pt x="6603" y="19907"/>
                  <a:pt x="6710" y="20122"/>
                </a:cubicBezTo>
                <a:cubicBezTo>
                  <a:pt x="6659" y="20120"/>
                  <a:pt x="6608" y="20120"/>
                  <a:pt x="6558" y="20120"/>
                </a:cubicBezTo>
                <a:cubicBezTo>
                  <a:pt x="6135" y="20120"/>
                  <a:pt x="5740" y="20171"/>
                  <a:pt x="5349" y="20248"/>
                </a:cubicBezTo>
                <a:cubicBezTo>
                  <a:pt x="5178" y="20280"/>
                  <a:pt x="5014" y="20341"/>
                  <a:pt x="4864" y="20429"/>
                </a:cubicBezTo>
                <a:cubicBezTo>
                  <a:pt x="4733" y="20507"/>
                  <a:pt x="4656" y="20609"/>
                  <a:pt x="4632" y="20745"/>
                </a:cubicBezTo>
                <a:cubicBezTo>
                  <a:pt x="4607" y="20877"/>
                  <a:pt x="4600" y="21011"/>
                  <a:pt x="4611" y="21144"/>
                </a:cubicBezTo>
                <a:cubicBezTo>
                  <a:pt x="4626" y="21313"/>
                  <a:pt x="4629" y="21483"/>
                  <a:pt x="4644" y="21651"/>
                </a:cubicBezTo>
                <a:cubicBezTo>
                  <a:pt x="4650" y="21723"/>
                  <a:pt x="4631" y="21753"/>
                  <a:pt x="4538" y="21761"/>
                </a:cubicBezTo>
                <a:cubicBezTo>
                  <a:pt x="4198" y="21792"/>
                  <a:pt x="3857" y="21796"/>
                  <a:pt x="3516" y="21809"/>
                </a:cubicBezTo>
                <a:cubicBezTo>
                  <a:pt x="3496" y="21810"/>
                  <a:pt x="3479" y="21810"/>
                  <a:pt x="3463" y="21810"/>
                </a:cubicBezTo>
                <a:cubicBezTo>
                  <a:pt x="3315" y="21810"/>
                  <a:pt x="3305" y="21776"/>
                  <a:pt x="3358" y="21627"/>
                </a:cubicBezTo>
                <a:cubicBezTo>
                  <a:pt x="3706" y="20627"/>
                  <a:pt x="4057" y="19629"/>
                  <a:pt x="4409" y="18630"/>
                </a:cubicBezTo>
                <a:cubicBezTo>
                  <a:pt x="4495" y="18385"/>
                  <a:pt x="4581" y="18139"/>
                  <a:pt x="4670" y="17887"/>
                </a:cubicBezTo>
                <a:close/>
                <a:moveTo>
                  <a:pt x="10255" y="21791"/>
                </a:moveTo>
                <a:cubicBezTo>
                  <a:pt x="10305" y="21815"/>
                  <a:pt x="10292" y="21856"/>
                  <a:pt x="10293" y="21894"/>
                </a:cubicBezTo>
                <a:cubicBezTo>
                  <a:pt x="10277" y="21900"/>
                  <a:pt x="10255" y="21913"/>
                  <a:pt x="10239" y="21913"/>
                </a:cubicBezTo>
                <a:cubicBezTo>
                  <a:pt x="10233" y="21913"/>
                  <a:pt x="10227" y="21911"/>
                  <a:pt x="10223" y="21906"/>
                </a:cubicBezTo>
                <a:cubicBezTo>
                  <a:pt x="10190" y="21864"/>
                  <a:pt x="10202" y="21821"/>
                  <a:pt x="10255" y="21791"/>
                </a:cubicBezTo>
                <a:close/>
                <a:moveTo>
                  <a:pt x="8182" y="21686"/>
                </a:moveTo>
                <a:cubicBezTo>
                  <a:pt x="8250" y="21736"/>
                  <a:pt x="8207" y="21802"/>
                  <a:pt x="8209" y="21860"/>
                </a:cubicBezTo>
                <a:lnTo>
                  <a:pt x="8132" y="21923"/>
                </a:lnTo>
                <a:lnTo>
                  <a:pt x="8132" y="21923"/>
                </a:lnTo>
                <a:lnTo>
                  <a:pt x="8133" y="21922"/>
                </a:lnTo>
                <a:lnTo>
                  <a:pt x="8058" y="21965"/>
                </a:lnTo>
                <a:cubicBezTo>
                  <a:pt x="8058" y="21963"/>
                  <a:pt x="8057" y="21962"/>
                  <a:pt x="8057" y="21962"/>
                </a:cubicBezTo>
                <a:cubicBezTo>
                  <a:pt x="7970" y="21899"/>
                  <a:pt x="8033" y="21831"/>
                  <a:pt x="8046" y="21765"/>
                </a:cubicBezTo>
                <a:cubicBezTo>
                  <a:pt x="8076" y="21757"/>
                  <a:pt x="8106" y="21746"/>
                  <a:pt x="8122" y="21721"/>
                </a:cubicBezTo>
                <a:lnTo>
                  <a:pt x="8182" y="21686"/>
                </a:lnTo>
                <a:close/>
                <a:moveTo>
                  <a:pt x="4426" y="21861"/>
                </a:moveTo>
                <a:cubicBezTo>
                  <a:pt x="4453" y="21861"/>
                  <a:pt x="4481" y="21863"/>
                  <a:pt x="4510" y="21868"/>
                </a:cubicBezTo>
                <a:cubicBezTo>
                  <a:pt x="4417" y="21968"/>
                  <a:pt x="4305" y="22012"/>
                  <a:pt x="4174" y="22023"/>
                </a:cubicBezTo>
                <a:cubicBezTo>
                  <a:pt x="3910" y="22043"/>
                  <a:pt x="3647" y="22060"/>
                  <a:pt x="3383" y="22079"/>
                </a:cubicBezTo>
                <a:cubicBezTo>
                  <a:pt x="3367" y="22080"/>
                  <a:pt x="3352" y="22081"/>
                  <a:pt x="3339" y="22081"/>
                </a:cubicBezTo>
                <a:cubicBezTo>
                  <a:pt x="3301" y="22081"/>
                  <a:pt x="3274" y="22071"/>
                  <a:pt x="3277" y="22017"/>
                </a:cubicBezTo>
                <a:cubicBezTo>
                  <a:pt x="3279" y="21954"/>
                  <a:pt x="3303" y="21925"/>
                  <a:pt x="3376" y="21925"/>
                </a:cubicBezTo>
                <a:cubicBezTo>
                  <a:pt x="3379" y="21925"/>
                  <a:pt x="3382" y="21925"/>
                  <a:pt x="3385" y="21925"/>
                </a:cubicBezTo>
                <a:cubicBezTo>
                  <a:pt x="3430" y="21927"/>
                  <a:pt x="3475" y="21927"/>
                  <a:pt x="3520" y="21927"/>
                </a:cubicBezTo>
                <a:cubicBezTo>
                  <a:pt x="3740" y="21927"/>
                  <a:pt x="3959" y="21912"/>
                  <a:pt x="4178" y="21891"/>
                </a:cubicBezTo>
                <a:cubicBezTo>
                  <a:pt x="4258" y="21884"/>
                  <a:pt x="4338" y="21861"/>
                  <a:pt x="4426" y="21861"/>
                </a:cubicBezTo>
                <a:close/>
                <a:moveTo>
                  <a:pt x="8435" y="21418"/>
                </a:moveTo>
                <a:cubicBezTo>
                  <a:pt x="8460" y="21418"/>
                  <a:pt x="8488" y="21423"/>
                  <a:pt x="8517" y="21434"/>
                </a:cubicBezTo>
                <a:cubicBezTo>
                  <a:pt x="8556" y="21450"/>
                  <a:pt x="8554" y="21474"/>
                  <a:pt x="8555" y="21505"/>
                </a:cubicBezTo>
                <a:cubicBezTo>
                  <a:pt x="8556" y="21578"/>
                  <a:pt x="8508" y="21646"/>
                  <a:pt x="8526" y="21721"/>
                </a:cubicBezTo>
                <a:cubicBezTo>
                  <a:pt x="8541" y="21814"/>
                  <a:pt x="8562" y="21908"/>
                  <a:pt x="8483" y="21990"/>
                </a:cubicBezTo>
                <a:cubicBezTo>
                  <a:pt x="8428" y="22001"/>
                  <a:pt x="8394" y="22038"/>
                  <a:pt x="8357" y="22069"/>
                </a:cubicBezTo>
                <a:cubicBezTo>
                  <a:pt x="8335" y="22086"/>
                  <a:pt x="8321" y="22093"/>
                  <a:pt x="8311" y="22093"/>
                </a:cubicBezTo>
                <a:cubicBezTo>
                  <a:pt x="8286" y="22093"/>
                  <a:pt x="8285" y="22058"/>
                  <a:pt x="8275" y="22034"/>
                </a:cubicBezTo>
                <a:lnTo>
                  <a:pt x="8292" y="21862"/>
                </a:lnTo>
                <a:cubicBezTo>
                  <a:pt x="8322" y="21842"/>
                  <a:pt x="8353" y="21823"/>
                  <a:pt x="8369" y="21792"/>
                </a:cubicBezTo>
                <a:cubicBezTo>
                  <a:pt x="8394" y="21789"/>
                  <a:pt x="8408" y="21778"/>
                  <a:pt x="8411" y="21757"/>
                </a:cubicBezTo>
                <a:cubicBezTo>
                  <a:pt x="8434" y="21755"/>
                  <a:pt x="8454" y="21740"/>
                  <a:pt x="8461" y="21719"/>
                </a:cubicBezTo>
                <a:cubicBezTo>
                  <a:pt x="8432" y="21719"/>
                  <a:pt x="8409" y="21726"/>
                  <a:pt x="8409" y="21754"/>
                </a:cubicBezTo>
                <a:cubicBezTo>
                  <a:pt x="8407" y="21754"/>
                  <a:pt x="8405" y="21754"/>
                  <a:pt x="8403" y="21754"/>
                </a:cubicBezTo>
                <a:cubicBezTo>
                  <a:pt x="8378" y="21754"/>
                  <a:pt x="8362" y="21761"/>
                  <a:pt x="8367" y="21787"/>
                </a:cubicBezTo>
                <a:cubicBezTo>
                  <a:pt x="8335" y="21776"/>
                  <a:pt x="8285" y="21784"/>
                  <a:pt x="8290" y="21733"/>
                </a:cubicBezTo>
                <a:cubicBezTo>
                  <a:pt x="8295" y="21671"/>
                  <a:pt x="8298" y="21608"/>
                  <a:pt x="8302" y="21545"/>
                </a:cubicBezTo>
                <a:cubicBezTo>
                  <a:pt x="8308" y="21464"/>
                  <a:pt x="8360" y="21418"/>
                  <a:pt x="8435" y="21418"/>
                </a:cubicBezTo>
                <a:close/>
                <a:moveTo>
                  <a:pt x="4776" y="20995"/>
                </a:moveTo>
                <a:cubicBezTo>
                  <a:pt x="4876" y="21060"/>
                  <a:pt x="4971" y="21075"/>
                  <a:pt x="5010" y="21159"/>
                </a:cubicBezTo>
                <a:cubicBezTo>
                  <a:pt x="4982" y="21386"/>
                  <a:pt x="4983" y="21616"/>
                  <a:pt x="5010" y="21843"/>
                </a:cubicBezTo>
                <a:cubicBezTo>
                  <a:pt x="5026" y="21822"/>
                  <a:pt x="5035" y="21812"/>
                  <a:pt x="5036" y="21803"/>
                </a:cubicBezTo>
                <a:cubicBezTo>
                  <a:pt x="5056" y="21590"/>
                  <a:pt x="5076" y="21376"/>
                  <a:pt x="5093" y="21163"/>
                </a:cubicBezTo>
                <a:cubicBezTo>
                  <a:pt x="5136" y="21163"/>
                  <a:pt x="5179" y="21165"/>
                  <a:pt x="5211" y="21193"/>
                </a:cubicBezTo>
                <a:cubicBezTo>
                  <a:pt x="5184" y="21520"/>
                  <a:pt x="5204" y="21847"/>
                  <a:pt x="5205" y="22174"/>
                </a:cubicBezTo>
                <a:cubicBezTo>
                  <a:pt x="4963" y="22075"/>
                  <a:pt x="4832" y="21919"/>
                  <a:pt x="4826" y="21683"/>
                </a:cubicBezTo>
                <a:cubicBezTo>
                  <a:pt x="4820" y="21464"/>
                  <a:pt x="4795" y="21247"/>
                  <a:pt x="4776" y="20995"/>
                </a:cubicBezTo>
                <a:close/>
                <a:moveTo>
                  <a:pt x="8156" y="22243"/>
                </a:moveTo>
                <a:lnTo>
                  <a:pt x="8156" y="22243"/>
                </a:lnTo>
                <a:cubicBezTo>
                  <a:pt x="8169" y="22246"/>
                  <a:pt x="8180" y="22252"/>
                  <a:pt x="8189" y="22261"/>
                </a:cubicBezTo>
                <a:cubicBezTo>
                  <a:pt x="8180" y="22252"/>
                  <a:pt x="8168" y="22246"/>
                  <a:pt x="8156" y="22243"/>
                </a:cubicBezTo>
                <a:close/>
                <a:moveTo>
                  <a:pt x="38816" y="21686"/>
                </a:moveTo>
                <a:cubicBezTo>
                  <a:pt x="38828" y="21691"/>
                  <a:pt x="38848" y="21697"/>
                  <a:pt x="38848" y="21703"/>
                </a:cubicBezTo>
                <a:cubicBezTo>
                  <a:pt x="38832" y="21885"/>
                  <a:pt x="38847" y="22074"/>
                  <a:pt x="38691" y="22226"/>
                </a:cubicBezTo>
                <a:lnTo>
                  <a:pt x="38535" y="22314"/>
                </a:lnTo>
                <a:cubicBezTo>
                  <a:pt x="38530" y="22066"/>
                  <a:pt x="38664" y="21873"/>
                  <a:pt x="38816" y="21686"/>
                </a:cubicBezTo>
                <a:close/>
                <a:moveTo>
                  <a:pt x="3955" y="22099"/>
                </a:moveTo>
                <a:cubicBezTo>
                  <a:pt x="3973" y="22099"/>
                  <a:pt x="3986" y="22104"/>
                  <a:pt x="3988" y="22124"/>
                </a:cubicBezTo>
                <a:cubicBezTo>
                  <a:pt x="3989" y="22148"/>
                  <a:pt x="3940" y="22156"/>
                  <a:pt x="3907" y="22160"/>
                </a:cubicBezTo>
                <a:cubicBezTo>
                  <a:pt x="3722" y="22246"/>
                  <a:pt x="3535" y="22331"/>
                  <a:pt x="3321" y="22331"/>
                </a:cubicBezTo>
                <a:cubicBezTo>
                  <a:pt x="3286" y="22331"/>
                  <a:pt x="3250" y="22328"/>
                  <a:pt x="3214" y="22324"/>
                </a:cubicBezTo>
                <a:cubicBezTo>
                  <a:pt x="3210" y="22185"/>
                  <a:pt x="3210" y="22185"/>
                  <a:pt x="3341" y="22170"/>
                </a:cubicBezTo>
                <a:cubicBezTo>
                  <a:pt x="3510" y="22151"/>
                  <a:pt x="3680" y="22133"/>
                  <a:pt x="3849" y="22116"/>
                </a:cubicBezTo>
                <a:cubicBezTo>
                  <a:pt x="3868" y="22108"/>
                  <a:pt x="3887" y="22104"/>
                  <a:pt x="3906" y="22103"/>
                </a:cubicBezTo>
                <a:cubicBezTo>
                  <a:pt x="3907" y="22103"/>
                  <a:pt x="3908" y="22103"/>
                  <a:pt x="3909" y="22103"/>
                </a:cubicBezTo>
                <a:cubicBezTo>
                  <a:pt x="3923" y="22103"/>
                  <a:pt x="3940" y="22099"/>
                  <a:pt x="3955" y="22099"/>
                </a:cubicBezTo>
                <a:close/>
                <a:moveTo>
                  <a:pt x="5305" y="21205"/>
                </a:moveTo>
                <a:cubicBezTo>
                  <a:pt x="5420" y="21205"/>
                  <a:pt x="5412" y="21288"/>
                  <a:pt x="5426" y="21346"/>
                </a:cubicBezTo>
                <a:cubicBezTo>
                  <a:pt x="5437" y="21350"/>
                  <a:pt x="5446" y="21351"/>
                  <a:pt x="5454" y="21351"/>
                </a:cubicBezTo>
                <a:cubicBezTo>
                  <a:pt x="5475" y="21351"/>
                  <a:pt x="5484" y="21339"/>
                  <a:pt x="5490" y="21320"/>
                </a:cubicBezTo>
                <a:cubicBezTo>
                  <a:pt x="5496" y="21299"/>
                  <a:pt x="5500" y="21275"/>
                  <a:pt x="5538" y="21275"/>
                </a:cubicBezTo>
                <a:cubicBezTo>
                  <a:pt x="5539" y="21275"/>
                  <a:pt x="5539" y="21275"/>
                  <a:pt x="5540" y="21275"/>
                </a:cubicBezTo>
                <a:cubicBezTo>
                  <a:pt x="5565" y="21275"/>
                  <a:pt x="5568" y="21295"/>
                  <a:pt x="5569" y="21311"/>
                </a:cubicBezTo>
                <a:cubicBezTo>
                  <a:pt x="5582" y="21576"/>
                  <a:pt x="5575" y="21841"/>
                  <a:pt x="5621" y="22105"/>
                </a:cubicBezTo>
                <a:cubicBezTo>
                  <a:pt x="5577" y="22170"/>
                  <a:pt x="5537" y="22233"/>
                  <a:pt x="5639" y="22290"/>
                </a:cubicBezTo>
                <a:cubicBezTo>
                  <a:pt x="5654" y="22300"/>
                  <a:pt x="5653" y="22331"/>
                  <a:pt x="5662" y="22352"/>
                </a:cubicBezTo>
                <a:cubicBezTo>
                  <a:pt x="5656" y="22352"/>
                  <a:pt x="5650" y="22352"/>
                  <a:pt x="5644" y="22352"/>
                </a:cubicBezTo>
                <a:cubicBezTo>
                  <a:pt x="5476" y="22352"/>
                  <a:pt x="5353" y="22273"/>
                  <a:pt x="5240" y="22179"/>
                </a:cubicBezTo>
                <a:cubicBezTo>
                  <a:pt x="5266" y="22070"/>
                  <a:pt x="5267" y="21960"/>
                  <a:pt x="5272" y="21849"/>
                </a:cubicBezTo>
                <a:cubicBezTo>
                  <a:pt x="5280" y="21634"/>
                  <a:pt x="5274" y="21419"/>
                  <a:pt x="5305" y="21205"/>
                </a:cubicBezTo>
                <a:close/>
                <a:moveTo>
                  <a:pt x="5734" y="21291"/>
                </a:moveTo>
                <a:cubicBezTo>
                  <a:pt x="5752" y="21291"/>
                  <a:pt x="5774" y="21294"/>
                  <a:pt x="5803" y="21296"/>
                </a:cubicBezTo>
                <a:cubicBezTo>
                  <a:pt x="6480" y="21364"/>
                  <a:pt x="7157" y="21409"/>
                  <a:pt x="7838" y="21419"/>
                </a:cubicBezTo>
                <a:cubicBezTo>
                  <a:pt x="7879" y="21419"/>
                  <a:pt x="7920" y="21421"/>
                  <a:pt x="7956" y="21442"/>
                </a:cubicBezTo>
                <a:cubicBezTo>
                  <a:pt x="7932" y="21661"/>
                  <a:pt x="7974" y="21884"/>
                  <a:pt x="7917" y="22104"/>
                </a:cubicBezTo>
                <a:cubicBezTo>
                  <a:pt x="7811" y="22167"/>
                  <a:pt x="7681" y="22212"/>
                  <a:pt x="7620" y="22360"/>
                </a:cubicBezTo>
                <a:cubicBezTo>
                  <a:pt x="7755" y="22277"/>
                  <a:pt x="7867" y="22219"/>
                  <a:pt x="7917" y="22107"/>
                </a:cubicBezTo>
                <a:lnTo>
                  <a:pt x="7917" y="22107"/>
                </a:lnTo>
                <a:cubicBezTo>
                  <a:pt x="7913" y="22126"/>
                  <a:pt x="7950" y="22152"/>
                  <a:pt x="7968" y="22174"/>
                </a:cubicBezTo>
                <a:cubicBezTo>
                  <a:pt x="7967" y="22207"/>
                  <a:pt x="7966" y="22239"/>
                  <a:pt x="7964" y="22271"/>
                </a:cubicBezTo>
                <a:cubicBezTo>
                  <a:pt x="8007" y="22245"/>
                  <a:pt x="8000" y="22210"/>
                  <a:pt x="7989" y="22174"/>
                </a:cubicBezTo>
                <a:cubicBezTo>
                  <a:pt x="8005" y="22124"/>
                  <a:pt x="8018" y="22074"/>
                  <a:pt x="8061" y="22036"/>
                </a:cubicBezTo>
                <a:cubicBezTo>
                  <a:pt x="8070" y="22028"/>
                  <a:pt x="8077" y="22016"/>
                  <a:pt x="8079" y="22003"/>
                </a:cubicBezTo>
                <a:cubicBezTo>
                  <a:pt x="8082" y="22003"/>
                  <a:pt x="8085" y="22003"/>
                  <a:pt x="8088" y="22003"/>
                </a:cubicBezTo>
                <a:cubicBezTo>
                  <a:pt x="8093" y="22003"/>
                  <a:pt x="8097" y="22003"/>
                  <a:pt x="8101" y="22001"/>
                </a:cubicBezTo>
                <a:cubicBezTo>
                  <a:pt x="8138" y="21987"/>
                  <a:pt x="8174" y="21969"/>
                  <a:pt x="8207" y="21950"/>
                </a:cubicBezTo>
                <a:lnTo>
                  <a:pt x="8226" y="22035"/>
                </a:lnTo>
                <a:cubicBezTo>
                  <a:pt x="8209" y="22106"/>
                  <a:pt x="8227" y="22185"/>
                  <a:pt x="8156" y="22243"/>
                </a:cubicBezTo>
                <a:cubicBezTo>
                  <a:pt x="8153" y="22249"/>
                  <a:pt x="8146" y="22255"/>
                  <a:pt x="8147" y="22258"/>
                </a:cubicBezTo>
                <a:cubicBezTo>
                  <a:pt x="8152" y="22267"/>
                  <a:pt x="8158" y="22275"/>
                  <a:pt x="8165" y="22282"/>
                </a:cubicBezTo>
                <a:cubicBezTo>
                  <a:pt x="8155" y="22280"/>
                  <a:pt x="8147" y="22271"/>
                  <a:pt x="8136" y="22271"/>
                </a:cubicBezTo>
                <a:cubicBezTo>
                  <a:pt x="8132" y="22271"/>
                  <a:pt x="8126" y="22273"/>
                  <a:pt x="8120" y="22278"/>
                </a:cubicBezTo>
                <a:cubicBezTo>
                  <a:pt x="8101" y="22296"/>
                  <a:pt x="8117" y="22303"/>
                  <a:pt x="8122" y="22313"/>
                </a:cubicBezTo>
                <a:cubicBezTo>
                  <a:pt x="8115" y="22304"/>
                  <a:pt x="8107" y="22300"/>
                  <a:pt x="8098" y="22300"/>
                </a:cubicBezTo>
                <a:cubicBezTo>
                  <a:pt x="8088" y="22300"/>
                  <a:pt x="8077" y="22305"/>
                  <a:pt x="8067" y="22312"/>
                </a:cubicBezTo>
                <a:cubicBezTo>
                  <a:pt x="8030" y="22333"/>
                  <a:pt x="7994" y="22355"/>
                  <a:pt x="7957" y="22376"/>
                </a:cubicBezTo>
                <a:cubicBezTo>
                  <a:pt x="7895" y="22389"/>
                  <a:pt x="7833" y="22392"/>
                  <a:pt x="7770" y="22392"/>
                </a:cubicBezTo>
                <a:cubicBezTo>
                  <a:pt x="7698" y="22392"/>
                  <a:pt x="7626" y="22388"/>
                  <a:pt x="7555" y="22388"/>
                </a:cubicBezTo>
                <a:cubicBezTo>
                  <a:pt x="7528" y="22388"/>
                  <a:pt x="7500" y="22388"/>
                  <a:pt x="7473" y="22390"/>
                </a:cubicBezTo>
                <a:cubicBezTo>
                  <a:pt x="7465" y="22391"/>
                  <a:pt x="7458" y="22391"/>
                  <a:pt x="7451" y="22391"/>
                </a:cubicBezTo>
                <a:cubicBezTo>
                  <a:pt x="7363" y="22391"/>
                  <a:pt x="7355" y="22350"/>
                  <a:pt x="7368" y="22275"/>
                </a:cubicBezTo>
                <a:cubicBezTo>
                  <a:pt x="7391" y="22138"/>
                  <a:pt x="7402" y="22000"/>
                  <a:pt x="7382" y="21861"/>
                </a:cubicBezTo>
                <a:cubicBezTo>
                  <a:pt x="7395" y="21826"/>
                  <a:pt x="7389" y="21785"/>
                  <a:pt x="7366" y="21753"/>
                </a:cubicBezTo>
                <a:cubicBezTo>
                  <a:pt x="7346" y="21785"/>
                  <a:pt x="7339" y="21824"/>
                  <a:pt x="7346" y="21861"/>
                </a:cubicBezTo>
                <a:cubicBezTo>
                  <a:pt x="7288" y="21988"/>
                  <a:pt x="7294" y="22125"/>
                  <a:pt x="7269" y="22257"/>
                </a:cubicBezTo>
                <a:cubicBezTo>
                  <a:pt x="7248" y="22362"/>
                  <a:pt x="7248" y="22381"/>
                  <a:pt x="7158" y="22381"/>
                </a:cubicBezTo>
                <a:cubicBezTo>
                  <a:pt x="7141" y="22381"/>
                  <a:pt x="7120" y="22380"/>
                  <a:pt x="7095" y="22380"/>
                </a:cubicBezTo>
                <a:cubicBezTo>
                  <a:pt x="6664" y="22365"/>
                  <a:pt x="6241" y="22300"/>
                  <a:pt x="5817" y="22232"/>
                </a:cubicBezTo>
                <a:cubicBezTo>
                  <a:pt x="5726" y="22218"/>
                  <a:pt x="5689" y="22177"/>
                  <a:pt x="5685" y="22105"/>
                </a:cubicBezTo>
                <a:cubicBezTo>
                  <a:pt x="5682" y="21872"/>
                  <a:pt x="5677" y="21640"/>
                  <a:pt x="5675" y="21407"/>
                </a:cubicBezTo>
                <a:cubicBezTo>
                  <a:pt x="5674" y="21315"/>
                  <a:pt x="5675" y="21291"/>
                  <a:pt x="5734" y="21291"/>
                </a:cubicBezTo>
                <a:close/>
                <a:moveTo>
                  <a:pt x="3185" y="22423"/>
                </a:moveTo>
                <a:cubicBezTo>
                  <a:pt x="3186" y="22423"/>
                  <a:pt x="3187" y="22423"/>
                  <a:pt x="3189" y="22423"/>
                </a:cubicBezTo>
                <a:cubicBezTo>
                  <a:pt x="3215" y="22423"/>
                  <a:pt x="3242" y="22426"/>
                  <a:pt x="3299" y="22429"/>
                </a:cubicBezTo>
                <a:cubicBezTo>
                  <a:pt x="3254" y="22463"/>
                  <a:pt x="3238" y="22481"/>
                  <a:pt x="3215" y="22491"/>
                </a:cubicBezTo>
                <a:cubicBezTo>
                  <a:pt x="3193" y="22502"/>
                  <a:pt x="3172" y="22523"/>
                  <a:pt x="3146" y="22523"/>
                </a:cubicBezTo>
                <a:cubicBezTo>
                  <a:pt x="3136" y="22523"/>
                  <a:pt x="3125" y="22520"/>
                  <a:pt x="3113" y="22511"/>
                </a:cubicBezTo>
                <a:cubicBezTo>
                  <a:pt x="3106" y="22507"/>
                  <a:pt x="3104" y="22491"/>
                  <a:pt x="3106" y="22481"/>
                </a:cubicBezTo>
                <a:cubicBezTo>
                  <a:pt x="3113" y="22441"/>
                  <a:pt x="3141" y="22423"/>
                  <a:pt x="3185" y="22423"/>
                </a:cubicBezTo>
                <a:close/>
                <a:moveTo>
                  <a:pt x="11513" y="22351"/>
                </a:moveTo>
                <a:cubicBezTo>
                  <a:pt x="11571" y="22351"/>
                  <a:pt x="11621" y="22369"/>
                  <a:pt x="11643" y="22444"/>
                </a:cubicBezTo>
                <a:lnTo>
                  <a:pt x="11320" y="22590"/>
                </a:lnTo>
                <a:cubicBezTo>
                  <a:pt x="11283" y="22596"/>
                  <a:pt x="11246" y="22608"/>
                  <a:pt x="11209" y="22608"/>
                </a:cubicBezTo>
                <a:cubicBezTo>
                  <a:pt x="11192" y="22608"/>
                  <a:pt x="11175" y="22605"/>
                  <a:pt x="11158" y="22599"/>
                </a:cubicBezTo>
                <a:cubicBezTo>
                  <a:pt x="11139" y="22575"/>
                  <a:pt x="11111" y="22560"/>
                  <a:pt x="11081" y="22560"/>
                </a:cubicBezTo>
                <a:cubicBezTo>
                  <a:pt x="11080" y="22560"/>
                  <a:pt x="11079" y="22560"/>
                  <a:pt x="11078" y="22560"/>
                </a:cubicBezTo>
                <a:lnTo>
                  <a:pt x="11078" y="22559"/>
                </a:lnTo>
                <a:cubicBezTo>
                  <a:pt x="11161" y="22456"/>
                  <a:pt x="11325" y="22452"/>
                  <a:pt x="11417" y="22360"/>
                </a:cubicBezTo>
                <a:cubicBezTo>
                  <a:pt x="11450" y="22356"/>
                  <a:pt x="11482" y="22351"/>
                  <a:pt x="11513" y="22351"/>
                </a:cubicBezTo>
                <a:close/>
                <a:moveTo>
                  <a:pt x="11770" y="22468"/>
                </a:moveTo>
                <a:cubicBezTo>
                  <a:pt x="11781" y="22468"/>
                  <a:pt x="11793" y="22471"/>
                  <a:pt x="11804" y="22478"/>
                </a:cubicBezTo>
                <a:cubicBezTo>
                  <a:pt x="11849" y="22506"/>
                  <a:pt x="11941" y="22511"/>
                  <a:pt x="11922" y="22573"/>
                </a:cubicBezTo>
                <a:cubicBezTo>
                  <a:pt x="11912" y="22604"/>
                  <a:pt x="11892" y="22613"/>
                  <a:pt x="11868" y="22613"/>
                </a:cubicBezTo>
                <a:cubicBezTo>
                  <a:pt x="11838" y="22613"/>
                  <a:pt x="11802" y="22599"/>
                  <a:pt x="11772" y="22595"/>
                </a:cubicBezTo>
                <a:cubicBezTo>
                  <a:pt x="11763" y="22567"/>
                  <a:pt x="11741" y="22559"/>
                  <a:pt x="11714" y="22559"/>
                </a:cubicBezTo>
                <a:cubicBezTo>
                  <a:pt x="11707" y="22559"/>
                  <a:pt x="11700" y="22559"/>
                  <a:pt x="11693" y="22560"/>
                </a:cubicBezTo>
                <a:lnTo>
                  <a:pt x="11691" y="22560"/>
                </a:lnTo>
                <a:lnTo>
                  <a:pt x="11693" y="22492"/>
                </a:lnTo>
                <a:cubicBezTo>
                  <a:pt x="11719" y="22485"/>
                  <a:pt x="11744" y="22468"/>
                  <a:pt x="11770" y="22468"/>
                </a:cubicBezTo>
                <a:close/>
                <a:moveTo>
                  <a:pt x="11615" y="22557"/>
                </a:moveTo>
                <a:cubicBezTo>
                  <a:pt x="11639" y="22557"/>
                  <a:pt x="11664" y="22560"/>
                  <a:pt x="11689" y="22564"/>
                </a:cubicBezTo>
                <a:cubicBezTo>
                  <a:pt x="11701" y="22589"/>
                  <a:pt x="11723" y="22599"/>
                  <a:pt x="11751" y="22599"/>
                </a:cubicBezTo>
                <a:cubicBezTo>
                  <a:pt x="11757" y="22599"/>
                  <a:pt x="11763" y="22599"/>
                  <a:pt x="11769" y="22598"/>
                </a:cubicBezTo>
                <a:cubicBezTo>
                  <a:pt x="11769" y="22621"/>
                  <a:pt x="11769" y="22642"/>
                  <a:pt x="11770" y="22665"/>
                </a:cubicBezTo>
                <a:cubicBezTo>
                  <a:pt x="11724" y="22668"/>
                  <a:pt x="11685" y="22696"/>
                  <a:pt x="11638" y="22696"/>
                </a:cubicBezTo>
                <a:cubicBezTo>
                  <a:pt x="11633" y="22696"/>
                  <a:pt x="11627" y="22695"/>
                  <a:pt x="11621" y="22695"/>
                </a:cubicBezTo>
                <a:cubicBezTo>
                  <a:pt x="11583" y="22661"/>
                  <a:pt x="11537" y="22640"/>
                  <a:pt x="11488" y="22632"/>
                </a:cubicBezTo>
                <a:lnTo>
                  <a:pt x="11387" y="22640"/>
                </a:lnTo>
                <a:lnTo>
                  <a:pt x="11519" y="22703"/>
                </a:lnTo>
                <a:cubicBezTo>
                  <a:pt x="11523" y="22749"/>
                  <a:pt x="11504" y="22765"/>
                  <a:pt x="11474" y="22765"/>
                </a:cubicBezTo>
                <a:cubicBezTo>
                  <a:pt x="11459" y="22765"/>
                  <a:pt x="11441" y="22761"/>
                  <a:pt x="11422" y="22754"/>
                </a:cubicBezTo>
                <a:cubicBezTo>
                  <a:pt x="11388" y="22739"/>
                  <a:pt x="11355" y="22721"/>
                  <a:pt x="11324" y="22702"/>
                </a:cubicBezTo>
                <a:cubicBezTo>
                  <a:pt x="11326" y="22683"/>
                  <a:pt x="11329" y="22664"/>
                  <a:pt x="11331" y="22646"/>
                </a:cubicBezTo>
                <a:lnTo>
                  <a:pt x="11329" y="22646"/>
                </a:lnTo>
                <a:lnTo>
                  <a:pt x="11388" y="22639"/>
                </a:lnTo>
                <a:lnTo>
                  <a:pt x="11489" y="22630"/>
                </a:lnTo>
                <a:cubicBezTo>
                  <a:pt x="11515" y="22572"/>
                  <a:pt x="11562" y="22557"/>
                  <a:pt x="11615" y="22557"/>
                </a:cubicBezTo>
                <a:close/>
                <a:moveTo>
                  <a:pt x="12059" y="22637"/>
                </a:moveTo>
                <a:cubicBezTo>
                  <a:pt x="12146" y="22637"/>
                  <a:pt x="12247" y="22709"/>
                  <a:pt x="12283" y="22799"/>
                </a:cubicBezTo>
                <a:lnTo>
                  <a:pt x="12151" y="22802"/>
                </a:lnTo>
                <a:cubicBezTo>
                  <a:pt x="12134" y="22783"/>
                  <a:pt x="12118" y="22762"/>
                  <a:pt x="12092" y="22762"/>
                </a:cubicBezTo>
                <a:cubicBezTo>
                  <a:pt x="12083" y="22762"/>
                  <a:pt x="12073" y="22764"/>
                  <a:pt x="12061" y="22771"/>
                </a:cubicBezTo>
                <a:cubicBezTo>
                  <a:pt x="12071" y="22742"/>
                  <a:pt x="12056" y="22735"/>
                  <a:pt x="12034" y="22735"/>
                </a:cubicBezTo>
                <a:cubicBezTo>
                  <a:pt x="12029" y="22735"/>
                  <a:pt x="12024" y="22736"/>
                  <a:pt x="12019" y="22736"/>
                </a:cubicBezTo>
                <a:cubicBezTo>
                  <a:pt x="12027" y="22711"/>
                  <a:pt x="12009" y="22704"/>
                  <a:pt x="11985" y="22700"/>
                </a:cubicBezTo>
                <a:cubicBezTo>
                  <a:pt x="11981" y="22670"/>
                  <a:pt x="12005" y="22641"/>
                  <a:pt x="12036" y="22639"/>
                </a:cubicBezTo>
                <a:cubicBezTo>
                  <a:pt x="12044" y="22638"/>
                  <a:pt x="12051" y="22637"/>
                  <a:pt x="12059" y="22637"/>
                </a:cubicBezTo>
                <a:close/>
                <a:moveTo>
                  <a:pt x="11077" y="22560"/>
                </a:moveTo>
                <a:lnTo>
                  <a:pt x="11077" y="22560"/>
                </a:lnTo>
                <a:cubicBezTo>
                  <a:pt x="11042" y="22609"/>
                  <a:pt x="11128" y="22629"/>
                  <a:pt x="11114" y="22672"/>
                </a:cubicBezTo>
                <a:cubicBezTo>
                  <a:pt x="11122" y="22702"/>
                  <a:pt x="11139" y="22709"/>
                  <a:pt x="11158" y="22709"/>
                </a:cubicBezTo>
                <a:cubicBezTo>
                  <a:pt x="11177" y="22709"/>
                  <a:pt x="11198" y="22702"/>
                  <a:pt x="11217" y="22702"/>
                </a:cubicBezTo>
                <a:cubicBezTo>
                  <a:pt x="11222" y="22702"/>
                  <a:pt x="11228" y="22703"/>
                  <a:pt x="11232" y="22704"/>
                </a:cubicBezTo>
                <a:cubicBezTo>
                  <a:pt x="11240" y="22714"/>
                  <a:pt x="11248" y="22723"/>
                  <a:pt x="11259" y="22730"/>
                </a:cubicBezTo>
                <a:cubicBezTo>
                  <a:pt x="11361" y="22786"/>
                  <a:pt x="11318" y="22825"/>
                  <a:pt x="11237" y="22860"/>
                </a:cubicBezTo>
                <a:cubicBezTo>
                  <a:pt x="11222" y="22866"/>
                  <a:pt x="11208" y="22869"/>
                  <a:pt x="11195" y="22869"/>
                </a:cubicBezTo>
                <a:cubicBezTo>
                  <a:pt x="11145" y="22869"/>
                  <a:pt x="11111" y="22829"/>
                  <a:pt x="11068" y="22813"/>
                </a:cubicBezTo>
                <a:lnTo>
                  <a:pt x="11068" y="22813"/>
                </a:lnTo>
                <a:lnTo>
                  <a:pt x="11068" y="22812"/>
                </a:lnTo>
                <a:lnTo>
                  <a:pt x="11042" y="22748"/>
                </a:lnTo>
                <a:cubicBezTo>
                  <a:pt x="11040" y="22733"/>
                  <a:pt x="11038" y="22720"/>
                  <a:pt x="11035" y="22705"/>
                </a:cubicBezTo>
                <a:lnTo>
                  <a:pt x="10913" y="22705"/>
                </a:lnTo>
                <a:lnTo>
                  <a:pt x="10873" y="22679"/>
                </a:lnTo>
                <a:cubicBezTo>
                  <a:pt x="10847" y="22655"/>
                  <a:pt x="10844" y="22636"/>
                  <a:pt x="10878" y="22611"/>
                </a:cubicBezTo>
                <a:cubicBezTo>
                  <a:pt x="10938" y="22569"/>
                  <a:pt x="11016" y="22594"/>
                  <a:pt x="11077" y="22560"/>
                </a:cubicBezTo>
                <a:close/>
                <a:moveTo>
                  <a:pt x="11904" y="22705"/>
                </a:moveTo>
                <a:cubicBezTo>
                  <a:pt x="11912" y="22705"/>
                  <a:pt x="11920" y="22706"/>
                  <a:pt x="11929" y="22708"/>
                </a:cubicBezTo>
                <a:lnTo>
                  <a:pt x="11928" y="22708"/>
                </a:lnTo>
                <a:cubicBezTo>
                  <a:pt x="11945" y="22726"/>
                  <a:pt x="11962" y="22746"/>
                  <a:pt x="11987" y="22746"/>
                </a:cubicBezTo>
                <a:cubicBezTo>
                  <a:pt x="11996" y="22746"/>
                  <a:pt x="12006" y="22743"/>
                  <a:pt x="12017" y="22737"/>
                </a:cubicBezTo>
                <a:lnTo>
                  <a:pt x="12017" y="22737"/>
                </a:lnTo>
                <a:cubicBezTo>
                  <a:pt x="12007" y="22765"/>
                  <a:pt x="12021" y="22773"/>
                  <a:pt x="12043" y="22773"/>
                </a:cubicBezTo>
                <a:cubicBezTo>
                  <a:pt x="12048" y="22773"/>
                  <a:pt x="12053" y="22772"/>
                  <a:pt x="12059" y="22772"/>
                </a:cubicBezTo>
                <a:lnTo>
                  <a:pt x="12059" y="22772"/>
                </a:lnTo>
                <a:cubicBezTo>
                  <a:pt x="12044" y="22797"/>
                  <a:pt x="12066" y="22803"/>
                  <a:pt x="12086" y="22809"/>
                </a:cubicBezTo>
                <a:cubicBezTo>
                  <a:pt x="12071" y="22871"/>
                  <a:pt x="12044" y="22903"/>
                  <a:pt x="12006" y="22903"/>
                </a:cubicBezTo>
                <a:cubicBezTo>
                  <a:pt x="11987" y="22903"/>
                  <a:pt x="11965" y="22896"/>
                  <a:pt x="11940" y="22880"/>
                </a:cubicBezTo>
                <a:cubicBezTo>
                  <a:pt x="11878" y="22841"/>
                  <a:pt x="11797" y="22812"/>
                  <a:pt x="11773" y="22739"/>
                </a:cubicBezTo>
                <a:cubicBezTo>
                  <a:pt x="11818" y="22730"/>
                  <a:pt x="11857" y="22705"/>
                  <a:pt x="11904" y="22705"/>
                </a:cubicBezTo>
                <a:close/>
                <a:moveTo>
                  <a:pt x="12346" y="22841"/>
                </a:moveTo>
                <a:cubicBezTo>
                  <a:pt x="12502" y="22851"/>
                  <a:pt x="12526" y="22878"/>
                  <a:pt x="12469" y="22980"/>
                </a:cubicBezTo>
                <a:lnTo>
                  <a:pt x="12468" y="22980"/>
                </a:lnTo>
                <a:lnTo>
                  <a:pt x="12398" y="22977"/>
                </a:lnTo>
                <a:cubicBezTo>
                  <a:pt x="12377" y="22963"/>
                  <a:pt x="12364" y="22934"/>
                  <a:pt x="12338" y="22934"/>
                </a:cubicBezTo>
                <a:cubicBezTo>
                  <a:pt x="12330" y="22934"/>
                  <a:pt x="12321" y="22937"/>
                  <a:pt x="12310" y="22943"/>
                </a:cubicBezTo>
                <a:cubicBezTo>
                  <a:pt x="12332" y="22912"/>
                  <a:pt x="12305" y="22867"/>
                  <a:pt x="12346" y="22841"/>
                </a:cubicBezTo>
                <a:close/>
                <a:moveTo>
                  <a:pt x="11623" y="22798"/>
                </a:moveTo>
                <a:cubicBezTo>
                  <a:pt x="11634" y="22798"/>
                  <a:pt x="11645" y="22799"/>
                  <a:pt x="11655" y="22800"/>
                </a:cubicBezTo>
                <a:lnTo>
                  <a:pt x="11655" y="22802"/>
                </a:lnTo>
                <a:cubicBezTo>
                  <a:pt x="11744" y="22817"/>
                  <a:pt x="11803" y="22874"/>
                  <a:pt x="11873" y="22935"/>
                </a:cubicBezTo>
                <a:cubicBezTo>
                  <a:pt x="11830" y="22973"/>
                  <a:pt x="11790" y="23001"/>
                  <a:pt x="11751" y="23001"/>
                </a:cubicBezTo>
                <a:cubicBezTo>
                  <a:pt x="11740" y="23001"/>
                  <a:pt x="11729" y="22999"/>
                  <a:pt x="11718" y="22994"/>
                </a:cubicBezTo>
                <a:cubicBezTo>
                  <a:pt x="11652" y="22969"/>
                  <a:pt x="11599" y="22920"/>
                  <a:pt x="11567" y="22857"/>
                </a:cubicBezTo>
                <a:cubicBezTo>
                  <a:pt x="11546" y="22810"/>
                  <a:pt x="11586" y="22798"/>
                  <a:pt x="11623" y="22798"/>
                </a:cubicBezTo>
                <a:close/>
                <a:moveTo>
                  <a:pt x="38689" y="22305"/>
                </a:moveTo>
                <a:cubicBezTo>
                  <a:pt x="38761" y="22404"/>
                  <a:pt x="38755" y="22456"/>
                  <a:pt x="38652" y="22561"/>
                </a:cubicBezTo>
                <a:lnTo>
                  <a:pt x="38653" y="22563"/>
                </a:lnTo>
                <a:cubicBezTo>
                  <a:pt x="38616" y="22604"/>
                  <a:pt x="38608" y="22653"/>
                  <a:pt x="38614" y="22703"/>
                </a:cubicBezTo>
                <a:cubicBezTo>
                  <a:pt x="38585" y="22828"/>
                  <a:pt x="38508" y="22923"/>
                  <a:pt x="38351" y="23005"/>
                </a:cubicBezTo>
                <a:cubicBezTo>
                  <a:pt x="38402" y="22730"/>
                  <a:pt x="38423" y="22476"/>
                  <a:pt x="38689" y="22305"/>
                </a:cubicBezTo>
                <a:close/>
                <a:moveTo>
                  <a:pt x="11400" y="22882"/>
                </a:moveTo>
                <a:cubicBezTo>
                  <a:pt x="11462" y="22882"/>
                  <a:pt x="11499" y="22922"/>
                  <a:pt x="11599" y="23030"/>
                </a:cubicBezTo>
                <a:cubicBezTo>
                  <a:pt x="11582" y="23104"/>
                  <a:pt x="11480" y="23068"/>
                  <a:pt x="11445" y="23119"/>
                </a:cubicBezTo>
                <a:cubicBezTo>
                  <a:pt x="11385" y="23119"/>
                  <a:pt x="11388" y="23056"/>
                  <a:pt x="11342" y="23042"/>
                </a:cubicBezTo>
                <a:cubicBezTo>
                  <a:pt x="11319" y="23001"/>
                  <a:pt x="11285" y="22968"/>
                  <a:pt x="11244" y="22945"/>
                </a:cubicBezTo>
                <a:lnTo>
                  <a:pt x="11244" y="22918"/>
                </a:lnTo>
                <a:cubicBezTo>
                  <a:pt x="11317" y="22896"/>
                  <a:pt x="11363" y="22882"/>
                  <a:pt x="11400" y="22882"/>
                </a:cubicBezTo>
                <a:close/>
                <a:moveTo>
                  <a:pt x="3482" y="19272"/>
                </a:moveTo>
                <a:cubicBezTo>
                  <a:pt x="3485" y="19290"/>
                  <a:pt x="3487" y="19306"/>
                  <a:pt x="3509" y="19306"/>
                </a:cubicBezTo>
                <a:cubicBezTo>
                  <a:pt x="3513" y="19306"/>
                  <a:pt x="3516" y="19306"/>
                  <a:pt x="3521" y="19305"/>
                </a:cubicBezTo>
                <a:lnTo>
                  <a:pt x="3521" y="19305"/>
                </a:lnTo>
                <a:cubicBezTo>
                  <a:pt x="3517" y="19309"/>
                  <a:pt x="3512" y="19314"/>
                  <a:pt x="3513" y="19317"/>
                </a:cubicBezTo>
                <a:cubicBezTo>
                  <a:pt x="3528" y="19513"/>
                  <a:pt x="3628" y="19708"/>
                  <a:pt x="3481" y="19901"/>
                </a:cubicBezTo>
                <a:cubicBezTo>
                  <a:pt x="3494" y="19903"/>
                  <a:pt x="3505" y="19904"/>
                  <a:pt x="3514" y="19904"/>
                </a:cubicBezTo>
                <a:cubicBezTo>
                  <a:pt x="3596" y="19904"/>
                  <a:pt x="3582" y="19839"/>
                  <a:pt x="3624" y="19826"/>
                </a:cubicBezTo>
                <a:lnTo>
                  <a:pt x="3624" y="19826"/>
                </a:lnTo>
                <a:cubicBezTo>
                  <a:pt x="3745" y="19859"/>
                  <a:pt x="3729" y="20081"/>
                  <a:pt x="3585" y="20336"/>
                </a:cubicBezTo>
                <a:cubicBezTo>
                  <a:pt x="3516" y="20243"/>
                  <a:pt x="3479" y="20148"/>
                  <a:pt x="3519" y="20039"/>
                </a:cubicBezTo>
                <a:cubicBezTo>
                  <a:pt x="3531" y="20020"/>
                  <a:pt x="3542" y="19999"/>
                  <a:pt x="3551" y="19979"/>
                </a:cubicBezTo>
                <a:cubicBezTo>
                  <a:pt x="3560" y="19954"/>
                  <a:pt x="3573" y="19921"/>
                  <a:pt x="3530" y="19910"/>
                </a:cubicBezTo>
                <a:cubicBezTo>
                  <a:pt x="3525" y="19909"/>
                  <a:pt x="3520" y="19908"/>
                  <a:pt x="3516" y="19908"/>
                </a:cubicBezTo>
                <a:cubicBezTo>
                  <a:pt x="3487" y="19908"/>
                  <a:pt x="3480" y="19939"/>
                  <a:pt x="3467" y="19959"/>
                </a:cubicBezTo>
                <a:cubicBezTo>
                  <a:pt x="3458" y="19973"/>
                  <a:pt x="3449" y="19988"/>
                  <a:pt x="3442" y="20003"/>
                </a:cubicBezTo>
                <a:cubicBezTo>
                  <a:pt x="3394" y="19997"/>
                  <a:pt x="3408" y="19939"/>
                  <a:pt x="3361" y="19931"/>
                </a:cubicBezTo>
                <a:cubicBezTo>
                  <a:pt x="3375" y="19904"/>
                  <a:pt x="3370" y="19871"/>
                  <a:pt x="3348" y="19860"/>
                </a:cubicBezTo>
                <a:cubicBezTo>
                  <a:pt x="3344" y="19858"/>
                  <a:pt x="3340" y="19857"/>
                  <a:pt x="3337" y="19857"/>
                </a:cubicBezTo>
                <a:cubicBezTo>
                  <a:pt x="3320" y="19857"/>
                  <a:pt x="3319" y="19885"/>
                  <a:pt x="3311" y="19898"/>
                </a:cubicBezTo>
                <a:cubicBezTo>
                  <a:pt x="3321" y="19912"/>
                  <a:pt x="3318" y="19938"/>
                  <a:pt x="3341" y="19938"/>
                </a:cubicBezTo>
                <a:cubicBezTo>
                  <a:pt x="3345" y="19938"/>
                  <a:pt x="3350" y="19937"/>
                  <a:pt x="3355" y="19935"/>
                </a:cubicBezTo>
                <a:lnTo>
                  <a:pt x="3355" y="19935"/>
                </a:lnTo>
                <a:cubicBezTo>
                  <a:pt x="3333" y="19958"/>
                  <a:pt x="3336" y="19984"/>
                  <a:pt x="3345" y="20011"/>
                </a:cubicBezTo>
                <a:cubicBezTo>
                  <a:pt x="3385" y="20137"/>
                  <a:pt x="3372" y="20262"/>
                  <a:pt x="3326" y="20386"/>
                </a:cubicBezTo>
                <a:cubicBezTo>
                  <a:pt x="3309" y="20423"/>
                  <a:pt x="3285" y="20458"/>
                  <a:pt x="3278" y="20498"/>
                </a:cubicBezTo>
                <a:cubicBezTo>
                  <a:pt x="3268" y="20549"/>
                  <a:pt x="3250" y="20566"/>
                  <a:pt x="3227" y="20566"/>
                </a:cubicBezTo>
                <a:cubicBezTo>
                  <a:pt x="3200" y="20566"/>
                  <a:pt x="3167" y="20542"/>
                  <a:pt x="3135" y="20526"/>
                </a:cubicBezTo>
                <a:lnTo>
                  <a:pt x="3135" y="20526"/>
                </a:lnTo>
                <a:cubicBezTo>
                  <a:pt x="3170" y="20556"/>
                  <a:pt x="3142" y="20608"/>
                  <a:pt x="3186" y="20635"/>
                </a:cubicBezTo>
                <a:cubicBezTo>
                  <a:pt x="3204" y="20718"/>
                  <a:pt x="3183" y="20796"/>
                  <a:pt x="3164" y="20876"/>
                </a:cubicBezTo>
                <a:cubicBezTo>
                  <a:pt x="3133" y="20968"/>
                  <a:pt x="3101" y="21061"/>
                  <a:pt x="3070" y="21153"/>
                </a:cubicBezTo>
                <a:cubicBezTo>
                  <a:pt x="3059" y="21184"/>
                  <a:pt x="3062" y="21225"/>
                  <a:pt x="3008" y="21228"/>
                </a:cubicBezTo>
                <a:cubicBezTo>
                  <a:pt x="2895" y="21232"/>
                  <a:pt x="2974" y="21272"/>
                  <a:pt x="2989" y="21299"/>
                </a:cubicBezTo>
                <a:cubicBezTo>
                  <a:pt x="3015" y="21395"/>
                  <a:pt x="2964" y="21486"/>
                  <a:pt x="2955" y="21578"/>
                </a:cubicBezTo>
                <a:lnTo>
                  <a:pt x="3012" y="21588"/>
                </a:lnTo>
                <a:cubicBezTo>
                  <a:pt x="3029" y="21578"/>
                  <a:pt x="3033" y="21527"/>
                  <a:pt x="3053" y="21527"/>
                </a:cubicBezTo>
                <a:cubicBezTo>
                  <a:pt x="3062" y="21527"/>
                  <a:pt x="3073" y="21535"/>
                  <a:pt x="3089" y="21558"/>
                </a:cubicBezTo>
                <a:cubicBezTo>
                  <a:pt x="3166" y="21666"/>
                  <a:pt x="3223" y="21780"/>
                  <a:pt x="3151" y="21916"/>
                </a:cubicBezTo>
                <a:cubicBezTo>
                  <a:pt x="3106" y="21998"/>
                  <a:pt x="3095" y="22092"/>
                  <a:pt x="3062" y="22202"/>
                </a:cubicBezTo>
                <a:cubicBezTo>
                  <a:pt x="2984" y="22082"/>
                  <a:pt x="2898" y="21988"/>
                  <a:pt x="2933" y="21859"/>
                </a:cubicBezTo>
                <a:lnTo>
                  <a:pt x="2933" y="21859"/>
                </a:lnTo>
                <a:lnTo>
                  <a:pt x="2814" y="21870"/>
                </a:lnTo>
                <a:cubicBezTo>
                  <a:pt x="2775" y="21946"/>
                  <a:pt x="2851" y="22028"/>
                  <a:pt x="2801" y="22105"/>
                </a:cubicBezTo>
                <a:cubicBezTo>
                  <a:pt x="2690" y="22413"/>
                  <a:pt x="2668" y="22520"/>
                  <a:pt x="2700" y="22629"/>
                </a:cubicBezTo>
                <a:cubicBezTo>
                  <a:pt x="2706" y="22627"/>
                  <a:pt x="2716" y="22628"/>
                  <a:pt x="2718" y="22624"/>
                </a:cubicBezTo>
                <a:cubicBezTo>
                  <a:pt x="2779" y="22519"/>
                  <a:pt x="2785" y="22400"/>
                  <a:pt x="2825" y="22289"/>
                </a:cubicBezTo>
                <a:cubicBezTo>
                  <a:pt x="2841" y="22246"/>
                  <a:pt x="2833" y="22193"/>
                  <a:pt x="2905" y="22180"/>
                </a:cubicBezTo>
                <a:cubicBezTo>
                  <a:pt x="2912" y="22202"/>
                  <a:pt x="2915" y="22226"/>
                  <a:pt x="2928" y="22246"/>
                </a:cubicBezTo>
                <a:cubicBezTo>
                  <a:pt x="3051" y="22421"/>
                  <a:pt x="2969" y="22582"/>
                  <a:pt x="2846" y="22714"/>
                </a:cubicBezTo>
                <a:cubicBezTo>
                  <a:pt x="2717" y="22854"/>
                  <a:pt x="2572" y="22985"/>
                  <a:pt x="2446" y="23143"/>
                </a:cubicBezTo>
                <a:cubicBezTo>
                  <a:pt x="2354" y="23094"/>
                  <a:pt x="2341" y="23020"/>
                  <a:pt x="2327" y="22949"/>
                </a:cubicBezTo>
                <a:cubicBezTo>
                  <a:pt x="2294" y="22767"/>
                  <a:pt x="2319" y="22588"/>
                  <a:pt x="2355" y="22410"/>
                </a:cubicBezTo>
                <a:cubicBezTo>
                  <a:pt x="2468" y="21858"/>
                  <a:pt x="2668" y="21325"/>
                  <a:pt x="2880" y="20796"/>
                </a:cubicBezTo>
                <a:cubicBezTo>
                  <a:pt x="2926" y="20682"/>
                  <a:pt x="2974" y="20569"/>
                  <a:pt x="3021" y="20455"/>
                </a:cubicBezTo>
                <a:cubicBezTo>
                  <a:pt x="3094" y="20269"/>
                  <a:pt x="3166" y="20084"/>
                  <a:pt x="3239" y="19898"/>
                </a:cubicBezTo>
                <a:cubicBezTo>
                  <a:pt x="3322" y="19690"/>
                  <a:pt x="3356" y="19468"/>
                  <a:pt x="3482" y="19272"/>
                </a:cubicBezTo>
                <a:close/>
                <a:moveTo>
                  <a:pt x="11927" y="23024"/>
                </a:moveTo>
                <a:cubicBezTo>
                  <a:pt x="11960" y="23024"/>
                  <a:pt x="12001" y="23034"/>
                  <a:pt x="12054" y="23054"/>
                </a:cubicBezTo>
                <a:lnTo>
                  <a:pt x="12053" y="23054"/>
                </a:lnTo>
                <a:cubicBezTo>
                  <a:pt x="12039" y="23124"/>
                  <a:pt x="12004" y="23159"/>
                  <a:pt x="11946" y="23159"/>
                </a:cubicBezTo>
                <a:cubicBezTo>
                  <a:pt x="11911" y="23159"/>
                  <a:pt x="11868" y="23146"/>
                  <a:pt x="11816" y="23121"/>
                </a:cubicBezTo>
                <a:cubicBezTo>
                  <a:pt x="11840" y="23054"/>
                  <a:pt x="11871" y="23024"/>
                  <a:pt x="11927" y="23024"/>
                </a:cubicBezTo>
                <a:close/>
                <a:moveTo>
                  <a:pt x="12606" y="22986"/>
                </a:moveTo>
                <a:cubicBezTo>
                  <a:pt x="12634" y="22986"/>
                  <a:pt x="12660" y="22998"/>
                  <a:pt x="12684" y="23021"/>
                </a:cubicBezTo>
                <a:cubicBezTo>
                  <a:pt x="12724" y="23061"/>
                  <a:pt x="12814" y="23095"/>
                  <a:pt x="12801" y="23149"/>
                </a:cubicBezTo>
                <a:lnTo>
                  <a:pt x="12799" y="23149"/>
                </a:lnTo>
                <a:cubicBezTo>
                  <a:pt x="12783" y="23218"/>
                  <a:pt x="12689" y="23212"/>
                  <a:pt x="12617" y="23216"/>
                </a:cubicBezTo>
                <a:cubicBezTo>
                  <a:pt x="12605" y="23205"/>
                  <a:pt x="12597" y="23182"/>
                  <a:pt x="12577" y="23182"/>
                </a:cubicBezTo>
                <a:cubicBezTo>
                  <a:pt x="12571" y="23182"/>
                  <a:pt x="12564" y="23184"/>
                  <a:pt x="12556" y="23189"/>
                </a:cubicBezTo>
                <a:cubicBezTo>
                  <a:pt x="12584" y="23149"/>
                  <a:pt x="12544" y="23137"/>
                  <a:pt x="12513" y="23121"/>
                </a:cubicBezTo>
                <a:cubicBezTo>
                  <a:pt x="12507" y="23106"/>
                  <a:pt x="12508" y="23084"/>
                  <a:pt x="12485" y="23084"/>
                </a:cubicBezTo>
                <a:cubicBezTo>
                  <a:pt x="12481" y="23084"/>
                  <a:pt x="12478" y="23085"/>
                  <a:pt x="12474" y="23086"/>
                </a:cubicBezTo>
                <a:cubicBezTo>
                  <a:pt x="12488" y="23062"/>
                  <a:pt x="12509" y="23038"/>
                  <a:pt x="12503" y="23016"/>
                </a:cubicBezTo>
                <a:cubicBezTo>
                  <a:pt x="12516" y="23016"/>
                  <a:pt x="12531" y="23012"/>
                  <a:pt x="12543" y="23005"/>
                </a:cubicBezTo>
                <a:cubicBezTo>
                  <a:pt x="12565" y="22992"/>
                  <a:pt x="12586" y="22986"/>
                  <a:pt x="12606" y="22986"/>
                </a:cubicBezTo>
                <a:close/>
                <a:moveTo>
                  <a:pt x="11654" y="23118"/>
                </a:moveTo>
                <a:cubicBezTo>
                  <a:pt x="11693" y="23118"/>
                  <a:pt x="11731" y="23130"/>
                  <a:pt x="11767" y="23168"/>
                </a:cubicBezTo>
                <a:cubicBezTo>
                  <a:pt x="11798" y="23237"/>
                  <a:pt x="11718" y="23239"/>
                  <a:pt x="11683" y="23270"/>
                </a:cubicBezTo>
                <a:cubicBezTo>
                  <a:pt x="11635" y="23279"/>
                  <a:pt x="11603" y="23286"/>
                  <a:pt x="11579" y="23286"/>
                </a:cubicBezTo>
                <a:cubicBezTo>
                  <a:pt x="11526" y="23286"/>
                  <a:pt x="11516" y="23255"/>
                  <a:pt x="11485" y="23157"/>
                </a:cubicBezTo>
                <a:cubicBezTo>
                  <a:pt x="11541" y="23143"/>
                  <a:pt x="11598" y="23118"/>
                  <a:pt x="11654" y="23118"/>
                </a:cubicBezTo>
                <a:close/>
                <a:moveTo>
                  <a:pt x="12203" y="22925"/>
                </a:moveTo>
                <a:cubicBezTo>
                  <a:pt x="12207" y="22925"/>
                  <a:pt x="12210" y="22925"/>
                  <a:pt x="12213" y="22925"/>
                </a:cubicBezTo>
                <a:cubicBezTo>
                  <a:pt x="12244" y="22928"/>
                  <a:pt x="12275" y="22941"/>
                  <a:pt x="12306" y="22948"/>
                </a:cubicBezTo>
                <a:lnTo>
                  <a:pt x="12320" y="22983"/>
                </a:lnTo>
                <a:cubicBezTo>
                  <a:pt x="12285" y="23046"/>
                  <a:pt x="12282" y="23089"/>
                  <a:pt x="12362" y="23089"/>
                </a:cubicBezTo>
                <a:cubicBezTo>
                  <a:pt x="12373" y="23089"/>
                  <a:pt x="12384" y="23088"/>
                  <a:pt x="12398" y="23087"/>
                </a:cubicBezTo>
                <a:cubicBezTo>
                  <a:pt x="12407" y="23086"/>
                  <a:pt x="12417" y="23086"/>
                  <a:pt x="12427" y="23086"/>
                </a:cubicBezTo>
                <a:cubicBezTo>
                  <a:pt x="12441" y="23086"/>
                  <a:pt x="12455" y="23087"/>
                  <a:pt x="12469" y="23088"/>
                </a:cubicBezTo>
                <a:cubicBezTo>
                  <a:pt x="12465" y="23110"/>
                  <a:pt x="12466" y="23128"/>
                  <a:pt x="12488" y="23128"/>
                </a:cubicBezTo>
                <a:cubicBezTo>
                  <a:pt x="12493" y="23128"/>
                  <a:pt x="12500" y="23127"/>
                  <a:pt x="12508" y="23125"/>
                </a:cubicBezTo>
                <a:lnTo>
                  <a:pt x="12508" y="23125"/>
                </a:lnTo>
                <a:cubicBezTo>
                  <a:pt x="12477" y="23167"/>
                  <a:pt x="12508" y="23182"/>
                  <a:pt x="12552" y="23194"/>
                </a:cubicBezTo>
                <a:lnTo>
                  <a:pt x="12552" y="23227"/>
                </a:lnTo>
                <a:cubicBezTo>
                  <a:pt x="12518" y="23278"/>
                  <a:pt x="12453" y="23278"/>
                  <a:pt x="12398" y="23294"/>
                </a:cubicBezTo>
                <a:cubicBezTo>
                  <a:pt x="12361" y="23275"/>
                  <a:pt x="12351" y="23218"/>
                  <a:pt x="12303" y="23218"/>
                </a:cubicBezTo>
                <a:cubicBezTo>
                  <a:pt x="12296" y="23218"/>
                  <a:pt x="12288" y="23220"/>
                  <a:pt x="12279" y="23222"/>
                </a:cubicBezTo>
                <a:cubicBezTo>
                  <a:pt x="12300" y="23203"/>
                  <a:pt x="12276" y="23175"/>
                  <a:pt x="12286" y="23156"/>
                </a:cubicBezTo>
                <a:lnTo>
                  <a:pt x="12285" y="23156"/>
                </a:lnTo>
                <a:cubicBezTo>
                  <a:pt x="12331" y="23073"/>
                  <a:pt x="12299" y="23052"/>
                  <a:pt x="12238" y="23052"/>
                </a:cubicBezTo>
                <a:cubicBezTo>
                  <a:pt x="12221" y="23052"/>
                  <a:pt x="12202" y="23054"/>
                  <a:pt x="12181" y="23056"/>
                </a:cubicBezTo>
                <a:cubicBezTo>
                  <a:pt x="12168" y="23056"/>
                  <a:pt x="12155" y="23055"/>
                  <a:pt x="12142" y="23052"/>
                </a:cubicBezTo>
                <a:cubicBezTo>
                  <a:pt x="12130" y="23023"/>
                  <a:pt x="12078" y="23001"/>
                  <a:pt x="12109" y="22963"/>
                </a:cubicBezTo>
                <a:cubicBezTo>
                  <a:pt x="12130" y="22937"/>
                  <a:pt x="12166" y="22925"/>
                  <a:pt x="12203" y="22925"/>
                </a:cubicBezTo>
                <a:close/>
                <a:moveTo>
                  <a:pt x="12137" y="23187"/>
                </a:moveTo>
                <a:cubicBezTo>
                  <a:pt x="12157" y="23187"/>
                  <a:pt x="12177" y="23191"/>
                  <a:pt x="12198" y="23200"/>
                </a:cubicBezTo>
                <a:lnTo>
                  <a:pt x="12263" y="23228"/>
                </a:lnTo>
                <a:cubicBezTo>
                  <a:pt x="12249" y="23266"/>
                  <a:pt x="12294" y="23291"/>
                  <a:pt x="12294" y="23326"/>
                </a:cubicBezTo>
                <a:cubicBezTo>
                  <a:pt x="12254" y="23333"/>
                  <a:pt x="12214" y="23342"/>
                  <a:pt x="12182" y="23367"/>
                </a:cubicBezTo>
                <a:cubicBezTo>
                  <a:pt x="12152" y="23368"/>
                  <a:pt x="12121" y="23376"/>
                  <a:pt x="12091" y="23376"/>
                </a:cubicBezTo>
                <a:cubicBezTo>
                  <a:pt x="12071" y="23376"/>
                  <a:pt x="12051" y="23373"/>
                  <a:pt x="12033" y="23361"/>
                </a:cubicBezTo>
                <a:cubicBezTo>
                  <a:pt x="12030" y="23319"/>
                  <a:pt x="11943" y="23283"/>
                  <a:pt x="11999" y="23244"/>
                </a:cubicBezTo>
                <a:cubicBezTo>
                  <a:pt x="12037" y="23217"/>
                  <a:pt x="12084" y="23187"/>
                  <a:pt x="12137" y="23187"/>
                </a:cubicBezTo>
                <a:close/>
                <a:moveTo>
                  <a:pt x="38520" y="23027"/>
                </a:moveTo>
                <a:lnTo>
                  <a:pt x="38520" y="23027"/>
                </a:lnTo>
                <a:cubicBezTo>
                  <a:pt x="38530" y="23127"/>
                  <a:pt x="38514" y="23212"/>
                  <a:pt x="38443" y="23284"/>
                </a:cubicBezTo>
                <a:lnTo>
                  <a:pt x="38443" y="23285"/>
                </a:lnTo>
                <a:cubicBezTo>
                  <a:pt x="38441" y="23285"/>
                  <a:pt x="38439" y="23285"/>
                  <a:pt x="38437" y="23285"/>
                </a:cubicBezTo>
                <a:cubicBezTo>
                  <a:pt x="38431" y="23285"/>
                  <a:pt x="38428" y="23288"/>
                  <a:pt x="38425" y="23295"/>
                </a:cubicBezTo>
                <a:cubicBezTo>
                  <a:pt x="38410" y="23276"/>
                  <a:pt x="38395" y="23258"/>
                  <a:pt x="38381" y="23240"/>
                </a:cubicBezTo>
                <a:cubicBezTo>
                  <a:pt x="38371" y="23260"/>
                  <a:pt x="38360" y="23281"/>
                  <a:pt x="38351" y="23302"/>
                </a:cubicBezTo>
                <a:cubicBezTo>
                  <a:pt x="38318" y="23327"/>
                  <a:pt x="38321" y="23364"/>
                  <a:pt x="38309" y="23396"/>
                </a:cubicBezTo>
                <a:cubicBezTo>
                  <a:pt x="38309" y="23396"/>
                  <a:pt x="38309" y="23396"/>
                  <a:pt x="38308" y="23396"/>
                </a:cubicBezTo>
                <a:cubicBezTo>
                  <a:pt x="38295" y="23396"/>
                  <a:pt x="38276" y="23410"/>
                  <a:pt x="38264" y="23410"/>
                </a:cubicBezTo>
                <a:cubicBezTo>
                  <a:pt x="38257" y="23410"/>
                  <a:pt x="38252" y="23405"/>
                  <a:pt x="38253" y="23390"/>
                </a:cubicBezTo>
                <a:cubicBezTo>
                  <a:pt x="38262" y="23304"/>
                  <a:pt x="38276" y="23216"/>
                  <a:pt x="38360" y="23153"/>
                </a:cubicBezTo>
                <a:cubicBezTo>
                  <a:pt x="38410" y="23115"/>
                  <a:pt x="38441" y="23062"/>
                  <a:pt x="38520" y="23027"/>
                </a:cubicBezTo>
                <a:close/>
                <a:moveTo>
                  <a:pt x="12727" y="23416"/>
                </a:moveTo>
                <a:cubicBezTo>
                  <a:pt x="12728" y="23416"/>
                  <a:pt x="12728" y="23417"/>
                  <a:pt x="12727" y="23419"/>
                </a:cubicBezTo>
                <a:lnTo>
                  <a:pt x="12726" y="23419"/>
                </a:lnTo>
                <a:cubicBezTo>
                  <a:pt x="12726" y="23417"/>
                  <a:pt x="12726" y="23417"/>
                  <a:pt x="12727" y="23416"/>
                </a:cubicBezTo>
                <a:close/>
                <a:moveTo>
                  <a:pt x="12890" y="23242"/>
                </a:moveTo>
                <a:cubicBezTo>
                  <a:pt x="12935" y="23242"/>
                  <a:pt x="12988" y="23333"/>
                  <a:pt x="12954" y="23356"/>
                </a:cubicBezTo>
                <a:lnTo>
                  <a:pt x="12953" y="23356"/>
                </a:lnTo>
                <a:cubicBezTo>
                  <a:pt x="12910" y="23384"/>
                  <a:pt x="12867" y="23430"/>
                  <a:pt x="12812" y="23430"/>
                </a:cubicBezTo>
                <a:cubicBezTo>
                  <a:pt x="12788" y="23430"/>
                  <a:pt x="12762" y="23421"/>
                  <a:pt x="12733" y="23398"/>
                </a:cubicBezTo>
                <a:lnTo>
                  <a:pt x="12711" y="23367"/>
                </a:lnTo>
                <a:cubicBezTo>
                  <a:pt x="12698" y="23257"/>
                  <a:pt x="12810" y="23262"/>
                  <a:pt x="12883" y="23243"/>
                </a:cubicBezTo>
                <a:cubicBezTo>
                  <a:pt x="12885" y="23242"/>
                  <a:pt x="12888" y="23242"/>
                  <a:pt x="12890" y="23242"/>
                </a:cubicBezTo>
                <a:close/>
                <a:moveTo>
                  <a:pt x="37917" y="11429"/>
                </a:moveTo>
                <a:cubicBezTo>
                  <a:pt x="38017" y="11625"/>
                  <a:pt x="38098" y="11821"/>
                  <a:pt x="38202" y="12008"/>
                </a:cubicBezTo>
                <a:cubicBezTo>
                  <a:pt x="38225" y="12047"/>
                  <a:pt x="38214" y="12087"/>
                  <a:pt x="38211" y="12127"/>
                </a:cubicBezTo>
                <a:cubicBezTo>
                  <a:pt x="38157" y="12756"/>
                  <a:pt x="38030" y="13378"/>
                  <a:pt x="37933" y="14002"/>
                </a:cubicBezTo>
                <a:cubicBezTo>
                  <a:pt x="37734" y="15280"/>
                  <a:pt x="37417" y="16541"/>
                  <a:pt x="37151" y="17808"/>
                </a:cubicBezTo>
                <a:cubicBezTo>
                  <a:pt x="36997" y="18544"/>
                  <a:pt x="36874" y="19284"/>
                  <a:pt x="36728" y="20020"/>
                </a:cubicBezTo>
                <a:cubicBezTo>
                  <a:pt x="36548" y="20940"/>
                  <a:pt x="36355" y="21859"/>
                  <a:pt x="36171" y="22778"/>
                </a:cubicBezTo>
                <a:cubicBezTo>
                  <a:pt x="36129" y="22985"/>
                  <a:pt x="36085" y="23191"/>
                  <a:pt x="36071" y="23401"/>
                </a:cubicBezTo>
                <a:lnTo>
                  <a:pt x="36024" y="23445"/>
                </a:lnTo>
                <a:cubicBezTo>
                  <a:pt x="35890" y="23308"/>
                  <a:pt x="35892" y="23151"/>
                  <a:pt x="35914" y="22982"/>
                </a:cubicBezTo>
                <a:cubicBezTo>
                  <a:pt x="36059" y="21868"/>
                  <a:pt x="36282" y="20765"/>
                  <a:pt x="36537" y="19667"/>
                </a:cubicBezTo>
                <a:cubicBezTo>
                  <a:pt x="36773" y="18648"/>
                  <a:pt x="36959" y="17622"/>
                  <a:pt x="37135" y="16593"/>
                </a:cubicBezTo>
                <a:cubicBezTo>
                  <a:pt x="37307" y="15589"/>
                  <a:pt x="37445" y="14581"/>
                  <a:pt x="37566" y="13571"/>
                </a:cubicBezTo>
                <a:cubicBezTo>
                  <a:pt x="37641" y="12956"/>
                  <a:pt x="37729" y="12342"/>
                  <a:pt x="37831" y="11730"/>
                </a:cubicBezTo>
                <a:cubicBezTo>
                  <a:pt x="37849" y="11626"/>
                  <a:pt x="37879" y="11527"/>
                  <a:pt x="37917" y="11429"/>
                </a:cubicBezTo>
                <a:close/>
                <a:moveTo>
                  <a:pt x="11831" y="23305"/>
                </a:moveTo>
                <a:cubicBezTo>
                  <a:pt x="11873" y="23305"/>
                  <a:pt x="11911" y="23319"/>
                  <a:pt x="11942" y="23369"/>
                </a:cubicBezTo>
                <a:cubicBezTo>
                  <a:pt x="11933" y="23447"/>
                  <a:pt x="11873" y="23465"/>
                  <a:pt x="11812" y="23465"/>
                </a:cubicBezTo>
                <a:cubicBezTo>
                  <a:pt x="11791" y="23465"/>
                  <a:pt x="11770" y="23463"/>
                  <a:pt x="11751" y="23460"/>
                </a:cubicBezTo>
                <a:cubicBezTo>
                  <a:pt x="11700" y="23452"/>
                  <a:pt x="11630" y="23402"/>
                  <a:pt x="11691" y="23331"/>
                </a:cubicBezTo>
                <a:lnTo>
                  <a:pt x="11691" y="23331"/>
                </a:lnTo>
                <a:cubicBezTo>
                  <a:pt x="11737" y="23323"/>
                  <a:pt x="11786" y="23305"/>
                  <a:pt x="11831" y="23305"/>
                </a:cubicBezTo>
                <a:close/>
                <a:moveTo>
                  <a:pt x="12589" y="23340"/>
                </a:moveTo>
                <a:cubicBezTo>
                  <a:pt x="12612" y="23340"/>
                  <a:pt x="12635" y="23349"/>
                  <a:pt x="12657" y="23375"/>
                </a:cubicBezTo>
                <a:lnTo>
                  <a:pt x="12711" y="23367"/>
                </a:lnTo>
                <a:lnTo>
                  <a:pt x="12711" y="23367"/>
                </a:lnTo>
                <a:lnTo>
                  <a:pt x="12658" y="23375"/>
                </a:lnTo>
                <a:lnTo>
                  <a:pt x="12685" y="23471"/>
                </a:lnTo>
                <a:cubicBezTo>
                  <a:pt x="12660" y="23490"/>
                  <a:pt x="12632" y="23509"/>
                  <a:pt x="12626" y="23526"/>
                </a:cubicBezTo>
                <a:cubicBezTo>
                  <a:pt x="12608" y="23512"/>
                  <a:pt x="12576" y="23502"/>
                  <a:pt x="12521" y="23485"/>
                </a:cubicBezTo>
                <a:cubicBezTo>
                  <a:pt x="12506" y="23447"/>
                  <a:pt x="12490" y="23408"/>
                  <a:pt x="12474" y="23369"/>
                </a:cubicBezTo>
                <a:cubicBezTo>
                  <a:pt x="12512" y="23363"/>
                  <a:pt x="12551" y="23340"/>
                  <a:pt x="12589" y="23340"/>
                </a:cubicBezTo>
                <a:close/>
                <a:moveTo>
                  <a:pt x="18518" y="10974"/>
                </a:moveTo>
                <a:cubicBezTo>
                  <a:pt x="18519" y="10974"/>
                  <a:pt x="18520" y="10974"/>
                  <a:pt x="18521" y="10974"/>
                </a:cubicBezTo>
                <a:cubicBezTo>
                  <a:pt x="19852" y="10993"/>
                  <a:pt x="21131" y="11177"/>
                  <a:pt x="22266" y="11823"/>
                </a:cubicBezTo>
                <a:cubicBezTo>
                  <a:pt x="22756" y="12101"/>
                  <a:pt x="23147" y="12462"/>
                  <a:pt x="23468" y="12883"/>
                </a:cubicBezTo>
                <a:cubicBezTo>
                  <a:pt x="23550" y="12991"/>
                  <a:pt x="23544" y="13073"/>
                  <a:pt x="23472" y="13183"/>
                </a:cubicBezTo>
                <a:cubicBezTo>
                  <a:pt x="23202" y="13587"/>
                  <a:pt x="22981" y="14022"/>
                  <a:pt x="22815" y="14480"/>
                </a:cubicBezTo>
                <a:cubicBezTo>
                  <a:pt x="22803" y="14483"/>
                  <a:pt x="22793" y="14485"/>
                  <a:pt x="22784" y="14485"/>
                </a:cubicBezTo>
                <a:cubicBezTo>
                  <a:pt x="22735" y="14485"/>
                  <a:pt x="22721" y="14438"/>
                  <a:pt x="22696" y="14411"/>
                </a:cubicBezTo>
                <a:cubicBezTo>
                  <a:pt x="22601" y="14299"/>
                  <a:pt x="22517" y="14180"/>
                  <a:pt x="22397" y="14085"/>
                </a:cubicBezTo>
                <a:cubicBezTo>
                  <a:pt x="22360" y="14026"/>
                  <a:pt x="22304" y="13980"/>
                  <a:pt x="22238" y="13945"/>
                </a:cubicBezTo>
                <a:lnTo>
                  <a:pt x="22238" y="13945"/>
                </a:lnTo>
                <a:cubicBezTo>
                  <a:pt x="22221" y="14029"/>
                  <a:pt x="22304" y="14070"/>
                  <a:pt x="22355" y="14124"/>
                </a:cubicBezTo>
                <a:lnTo>
                  <a:pt x="22715" y="14593"/>
                </a:lnTo>
                <a:cubicBezTo>
                  <a:pt x="22748" y="14678"/>
                  <a:pt x="22693" y="14752"/>
                  <a:pt x="22664" y="14828"/>
                </a:cubicBezTo>
                <a:cubicBezTo>
                  <a:pt x="22625" y="14933"/>
                  <a:pt x="22581" y="15034"/>
                  <a:pt x="22534" y="15149"/>
                </a:cubicBezTo>
                <a:cubicBezTo>
                  <a:pt x="22452" y="15086"/>
                  <a:pt x="22391" y="15036"/>
                  <a:pt x="22355" y="14964"/>
                </a:cubicBezTo>
                <a:cubicBezTo>
                  <a:pt x="22343" y="14936"/>
                  <a:pt x="22316" y="14896"/>
                  <a:pt x="22277" y="14896"/>
                </a:cubicBezTo>
                <a:cubicBezTo>
                  <a:pt x="22269" y="14896"/>
                  <a:pt x="22259" y="14898"/>
                  <a:pt x="22249" y="14903"/>
                </a:cubicBezTo>
                <a:cubicBezTo>
                  <a:pt x="22188" y="14930"/>
                  <a:pt x="22239" y="14971"/>
                  <a:pt x="22260" y="15004"/>
                </a:cubicBezTo>
                <a:cubicBezTo>
                  <a:pt x="22308" y="15075"/>
                  <a:pt x="22352" y="15148"/>
                  <a:pt x="22402" y="15217"/>
                </a:cubicBezTo>
                <a:cubicBezTo>
                  <a:pt x="22454" y="15293"/>
                  <a:pt x="22454" y="15367"/>
                  <a:pt x="22425" y="15451"/>
                </a:cubicBezTo>
                <a:cubicBezTo>
                  <a:pt x="22040" y="16571"/>
                  <a:pt x="21657" y="17691"/>
                  <a:pt x="21276" y="18813"/>
                </a:cubicBezTo>
                <a:cubicBezTo>
                  <a:pt x="21240" y="18919"/>
                  <a:pt x="21206" y="19026"/>
                  <a:pt x="21171" y="19133"/>
                </a:cubicBezTo>
                <a:lnTo>
                  <a:pt x="21125" y="19141"/>
                </a:lnTo>
                <a:cubicBezTo>
                  <a:pt x="21074" y="19091"/>
                  <a:pt x="21024" y="19042"/>
                  <a:pt x="20973" y="18994"/>
                </a:cubicBezTo>
                <a:cubicBezTo>
                  <a:pt x="20759" y="18765"/>
                  <a:pt x="20497" y="18582"/>
                  <a:pt x="20231" y="18402"/>
                </a:cubicBezTo>
                <a:cubicBezTo>
                  <a:pt x="20218" y="18412"/>
                  <a:pt x="20205" y="18423"/>
                  <a:pt x="20192" y="18434"/>
                </a:cubicBezTo>
                <a:cubicBezTo>
                  <a:pt x="20457" y="18631"/>
                  <a:pt x="20711" y="18844"/>
                  <a:pt x="20952" y="19071"/>
                </a:cubicBezTo>
                <a:cubicBezTo>
                  <a:pt x="20956" y="19082"/>
                  <a:pt x="20956" y="19096"/>
                  <a:pt x="20964" y="19103"/>
                </a:cubicBezTo>
                <a:cubicBezTo>
                  <a:pt x="21124" y="19250"/>
                  <a:pt x="21096" y="19410"/>
                  <a:pt x="21013" y="19576"/>
                </a:cubicBezTo>
                <a:cubicBezTo>
                  <a:pt x="20976" y="19650"/>
                  <a:pt x="20956" y="19730"/>
                  <a:pt x="20930" y="19806"/>
                </a:cubicBezTo>
                <a:cubicBezTo>
                  <a:pt x="20920" y="19833"/>
                  <a:pt x="20906" y="19844"/>
                  <a:pt x="20888" y="19844"/>
                </a:cubicBezTo>
                <a:cubicBezTo>
                  <a:pt x="20874" y="19844"/>
                  <a:pt x="20858" y="19838"/>
                  <a:pt x="20841" y="19828"/>
                </a:cubicBezTo>
                <a:cubicBezTo>
                  <a:pt x="20823" y="19763"/>
                  <a:pt x="20767" y="19718"/>
                  <a:pt x="20719" y="19671"/>
                </a:cubicBezTo>
                <a:cubicBezTo>
                  <a:pt x="20545" y="19501"/>
                  <a:pt x="20365" y="19335"/>
                  <a:pt x="20188" y="19167"/>
                </a:cubicBezTo>
                <a:lnTo>
                  <a:pt x="20181" y="19236"/>
                </a:lnTo>
                <a:cubicBezTo>
                  <a:pt x="20394" y="19442"/>
                  <a:pt x="20609" y="19645"/>
                  <a:pt x="20791" y="19872"/>
                </a:cubicBezTo>
                <a:cubicBezTo>
                  <a:pt x="20857" y="19971"/>
                  <a:pt x="20844" y="20068"/>
                  <a:pt x="20807" y="20174"/>
                </a:cubicBezTo>
                <a:cubicBezTo>
                  <a:pt x="20604" y="20767"/>
                  <a:pt x="20382" y="21356"/>
                  <a:pt x="20207" y="21956"/>
                </a:cubicBezTo>
                <a:cubicBezTo>
                  <a:pt x="20194" y="22001"/>
                  <a:pt x="20183" y="22048"/>
                  <a:pt x="20173" y="22093"/>
                </a:cubicBezTo>
                <a:cubicBezTo>
                  <a:pt x="20156" y="22096"/>
                  <a:pt x="20140" y="22113"/>
                  <a:pt x="20124" y="22113"/>
                </a:cubicBezTo>
                <a:cubicBezTo>
                  <a:pt x="20117" y="22113"/>
                  <a:pt x="20110" y="22110"/>
                  <a:pt x="20102" y="22103"/>
                </a:cubicBezTo>
                <a:cubicBezTo>
                  <a:pt x="20073" y="22072"/>
                  <a:pt x="20049" y="22036"/>
                  <a:pt x="20022" y="22004"/>
                </a:cubicBezTo>
                <a:cubicBezTo>
                  <a:pt x="19705" y="21636"/>
                  <a:pt x="19401" y="21261"/>
                  <a:pt x="19035" y="20927"/>
                </a:cubicBezTo>
                <a:lnTo>
                  <a:pt x="19016" y="20952"/>
                </a:lnTo>
                <a:lnTo>
                  <a:pt x="20036" y="22181"/>
                </a:lnTo>
                <a:cubicBezTo>
                  <a:pt x="20088" y="22258"/>
                  <a:pt x="20104" y="22336"/>
                  <a:pt x="20066" y="22425"/>
                </a:cubicBezTo>
                <a:cubicBezTo>
                  <a:pt x="20029" y="22509"/>
                  <a:pt x="20008" y="22598"/>
                  <a:pt x="19981" y="22686"/>
                </a:cubicBezTo>
                <a:cubicBezTo>
                  <a:pt x="19954" y="22717"/>
                  <a:pt x="19896" y="22712"/>
                  <a:pt x="19878" y="22754"/>
                </a:cubicBezTo>
                <a:cubicBezTo>
                  <a:pt x="19894" y="22804"/>
                  <a:pt x="19922" y="22853"/>
                  <a:pt x="19906" y="22907"/>
                </a:cubicBezTo>
                <a:cubicBezTo>
                  <a:pt x="19846" y="23120"/>
                  <a:pt x="19784" y="23333"/>
                  <a:pt x="19723" y="23543"/>
                </a:cubicBezTo>
                <a:cubicBezTo>
                  <a:pt x="19664" y="23542"/>
                  <a:pt x="19659" y="23510"/>
                  <a:pt x="19647" y="23484"/>
                </a:cubicBezTo>
                <a:cubicBezTo>
                  <a:pt x="19531" y="23234"/>
                  <a:pt x="19339" y="23033"/>
                  <a:pt x="19103" y="22859"/>
                </a:cubicBezTo>
                <a:cubicBezTo>
                  <a:pt x="18626" y="22506"/>
                  <a:pt x="18075" y="22264"/>
                  <a:pt x="17492" y="22070"/>
                </a:cubicBezTo>
                <a:cubicBezTo>
                  <a:pt x="16819" y="21848"/>
                  <a:pt x="16114" y="21738"/>
                  <a:pt x="15403" y="21648"/>
                </a:cubicBezTo>
                <a:cubicBezTo>
                  <a:pt x="14855" y="21579"/>
                  <a:pt x="14302" y="21550"/>
                  <a:pt x="13750" y="21519"/>
                </a:cubicBezTo>
                <a:cubicBezTo>
                  <a:pt x="13744" y="21518"/>
                  <a:pt x="13737" y="21518"/>
                  <a:pt x="13730" y="21518"/>
                </a:cubicBezTo>
                <a:cubicBezTo>
                  <a:pt x="13719" y="21518"/>
                  <a:pt x="13709" y="21519"/>
                  <a:pt x="13698" y="21519"/>
                </a:cubicBezTo>
                <a:cubicBezTo>
                  <a:pt x="13660" y="21519"/>
                  <a:pt x="13621" y="21516"/>
                  <a:pt x="13580" y="21493"/>
                </a:cubicBezTo>
                <a:cubicBezTo>
                  <a:pt x="13603" y="21289"/>
                  <a:pt x="13626" y="21081"/>
                  <a:pt x="13647" y="20873"/>
                </a:cubicBezTo>
                <a:lnTo>
                  <a:pt x="13647" y="20873"/>
                </a:lnTo>
                <a:lnTo>
                  <a:pt x="13577" y="20879"/>
                </a:lnTo>
                <a:cubicBezTo>
                  <a:pt x="13545" y="21046"/>
                  <a:pt x="13514" y="21211"/>
                  <a:pt x="13482" y="21377"/>
                </a:cubicBezTo>
                <a:cubicBezTo>
                  <a:pt x="13459" y="21499"/>
                  <a:pt x="13457" y="21509"/>
                  <a:pt x="13329" y="21509"/>
                </a:cubicBezTo>
                <a:cubicBezTo>
                  <a:pt x="13317" y="21509"/>
                  <a:pt x="13304" y="21509"/>
                  <a:pt x="13289" y="21509"/>
                </a:cubicBezTo>
                <a:cubicBezTo>
                  <a:pt x="13147" y="21508"/>
                  <a:pt x="13003" y="21508"/>
                  <a:pt x="12860" y="21506"/>
                </a:cubicBezTo>
                <a:cubicBezTo>
                  <a:pt x="12690" y="21505"/>
                  <a:pt x="12694" y="21505"/>
                  <a:pt x="12703" y="21365"/>
                </a:cubicBezTo>
                <a:cubicBezTo>
                  <a:pt x="12719" y="21157"/>
                  <a:pt x="12760" y="20949"/>
                  <a:pt x="12749" y="20740"/>
                </a:cubicBezTo>
                <a:cubicBezTo>
                  <a:pt x="12783" y="20608"/>
                  <a:pt x="12752" y="20474"/>
                  <a:pt x="12766" y="20381"/>
                </a:cubicBezTo>
                <a:lnTo>
                  <a:pt x="12766" y="20381"/>
                </a:lnTo>
                <a:cubicBezTo>
                  <a:pt x="12730" y="20461"/>
                  <a:pt x="12680" y="20578"/>
                  <a:pt x="12680" y="20706"/>
                </a:cubicBezTo>
                <a:cubicBezTo>
                  <a:pt x="12616" y="20921"/>
                  <a:pt x="12585" y="21141"/>
                  <a:pt x="12549" y="21359"/>
                </a:cubicBezTo>
                <a:cubicBezTo>
                  <a:pt x="12527" y="21496"/>
                  <a:pt x="12525" y="21507"/>
                  <a:pt x="12389" y="21507"/>
                </a:cubicBezTo>
                <a:cubicBezTo>
                  <a:pt x="12376" y="21507"/>
                  <a:pt x="12363" y="21507"/>
                  <a:pt x="12349" y="21507"/>
                </a:cubicBezTo>
                <a:cubicBezTo>
                  <a:pt x="12314" y="21507"/>
                  <a:pt x="12281" y="21503"/>
                  <a:pt x="12238" y="21500"/>
                </a:cubicBezTo>
                <a:cubicBezTo>
                  <a:pt x="12275" y="21103"/>
                  <a:pt x="12362" y="20714"/>
                  <a:pt x="12382" y="20320"/>
                </a:cubicBezTo>
                <a:cubicBezTo>
                  <a:pt x="12394" y="20236"/>
                  <a:pt x="12407" y="20152"/>
                  <a:pt x="12419" y="20067"/>
                </a:cubicBezTo>
                <a:lnTo>
                  <a:pt x="12419" y="20067"/>
                </a:lnTo>
                <a:lnTo>
                  <a:pt x="12350" y="20076"/>
                </a:lnTo>
                <a:cubicBezTo>
                  <a:pt x="12342" y="20158"/>
                  <a:pt x="12292" y="20234"/>
                  <a:pt x="12305" y="20319"/>
                </a:cubicBezTo>
                <a:cubicBezTo>
                  <a:pt x="12207" y="20671"/>
                  <a:pt x="12151" y="21030"/>
                  <a:pt x="12090" y="21388"/>
                </a:cubicBezTo>
                <a:cubicBezTo>
                  <a:pt x="12075" y="21476"/>
                  <a:pt x="12046" y="21515"/>
                  <a:pt x="11939" y="21515"/>
                </a:cubicBezTo>
                <a:cubicBezTo>
                  <a:pt x="11936" y="21515"/>
                  <a:pt x="11932" y="21515"/>
                  <a:pt x="11929" y="21515"/>
                </a:cubicBezTo>
                <a:cubicBezTo>
                  <a:pt x="11870" y="21514"/>
                  <a:pt x="11810" y="21513"/>
                  <a:pt x="11750" y="21513"/>
                </a:cubicBezTo>
                <a:cubicBezTo>
                  <a:pt x="11592" y="21513"/>
                  <a:pt x="11432" y="21518"/>
                  <a:pt x="11274" y="21524"/>
                </a:cubicBezTo>
                <a:cubicBezTo>
                  <a:pt x="11269" y="21524"/>
                  <a:pt x="11265" y="21524"/>
                  <a:pt x="11260" y="21524"/>
                </a:cubicBezTo>
                <a:cubicBezTo>
                  <a:pt x="11178" y="21524"/>
                  <a:pt x="11155" y="21492"/>
                  <a:pt x="11160" y="21421"/>
                </a:cubicBezTo>
                <a:cubicBezTo>
                  <a:pt x="11173" y="21224"/>
                  <a:pt x="11171" y="21024"/>
                  <a:pt x="11191" y="20827"/>
                </a:cubicBezTo>
                <a:cubicBezTo>
                  <a:pt x="11208" y="20663"/>
                  <a:pt x="11134" y="20545"/>
                  <a:pt x="10988" y="20451"/>
                </a:cubicBezTo>
                <a:cubicBezTo>
                  <a:pt x="10853" y="20364"/>
                  <a:pt x="10698" y="20320"/>
                  <a:pt x="10539" y="20282"/>
                </a:cubicBezTo>
                <a:cubicBezTo>
                  <a:pt x="10037" y="20166"/>
                  <a:pt x="9519" y="20122"/>
                  <a:pt x="9002" y="20073"/>
                </a:cubicBezTo>
                <a:cubicBezTo>
                  <a:pt x="8818" y="20056"/>
                  <a:pt x="8634" y="20050"/>
                  <a:pt x="8450" y="20050"/>
                </a:cubicBezTo>
                <a:cubicBezTo>
                  <a:pt x="8252" y="20050"/>
                  <a:pt x="8054" y="20057"/>
                  <a:pt x="7856" y="20064"/>
                </a:cubicBezTo>
                <a:cubicBezTo>
                  <a:pt x="7769" y="20067"/>
                  <a:pt x="7713" y="20072"/>
                  <a:pt x="7676" y="20072"/>
                </a:cubicBezTo>
                <a:cubicBezTo>
                  <a:pt x="7587" y="20072"/>
                  <a:pt x="7598" y="20042"/>
                  <a:pt x="7530" y="19877"/>
                </a:cubicBezTo>
                <a:cubicBezTo>
                  <a:pt x="7463" y="19712"/>
                  <a:pt x="7412" y="19541"/>
                  <a:pt x="7332" y="19380"/>
                </a:cubicBezTo>
                <a:cubicBezTo>
                  <a:pt x="7233" y="19185"/>
                  <a:pt x="7258" y="18995"/>
                  <a:pt x="7307" y="18798"/>
                </a:cubicBezTo>
                <a:cubicBezTo>
                  <a:pt x="7409" y="18392"/>
                  <a:pt x="7566" y="18000"/>
                  <a:pt x="7727" y="17609"/>
                </a:cubicBezTo>
                <a:cubicBezTo>
                  <a:pt x="7964" y="17031"/>
                  <a:pt x="8113" y="16420"/>
                  <a:pt x="8166" y="15798"/>
                </a:cubicBezTo>
                <a:cubicBezTo>
                  <a:pt x="8224" y="15126"/>
                  <a:pt x="8051" y="14486"/>
                  <a:pt x="7807" y="13857"/>
                </a:cubicBezTo>
                <a:cubicBezTo>
                  <a:pt x="7601" y="13324"/>
                  <a:pt x="7311" y="12821"/>
                  <a:pt x="6978" y="12337"/>
                </a:cubicBezTo>
                <a:cubicBezTo>
                  <a:pt x="6899" y="12223"/>
                  <a:pt x="6879" y="12120"/>
                  <a:pt x="6924" y="11991"/>
                </a:cubicBezTo>
                <a:cubicBezTo>
                  <a:pt x="7011" y="11748"/>
                  <a:pt x="7073" y="11497"/>
                  <a:pt x="7150" y="11229"/>
                </a:cubicBezTo>
                <a:cubicBezTo>
                  <a:pt x="8131" y="12287"/>
                  <a:pt x="9384" y="12888"/>
                  <a:pt x="10955" y="12996"/>
                </a:cubicBezTo>
                <a:cubicBezTo>
                  <a:pt x="10900" y="13248"/>
                  <a:pt x="10846" y="13486"/>
                  <a:pt x="10793" y="13726"/>
                </a:cubicBezTo>
                <a:cubicBezTo>
                  <a:pt x="10705" y="13973"/>
                  <a:pt x="10692" y="14232"/>
                  <a:pt x="10632" y="14514"/>
                </a:cubicBezTo>
                <a:cubicBezTo>
                  <a:pt x="10730" y="14237"/>
                  <a:pt x="10831" y="13991"/>
                  <a:pt x="10868" y="13732"/>
                </a:cubicBezTo>
                <a:lnTo>
                  <a:pt x="11028" y="13140"/>
                </a:lnTo>
                <a:cubicBezTo>
                  <a:pt x="11067" y="12996"/>
                  <a:pt x="11067" y="12995"/>
                  <a:pt x="11228" y="12995"/>
                </a:cubicBezTo>
                <a:cubicBezTo>
                  <a:pt x="11231" y="12995"/>
                  <a:pt x="11233" y="12995"/>
                  <a:pt x="11236" y="12995"/>
                </a:cubicBezTo>
                <a:lnTo>
                  <a:pt x="11370" y="12995"/>
                </a:lnTo>
                <a:cubicBezTo>
                  <a:pt x="11419" y="13061"/>
                  <a:pt x="11358" y="13115"/>
                  <a:pt x="11369" y="13170"/>
                </a:cubicBezTo>
                <a:cubicBezTo>
                  <a:pt x="11294" y="13355"/>
                  <a:pt x="11290" y="13550"/>
                  <a:pt x="11247" y="13739"/>
                </a:cubicBezTo>
                <a:lnTo>
                  <a:pt x="11316" y="13730"/>
                </a:lnTo>
                <a:cubicBezTo>
                  <a:pt x="11355" y="13543"/>
                  <a:pt x="11437" y="13363"/>
                  <a:pt x="11444" y="13172"/>
                </a:cubicBezTo>
                <a:cubicBezTo>
                  <a:pt x="11454" y="13143"/>
                  <a:pt x="11467" y="13116"/>
                  <a:pt x="11470" y="13088"/>
                </a:cubicBezTo>
                <a:cubicBezTo>
                  <a:pt x="11476" y="13019"/>
                  <a:pt x="11511" y="12989"/>
                  <a:pt x="11596" y="12984"/>
                </a:cubicBezTo>
                <a:cubicBezTo>
                  <a:pt x="12433" y="12937"/>
                  <a:pt x="13182" y="12673"/>
                  <a:pt x="13906" y="12326"/>
                </a:cubicBezTo>
                <a:cubicBezTo>
                  <a:pt x="14643" y="11971"/>
                  <a:pt x="15398" y="11643"/>
                  <a:pt x="16183" y="11369"/>
                </a:cubicBezTo>
                <a:cubicBezTo>
                  <a:pt x="16640" y="11209"/>
                  <a:pt x="17116" y="11111"/>
                  <a:pt x="17603" y="11045"/>
                </a:cubicBezTo>
                <a:cubicBezTo>
                  <a:pt x="17624" y="11043"/>
                  <a:pt x="17645" y="11037"/>
                  <a:pt x="17667" y="11037"/>
                </a:cubicBezTo>
                <a:cubicBezTo>
                  <a:pt x="17686" y="11037"/>
                  <a:pt x="17705" y="11041"/>
                  <a:pt x="17725" y="11055"/>
                </a:cubicBezTo>
                <a:cubicBezTo>
                  <a:pt x="17747" y="11163"/>
                  <a:pt x="17681" y="11267"/>
                  <a:pt x="17685" y="11377"/>
                </a:cubicBezTo>
                <a:cubicBezTo>
                  <a:pt x="17626" y="11563"/>
                  <a:pt x="17606" y="11754"/>
                  <a:pt x="17594" y="11946"/>
                </a:cubicBezTo>
                <a:lnTo>
                  <a:pt x="17639" y="11944"/>
                </a:lnTo>
                <a:cubicBezTo>
                  <a:pt x="17675" y="11756"/>
                  <a:pt x="17756" y="11577"/>
                  <a:pt x="17763" y="11385"/>
                </a:cubicBezTo>
                <a:cubicBezTo>
                  <a:pt x="17789" y="11289"/>
                  <a:pt x="17819" y="11195"/>
                  <a:pt x="17839" y="11099"/>
                </a:cubicBezTo>
                <a:cubicBezTo>
                  <a:pt x="17852" y="11037"/>
                  <a:pt x="17884" y="11007"/>
                  <a:pt x="17958" y="11005"/>
                </a:cubicBezTo>
                <a:cubicBezTo>
                  <a:pt x="18039" y="11001"/>
                  <a:pt x="18121" y="10999"/>
                  <a:pt x="18200" y="10989"/>
                </a:cubicBezTo>
                <a:cubicBezTo>
                  <a:pt x="18213" y="10988"/>
                  <a:pt x="18225" y="10987"/>
                  <a:pt x="18235" y="10987"/>
                </a:cubicBezTo>
                <a:cubicBezTo>
                  <a:pt x="18322" y="10987"/>
                  <a:pt x="18309" y="11047"/>
                  <a:pt x="18304" y="11106"/>
                </a:cubicBezTo>
                <a:cubicBezTo>
                  <a:pt x="18239" y="11302"/>
                  <a:pt x="18231" y="11504"/>
                  <a:pt x="18204" y="11705"/>
                </a:cubicBezTo>
                <a:lnTo>
                  <a:pt x="18253" y="11695"/>
                </a:lnTo>
                <a:cubicBezTo>
                  <a:pt x="18280" y="11497"/>
                  <a:pt x="18370" y="11307"/>
                  <a:pt x="18374" y="11103"/>
                </a:cubicBezTo>
                <a:cubicBezTo>
                  <a:pt x="18383" y="11029"/>
                  <a:pt x="18407" y="10974"/>
                  <a:pt x="18518" y="10974"/>
                </a:cubicBezTo>
                <a:close/>
                <a:moveTo>
                  <a:pt x="12308" y="23402"/>
                </a:moveTo>
                <a:lnTo>
                  <a:pt x="12390" y="23407"/>
                </a:lnTo>
                <a:lnTo>
                  <a:pt x="12462" y="23540"/>
                </a:lnTo>
                <a:lnTo>
                  <a:pt x="12288" y="23591"/>
                </a:lnTo>
                <a:cubicBezTo>
                  <a:pt x="12279" y="23594"/>
                  <a:pt x="12270" y="23596"/>
                  <a:pt x="12260" y="23596"/>
                </a:cubicBezTo>
                <a:cubicBezTo>
                  <a:pt x="12231" y="23596"/>
                  <a:pt x="12203" y="23580"/>
                  <a:pt x="12188" y="23552"/>
                </a:cubicBezTo>
                <a:cubicBezTo>
                  <a:pt x="12165" y="23516"/>
                  <a:pt x="12104" y="23477"/>
                  <a:pt x="12182" y="23436"/>
                </a:cubicBezTo>
                <a:lnTo>
                  <a:pt x="12182" y="23436"/>
                </a:lnTo>
                <a:cubicBezTo>
                  <a:pt x="12187" y="23437"/>
                  <a:pt x="12193" y="23437"/>
                  <a:pt x="12198" y="23437"/>
                </a:cubicBezTo>
                <a:cubicBezTo>
                  <a:pt x="12237" y="23437"/>
                  <a:pt x="12276" y="23425"/>
                  <a:pt x="12308" y="23402"/>
                </a:cubicBezTo>
                <a:close/>
                <a:moveTo>
                  <a:pt x="11715" y="23598"/>
                </a:moveTo>
                <a:lnTo>
                  <a:pt x="11715" y="23598"/>
                </a:lnTo>
                <a:cubicBezTo>
                  <a:pt x="11719" y="23599"/>
                  <a:pt x="11725" y="23598"/>
                  <a:pt x="11726" y="23600"/>
                </a:cubicBezTo>
                <a:cubicBezTo>
                  <a:pt x="11727" y="23603"/>
                  <a:pt x="11728" y="23605"/>
                  <a:pt x="11728" y="23608"/>
                </a:cubicBezTo>
                <a:lnTo>
                  <a:pt x="11715" y="23598"/>
                </a:lnTo>
                <a:close/>
                <a:moveTo>
                  <a:pt x="12999" y="23466"/>
                </a:moveTo>
                <a:cubicBezTo>
                  <a:pt x="13012" y="23466"/>
                  <a:pt x="13026" y="23468"/>
                  <a:pt x="13040" y="23473"/>
                </a:cubicBezTo>
                <a:cubicBezTo>
                  <a:pt x="13106" y="23497"/>
                  <a:pt x="13068" y="23545"/>
                  <a:pt x="13050" y="23589"/>
                </a:cubicBezTo>
                <a:lnTo>
                  <a:pt x="13050" y="23590"/>
                </a:lnTo>
                <a:cubicBezTo>
                  <a:pt x="13047" y="23589"/>
                  <a:pt x="13044" y="23589"/>
                  <a:pt x="13041" y="23589"/>
                </a:cubicBezTo>
                <a:cubicBezTo>
                  <a:pt x="13022" y="23589"/>
                  <a:pt x="13000" y="23599"/>
                  <a:pt x="12979" y="23614"/>
                </a:cubicBezTo>
                <a:cubicBezTo>
                  <a:pt x="12954" y="23629"/>
                  <a:pt x="12933" y="23636"/>
                  <a:pt x="12916" y="23636"/>
                </a:cubicBezTo>
                <a:cubicBezTo>
                  <a:pt x="12877" y="23636"/>
                  <a:pt x="12854" y="23601"/>
                  <a:pt x="12830" y="23566"/>
                </a:cubicBezTo>
                <a:cubicBezTo>
                  <a:pt x="12833" y="23560"/>
                  <a:pt x="12833" y="23553"/>
                  <a:pt x="12836" y="23549"/>
                </a:cubicBezTo>
                <a:cubicBezTo>
                  <a:pt x="12882" y="23507"/>
                  <a:pt x="12940" y="23466"/>
                  <a:pt x="12999" y="23466"/>
                </a:cubicBezTo>
                <a:close/>
                <a:moveTo>
                  <a:pt x="11986" y="23498"/>
                </a:moveTo>
                <a:cubicBezTo>
                  <a:pt x="12041" y="23498"/>
                  <a:pt x="12071" y="23545"/>
                  <a:pt x="12100" y="23646"/>
                </a:cubicBezTo>
                <a:cubicBezTo>
                  <a:pt x="12054" y="23660"/>
                  <a:pt x="12009" y="23671"/>
                  <a:pt x="11968" y="23671"/>
                </a:cubicBezTo>
                <a:cubicBezTo>
                  <a:pt x="11907" y="23671"/>
                  <a:pt x="11853" y="23647"/>
                  <a:pt x="11815" y="23577"/>
                </a:cubicBezTo>
                <a:lnTo>
                  <a:pt x="11814" y="23577"/>
                </a:lnTo>
                <a:cubicBezTo>
                  <a:pt x="11891" y="23525"/>
                  <a:pt x="11945" y="23498"/>
                  <a:pt x="11986" y="23498"/>
                </a:cubicBezTo>
                <a:close/>
                <a:moveTo>
                  <a:pt x="12644" y="23551"/>
                </a:moveTo>
                <a:cubicBezTo>
                  <a:pt x="12659" y="23558"/>
                  <a:pt x="12675" y="23564"/>
                  <a:pt x="12692" y="23566"/>
                </a:cubicBezTo>
                <a:cubicBezTo>
                  <a:pt x="12726" y="23573"/>
                  <a:pt x="12755" y="23578"/>
                  <a:pt x="12779" y="23600"/>
                </a:cubicBezTo>
                <a:cubicBezTo>
                  <a:pt x="12787" y="23643"/>
                  <a:pt x="12818" y="23690"/>
                  <a:pt x="12742" y="23713"/>
                </a:cubicBezTo>
                <a:cubicBezTo>
                  <a:pt x="12732" y="23716"/>
                  <a:pt x="12723" y="23718"/>
                  <a:pt x="12715" y="23718"/>
                </a:cubicBezTo>
                <a:cubicBezTo>
                  <a:pt x="12666" y="23718"/>
                  <a:pt x="12654" y="23669"/>
                  <a:pt x="12623" y="23647"/>
                </a:cubicBezTo>
                <a:cubicBezTo>
                  <a:pt x="12639" y="23599"/>
                  <a:pt x="12647" y="23571"/>
                  <a:pt x="12644" y="23551"/>
                </a:cubicBezTo>
                <a:close/>
                <a:moveTo>
                  <a:pt x="11772" y="23614"/>
                </a:moveTo>
                <a:cubicBezTo>
                  <a:pt x="11770" y="23653"/>
                  <a:pt x="11846" y="23693"/>
                  <a:pt x="11772" y="23731"/>
                </a:cubicBezTo>
                <a:cubicBezTo>
                  <a:pt x="11658" y="23716"/>
                  <a:pt x="11731" y="23656"/>
                  <a:pt x="11733" y="23614"/>
                </a:cubicBezTo>
                <a:close/>
                <a:moveTo>
                  <a:pt x="2554" y="23497"/>
                </a:moveTo>
                <a:cubicBezTo>
                  <a:pt x="2612" y="23530"/>
                  <a:pt x="2653" y="23552"/>
                  <a:pt x="2691" y="23575"/>
                </a:cubicBezTo>
                <a:cubicBezTo>
                  <a:pt x="2757" y="23616"/>
                  <a:pt x="2768" y="23721"/>
                  <a:pt x="2714" y="23769"/>
                </a:cubicBezTo>
                <a:cubicBezTo>
                  <a:pt x="2699" y="23783"/>
                  <a:pt x="2684" y="23788"/>
                  <a:pt x="2669" y="23788"/>
                </a:cubicBezTo>
                <a:cubicBezTo>
                  <a:pt x="2646" y="23788"/>
                  <a:pt x="2624" y="23777"/>
                  <a:pt x="2603" y="23769"/>
                </a:cubicBezTo>
                <a:cubicBezTo>
                  <a:pt x="2554" y="23753"/>
                  <a:pt x="2491" y="23744"/>
                  <a:pt x="2497" y="23680"/>
                </a:cubicBezTo>
                <a:cubicBezTo>
                  <a:pt x="2497" y="23668"/>
                  <a:pt x="2498" y="23658"/>
                  <a:pt x="2502" y="23646"/>
                </a:cubicBezTo>
                <a:cubicBezTo>
                  <a:pt x="2517" y="23602"/>
                  <a:pt x="2533" y="23556"/>
                  <a:pt x="2554" y="23497"/>
                </a:cubicBezTo>
                <a:close/>
                <a:moveTo>
                  <a:pt x="38325" y="12238"/>
                </a:moveTo>
                <a:cubicBezTo>
                  <a:pt x="38469" y="12323"/>
                  <a:pt x="38507" y="12457"/>
                  <a:pt x="38597" y="12560"/>
                </a:cubicBezTo>
                <a:cubicBezTo>
                  <a:pt x="38624" y="12592"/>
                  <a:pt x="38599" y="12639"/>
                  <a:pt x="38590" y="12679"/>
                </a:cubicBezTo>
                <a:lnTo>
                  <a:pt x="38590" y="12680"/>
                </a:lnTo>
                <a:cubicBezTo>
                  <a:pt x="38350" y="13716"/>
                  <a:pt x="38214" y="14767"/>
                  <a:pt x="38032" y="15811"/>
                </a:cubicBezTo>
                <a:cubicBezTo>
                  <a:pt x="37913" y="16492"/>
                  <a:pt x="37755" y="17168"/>
                  <a:pt x="37607" y="17845"/>
                </a:cubicBezTo>
                <a:cubicBezTo>
                  <a:pt x="37333" y="19095"/>
                  <a:pt x="37050" y="20344"/>
                  <a:pt x="36782" y="21595"/>
                </a:cubicBezTo>
                <a:cubicBezTo>
                  <a:pt x="36688" y="22031"/>
                  <a:pt x="36609" y="22470"/>
                  <a:pt x="36562" y="22912"/>
                </a:cubicBezTo>
                <a:cubicBezTo>
                  <a:pt x="36518" y="23145"/>
                  <a:pt x="36473" y="23378"/>
                  <a:pt x="36429" y="23611"/>
                </a:cubicBezTo>
                <a:cubicBezTo>
                  <a:pt x="36419" y="23662"/>
                  <a:pt x="36413" y="23716"/>
                  <a:pt x="36398" y="23765"/>
                </a:cubicBezTo>
                <a:cubicBezTo>
                  <a:pt x="36391" y="23784"/>
                  <a:pt x="36379" y="23791"/>
                  <a:pt x="36366" y="23791"/>
                </a:cubicBezTo>
                <a:cubicBezTo>
                  <a:pt x="36351" y="23791"/>
                  <a:pt x="36335" y="23783"/>
                  <a:pt x="36319" y="23774"/>
                </a:cubicBezTo>
                <a:cubicBezTo>
                  <a:pt x="36274" y="23672"/>
                  <a:pt x="36129" y="23628"/>
                  <a:pt x="36114" y="23509"/>
                </a:cubicBezTo>
                <a:cubicBezTo>
                  <a:pt x="36147" y="23492"/>
                  <a:pt x="36149" y="23466"/>
                  <a:pt x="36144" y="23438"/>
                </a:cubicBezTo>
                <a:cubicBezTo>
                  <a:pt x="36232" y="23161"/>
                  <a:pt x="36272" y="22876"/>
                  <a:pt x="36332" y="22596"/>
                </a:cubicBezTo>
                <a:cubicBezTo>
                  <a:pt x="36481" y="21906"/>
                  <a:pt x="36632" y="21218"/>
                  <a:pt x="36766" y="20527"/>
                </a:cubicBezTo>
                <a:cubicBezTo>
                  <a:pt x="36921" y="19733"/>
                  <a:pt x="37062" y="18938"/>
                  <a:pt x="37205" y="18141"/>
                </a:cubicBezTo>
                <a:cubicBezTo>
                  <a:pt x="37362" y="17270"/>
                  <a:pt x="37582" y="16409"/>
                  <a:pt x="37767" y="15543"/>
                </a:cubicBezTo>
                <a:cubicBezTo>
                  <a:pt x="37905" y="14899"/>
                  <a:pt x="37998" y="14249"/>
                  <a:pt x="38120" y="13605"/>
                </a:cubicBezTo>
                <a:cubicBezTo>
                  <a:pt x="38205" y="13155"/>
                  <a:pt x="38246" y="12702"/>
                  <a:pt x="38325" y="12238"/>
                </a:cubicBezTo>
                <a:close/>
                <a:moveTo>
                  <a:pt x="12970" y="23714"/>
                </a:moveTo>
                <a:cubicBezTo>
                  <a:pt x="12992" y="23714"/>
                  <a:pt x="13003" y="23735"/>
                  <a:pt x="13013" y="23754"/>
                </a:cubicBezTo>
                <a:lnTo>
                  <a:pt x="13003" y="23820"/>
                </a:lnTo>
                <a:cubicBezTo>
                  <a:pt x="12976" y="23820"/>
                  <a:pt x="12953" y="23806"/>
                  <a:pt x="12938" y="23785"/>
                </a:cubicBezTo>
                <a:lnTo>
                  <a:pt x="12937" y="23786"/>
                </a:lnTo>
                <a:cubicBezTo>
                  <a:pt x="12927" y="23766"/>
                  <a:pt x="12913" y="23741"/>
                  <a:pt x="12941" y="23724"/>
                </a:cubicBezTo>
                <a:cubicBezTo>
                  <a:pt x="12953" y="23717"/>
                  <a:pt x="12962" y="23714"/>
                  <a:pt x="12970" y="23714"/>
                </a:cubicBezTo>
                <a:close/>
                <a:moveTo>
                  <a:pt x="13075" y="23647"/>
                </a:moveTo>
                <a:cubicBezTo>
                  <a:pt x="13186" y="23674"/>
                  <a:pt x="13175" y="23753"/>
                  <a:pt x="13129" y="23800"/>
                </a:cubicBezTo>
                <a:lnTo>
                  <a:pt x="13127" y="23800"/>
                </a:lnTo>
                <a:cubicBezTo>
                  <a:pt x="13109" y="23819"/>
                  <a:pt x="13095" y="23827"/>
                  <a:pt x="13084" y="23827"/>
                </a:cubicBezTo>
                <a:cubicBezTo>
                  <a:pt x="13057" y="23827"/>
                  <a:pt x="13047" y="23783"/>
                  <a:pt x="13036" y="23755"/>
                </a:cubicBezTo>
                <a:cubicBezTo>
                  <a:pt x="13043" y="23717"/>
                  <a:pt x="13032" y="23674"/>
                  <a:pt x="13075" y="23647"/>
                </a:cubicBezTo>
                <a:close/>
                <a:moveTo>
                  <a:pt x="12464" y="23628"/>
                </a:moveTo>
                <a:cubicBezTo>
                  <a:pt x="12494" y="23628"/>
                  <a:pt x="12526" y="23634"/>
                  <a:pt x="12560" y="23646"/>
                </a:cubicBezTo>
                <a:cubicBezTo>
                  <a:pt x="12608" y="23726"/>
                  <a:pt x="12608" y="23786"/>
                  <a:pt x="12478" y="23798"/>
                </a:cubicBezTo>
                <a:cubicBezTo>
                  <a:pt x="12446" y="23801"/>
                  <a:pt x="12418" y="23819"/>
                  <a:pt x="12387" y="23830"/>
                </a:cubicBezTo>
                <a:cubicBezTo>
                  <a:pt x="12338" y="23804"/>
                  <a:pt x="12320" y="23757"/>
                  <a:pt x="12289" y="23719"/>
                </a:cubicBezTo>
                <a:cubicBezTo>
                  <a:pt x="12337" y="23659"/>
                  <a:pt x="12395" y="23628"/>
                  <a:pt x="12464" y="23628"/>
                </a:cubicBezTo>
                <a:close/>
                <a:moveTo>
                  <a:pt x="38448" y="23384"/>
                </a:moveTo>
                <a:cubicBezTo>
                  <a:pt x="38465" y="23511"/>
                  <a:pt x="38416" y="23631"/>
                  <a:pt x="38401" y="23755"/>
                </a:cubicBezTo>
                <a:cubicBezTo>
                  <a:pt x="38393" y="23817"/>
                  <a:pt x="38351" y="23858"/>
                  <a:pt x="38287" y="23886"/>
                </a:cubicBezTo>
                <a:cubicBezTo>
                  <a:pt x="38290" y="23816"/>
                  <a:pt x="38332" y="23753"/>
                  <a:pt x="38321" y="23682"/>
                </a:cubicBezTo>
                <a:cubicBezTo>
                  <a:pt x="38363" y="23596"/>
                  <a:pt x="38368" y="23502"/>
                  <a:pt x="38387" y="23410"/>
                </a:cubicBezTo>
                <a:lnTo>
                  <a:pt x="38448" y="23384"/>
                </a:lnTo>
                <a:close/>
                <a:moveTo>
                  <a:pt x="13455" y="23801"/>
                </a:moveTo>
                <a:cubicBezTo>
                  <a:pt x="13469" y="23801"/>
                  <a:pt x="13485" y="23803"/>
                  <a:pt x="13500" y="23805"/>
                </a:cubicBezTo>
                <a:cubicBezTo>
                  <a:pt x="13660" y="23826"/>
                  <a:pt x="13824" y="23831"/>
                  <a:pt x="13989" y="23871"/>
                </a:cubicBezTo>
                <a:cubicBezTo>
                  <a:pt x="13979" y="23933"/>
                  <a:pt x="13947" y="23957"/>
                  <a:pt x="13899" y="23957"/>
                </a:cubicBezTo>
                <a:cubicBezTo>
                  <a:pt x="13895" y="23957"/>
                  <a:pt x="13892" y="23957"/>
                  <a:pt x="13888" y="23957"/>
                </a:cubicBezTo>
                <a:cubicBezTo>
                  <a:pt x="13754" y="23944"/>
                  <a:pt x="13620" y="23930"/>
                  <a:pt x="13484" y="23917"/>
                </a:cubicBezTo>
                <a:lnTo>
                  <a:pt x="13483" y="23918"/>
                </a:lnTo>
                <a:cubicBezTo>
                  <a:pt x="13429" y="23912"/>
                  <a:pt x="13391" y="23892"/>
                  <a:pt x="13402" y="23839"/>
                </a:cubicBezTo>
                <a:cubicBezTo>
                  <a:pt x="13409" y="23808"/>
                  <a:pt x="13430" y="23801"/>
                  <a:pt x="13455" y="23801"/>
                </a:cubicBezTo>
                <a:close/>
                <a:moveTo>
                  <a:pt x="11433" y="22048"/>
                </a:moveTo>
                <a:lnTo>
                  <a:pt x="11433" y="22048"/>
                </a:lnTo>
                <a:cubicBezTo>
                  <a:pt x="11692" y="22055"/>
                  <a:pt x="11951" y="22068"/>
                  <a:pt x="12210" y="22069"/>
                </a:cubicBezTo>
                <a:cubicBezTo>
                  <a:pt x="13401" y="22072"/>
                  <a:pt x="14587" y="22136"/>
                  <a:pt x="15773" y="22219"/>
                </a:cubicBezTo>
                <a:cubicBezTo>
                  <a:pt x="16114" y="22243"/>
                  <a:pt x="16453" y="22286"/>
                  <a:pt x="16782" y="22364"/>
                </a:cubicBezTo>
                <a:cubicBezTo>
                  <a:pt x="17451" y="22522"/>
                  <a:pt x="18015" y="22835"/>
                  <a:pt x="18511" y="23238"/>
                </a:cubicBezTo>
                <a:cubicBezTo>
                  <a:pt x="18729" y="23416"/>
                  <a:pt x="18865" y="23647"/>
                  <a:pt x="18979" y="23883"/>
                </a:cubicBezTo>
                <a:cubicBezTo>
                  <a:pt x="18996" y="23918"/>
                  <a:pt x="19012" y="23957"/>
                  <a:pt x="18994" y="23996"/>
                </a:cubicBezTo>
                <a:cubicBezTo>
                  <a:pt x="18988" y="23995"/>
                  <a:pt x="18979" y="23996"/>
                  <a:pt x="18978" y="23993"/>
                </a:cubicBezTo>
                <a:cubicBezTo>
                  <a:pt x="18484" y="23415"/>
                  <a:pt x="17788" y="23098"/>
                  <a:pt x="17016" y="22876"/>
                </a:cubicBezTo>
                <a:cubicBezTo>
                  <a:pt x="16431" y="22708"/>
                  <a:pt x="15826" y="22617"/>
                  <a:pt x="15221" y="22523"/>
                </a:cubicBezTo>
                <a:cubicBezTo>
                  <a:pt x="14323" y="22385"/>
                  <a:pt x="13418" y="22331"/>
                  <a:pt x="12512" y="22274"/>
                </a:cubicBezTo>
                <a:cubicBezTo>
                  <a:pt x="12300" y="22261"/>
                  <a:pt x="12090" y="22236"/>
                  <a:pt x="11878" y="22230"/>
                </a:cubicBezTo>
                <a:cubicBezTo>
                  <a:pt x="11715" y="22224"/>
                  <a:pt x="11570" y="22187"/>
                  <a:pt x="11439" y="22108"/>
                </a:cubicBezTo>
                <a:cubicBezTo>
                  <a:pt x="11437" y="22087"/>
                  <a:pt x="11436" y="22067"/>
                  <a:pt x="11433" y="22048"/>
                </a:cubicBezTo>
                <a:close/>
                <a:moveTo>
                  <a:pt x="12130" y="23710"/>
                </a:moveTo>
                <a:cubicBezTo>
                  <a:pt x="12189" y="23710"/>
                  <a:pt x="12216" y="23754"/>
                  <a:pt x="12249" y="23789"/>
                </a:cubicBezTo>
                <a:cubicBezTo>
                  <a:pt x="12269" y="23839"/>
                  <a:pt x="12266" y="23879"/>
                  <a:pt x="12192" y="23894"/>
                </a:cubicBezTo>
                <a:cubicBezTo>
                  <a:pt x="12147" y="23904"/>
                  <a:pt x="12103" y="23920"/>
                  <a:pt x="12060" y="23933"/>
                </a:cubicBezTo>
                <a:cubicBezTo>
                  <a:pt x="12036" y="23930"/>
                  <a:pt x="12012" y="23903"/>
                  <a:pt x="11988" y="23903"/>
                </a:cubicBezTo>
                <a:cubicBezTo>
                  <a:pt x="11975" y="23903"/>
                  <a:pt x="11963" y="23911"/>
                  <a:pt x="11951" y="23937"/>
                </a:cubicBezTo>
                <a:cubicBezTo>
                  <a:pt x="11918" y="23959"/>
                  <a:pt x="11886" y="23982"/>
                  <a:pt x="11854" y="24003"/>
                </a:cubicBezTo>
                <a:cubicBezTo>
                  <a:pt x="11729" y="23959"/>
                  <a:pt x="11781" y="23867"/>
                  <a:pt x="11775" y="23791"/>
                </a:cubicBezTo>
                <a:cubicBezTo>
                  <a:pt x="11786" y="23786"/>
                  <a:pt x="11796" y="23785"/>
                  <a:pt x="11806" y="23785"/>
                </a:cubicBezTo>
                <a:cubicBezTo>
                  <a:pt x="11863" y="23785"/>
                  <a:pt x="11890" y="23851"/>
                  <a:pt x="11959" y="23856"/>
                </a:cubicBezTo>
                <a:cubicBezTo>
                  <a:pt x="11959" y="23773"/>
                  <a:pt x="12018" y="23731"/>
                  <a:pt x="12104" y="23712"/>
                </a:cubicBezTo>
                <a:cubicBezTo>
                  <a:pt x="12113" y="23711"/>
                  <a:pt x="12122" y="23710"/>
                  <a:pt x="12130" y="23710"/>
                </a:cubicBezTo>
                <a:close/>
                <a:moveTo>
                  <a:pt x="38261" y="23568"/>
                </a:moveTo>
                <a:cubicBezTo>
                  <a:pt x="38296" y="23605"/>
                  <a:pt x="38262" y="23643"/>
                  <a:pt x="38262" y="23682"/>
                </a:cubicBezTo>
                <a:cubicBezTo>
                  <a:pt x="38244" y="23766"/>
                  <a:pt x="38226" y="23848"/>
                  <a:pt x="38208" y="23930"/>
                </a:cubicBezTo>
                <a:cubicBezTo>
                  <a:pt x="38198" y="23963"/>
                  <a:pt x="38186" y="23995"/>
                  <a:pt x="38149" y="24017"/>
                </a:cubicBezTo>
                <a:cubicBezTo>
                  <a:pt x="38110" y="23874"/>
                  <a:pt x="38160" y="23672"/>
                  <a:pt x="38261" y="23568"/>
                </a:cubicBezTo>
                <a:close/>
                <a:moveTo>
                  <a:pt x="14204" y="23891"/>
                </a:moveTo>
                <a:cubicBezTo>
                  <a:pt x="14224" y="23891"/>
                  <a:pt x="14246" y="23893"/>
                  <a:pt x="14272" y="23894"/>
                </a:cubicBezTo>
                <a:cubicBezTo>
                  <a:pt x="14310" y="23900"/>
                  <a:pt x="14378" y="23910"/>
                  <a:pt x="14445" y="23920"/>
                </a:cubicBezTo>
                <a:cubicBezTo>
                  <a:pt x="14470" y="23924"/>
                  <a:pt x="14504" y="23924"/>
                  <a:pt x="14505" y="23952"/>
                </a:cubicBezTo>
                <a:cubicBezTo>
                  <a:pt x="14507" y="23982"/>
                  <a:pt x="14484" y="24017"/>
                  <a:pt x="14450" y="24017"/>
                </a:cubicBezTo>
                <a:cubicBezTo>
                  <a:pt x="14449" y="24017"/>
                  <a:pt x="14449" y="24017"/>
                  <a:pt x="14448" y="24017"/>
                </a:cubicBezTo>
                <a:cubicBezTo>
                  <a:pt x="14340" y="24012"/>
                  <a:pt x="14233" y="24000"/>
                  <a:pt x="14127" y="23981"/>
                </a:cubicBezTo>
                <a:lnTo>
                  <a:pt x="14126" y="23982"/>
                </a:lnTo>
                <a:cubicBezTo>
                  <a:pt x="14083" y="23975"/>
                  <a:pt x="14104" y="23937"/>
                  <a:pt x="14128" y="23914"/>
                </a:cubicBezTo>
                <a:cubicBezTo>
                  <a:pt x="14149" y="23896"/>
                  <a:pt x="14172" y="23891"/>
                  <a:pt x="14204" y="23891"/>
                </a:cubicBezTo>
                <a:close/>
                <a:moveTo>
                  <a:pt x="19012" y="23996"/>
                </a:moveTo>
                <a:cubicBezTo>
                  <a:pt x="19032" y="23996"/>
                  <a:pt x="19028" y="24020"/>
                  <a:pt x="19038" y="24033"/>
                </a:cubicBezTo>
                <a:lnTo>
                  <a:pt x="18994" y="24033"/>
                </a:lnTo>
                <a:cubicBezTo>
                  <a:pt x="18994" y="24021"/>
                  <a:pt x="18996" y="24011"/>
                  <a:pt x="18997" y="23999"/>
                </a:cubicBezTo>
                <a:cubicBezTo>
                  <a:pt x="19003" y="23997"/>
                  <a:pt x="19008" y="23996"/>
                  <a:pt x="19012" y="23996"/>
                </a:cubicBezTo>
                <a:close/>
                <a:moveTo>
                  <a:pt x="2510" y="23814"/>
                </a:moveTo>
                <a:cubicBezTo>
                  <a:pt x="2529" y="23814"/>
                  <a:pt x="2550" y="23821"/>
                  <a:pt x="2568" y="23826"/>
                </a:cubicBezTo>
                <a:cubicBezTo>
                  <a:pt x="2629" y="23848"/>
                  <a:pt x="2707" y="23856"/>
                  <a:pt x="2675" y="23942"/>
                </a:cubicBezTo>
                <a:cubicBezTo>
                  <a:pt x="2665" y="23968"/>
                  <a:pt x="2660" y="23995"/>
                  <a:pt x="2648" y="24044"/>
                </a:cubicBezTo>
                <a:cubicBezTo>
                  <a:pt x="2587" y="24013"/>
                  <a:pt x="2554" y="23994"/>
                  <a:pt x="2520" y="23977"/>
                </a:cubicBezTo>
                <a:cubicBezTo>
                  <a:pt x="2454" y="23946"/>
                  <a:pt x="2445" y="23895"/>
                  <a:pt x="2466" y="23843"/>
                </a:cubicBezTo>
                <a:cubicBezTo>
                  <a:pt x="2475" y="23821"/>
                  <a:pt x="2492" y="23814"/>
                  <a:pt x="2510" y="23814"/>
                </a:cubicBezTo>
                <a:close/>
                <a:moveTo>
                  <a:pt x="12607" y="23843"/>
                </a:moveTo>
                <a:cubicBezTo>
                  <a:pt x="12642" y="23843"/>
                  <a:pt x="12662" y="23869"/>
                  <a:pt x="12708" y="23929"/>
                </a:cubicBezTo>
                <a:cubicBezTo>
                  <a:pt x="12713" y="23964"/>
                  <a:pt x="12701" y="24000"/>
                  <a:pt x="12676" y="24026"/>
                </a:cubicBezTo>
                <a:lnTo>
                  <a:pt x="12675" y="24025"/>
                </a:lnTo>
                <a:cubicBezTo>
                  <a:pt x="12642" y="24057"/>
                  <a:pt x="12595" y="24077"/>
                  <a:pt x="12554" y="24077"/>
                </a:cubicBezTo>
                <a:cubicBezTo>
                  <a:pt x="12546" y="24077"/>
                  <a:pt x="12538" y="24076"/>
                  <a:pt x="12531" y="24075"/>
                </a:cubicBezTo>
                <a:cubicBezTo>
                  <a:pt x="12484" y="24065"/>
                  <a:pt x="12508" y="24003"/>
                  <a:pt x="12491" y="23968"/>
                </a:cubicBezTo>
                <a:cubicBezTo>
                  <a:pt x="12501" y="23940"/>
                  <a:pt x="12496" y="23912"/>
                  <a:pt x="12481" y="23888"/>
                </a:cubicBezTo>
                <a:cubicBezTo>
                  <a:pt x="12545" y="23859"/>
                  <a:pt x="12580" y="23843"/>
                  <a:pt x="12607" y="23843"/>
                </a:cubicBezTo>
                <a:close/>
                <a:moveTo>
                  <a:pt x="12232" y="23961"/>
                </a:moveTo>
                <a:lnTo>
                  <a:pt x="12157" y="24102"/>
                </a:lnTo>
                <a:lnTo>
                  <a:pt x="12100" y="24068"/>
                </a:lnTo>
                <a:cubicBezTo>
                  <a:pt x="12091" y="24036"/>
                  <a:pt x="12047" y="24013"/>
                  <a:pt x="12066" y="23973"/>
                </a:cubicBezTo>
                <a:lnTo>
                  <a:pt x="12232" y="23961"/>
                </a:lnTo>
                <a:close/>
                <a:moveTo>
                  <a:pt x="14698" y="23957"/>
                </a:moveTo>
                <a:cubicBezTo>
                  <a:pt x="14701" y="23957"/>
                  <a:pt x="14704" y="23957"/>
                  <a:pt x="14707" y="23957"/>
                </a:cubicBezTo>
                <a:cubicBezTo>
                  <a:pt x="14856" y="23975"/>
                  <a:pt x="15003" y="23995"/>
                  <a:pt x="15150" y="24017"/>
                </a:cubicBezTo>
                <a:cubicBezTo>
                  <a:pt x="15175" y="24020"/>
                  <a:pt x="15201" y="24037"/>
                  <a:pt x="15190" y="24064"/>
                </a:cubicBezTo>
                <a:cubicBezTo>
                  <a:pt x="15183" y="24082"/>
                  <a:pt x="15169" y="24095"/>
                  <a:pt x="15151" y="24101"/>
                </a:cubicBezTo>
                <a:cubicBezTo>
                  <a:pt x="15124" y="24106"/>
                  <a:pt x="15096" y="24109"/>
                  <a:pt x="15069" y="24109"/>
                </a:cubicBezTo>
                <a:cubicBezTo>
                  <a:pt x="14931" y="24089"/>
                  <a:pt x="14810" y="24074"/>
                  <a:pt x="14690" y="24055"/>
                </a:cubicBezTo>
                <a:cubicBezTo>
                  <a:pt x="14658" y="24049"/>
                  <a:pt x="14621" y="24037"/>
                  <a:pt x="14631" y="24000"/>
                </a:cubicBezTo>
                <a:lnTo>
                  <a:pt x="14631" y="24000"/>
                </a:lnTo>
                <a:lnTo>
                  <a:pt x="14630" y="24002"/>
                </a:lnTo>
                <a:cubicBezTo>
                  <a:pt x="14638" y="23974"/>
                  <a:pt x="14666" y="23957"/>
                  <a:pt x="14698" y="23957"/>
                </a:cubicBezTo>
                <a:close/>
                <a:moveTo>
                  <a:pt x="38756" y="12705"/>
                </a:moveTo>
                <a:cubicBezTo>
                  <a:pt x="38922" y="12912"/>
                  <a:pt x="39069" y="13094"/>
                  <a:pt x="39002" y="13374"/>
                </a:cubicBezTo>
                <a:cubicBezTo>
                  <a:pt x="38634" y="14946"/>
                  <a:pt x="38284" y="16521"/>
                  <a:pt x="37930" y="18095"/>
                </a:cubicBezTo>
                <a:cubicBezTo>
                  <a:pt x="37864" y="18392"/>
                  <a:pt x="37805" y="18692"/>
                  <a:pt x="37742" y="18990"/>
                </a:cubicBezTo>
                <a:lnTo>
                  <a:pt x="37745" y="18990"/>
                </a:lnTo>
                <a:cubicBezTo>
                  <a:pt x="37625" y="19573"/>
                  <a:pt x="37505" y="20155"/>
                  <a:pt x="37384" y="20738"/>
                </a:cubicBezTo>
                <a:cubicBezTo>
                  <a:pt x="37212" y="21588"/>
                  <a:pt x="37040" y="22438"/>
                  <a:pt x="36868" y="23287"/>
                </a:cubicBezTo>
                <a:cubicBezTo>
                  <a:pt x="36811" y="23574"/>
                  <a:pt x="36760" y="23862"/>
                  <a:pt x="36707" y="24150"/>
                </a:cubicBezTo>
                <a:cubicBezTo>
                  <a:pt x="36577" y="24090"/>
                  <a:pt x="36505" y="23999"/>
                  <a:pt x="36476" y="23858"/>
                </a:cubicBezTo>
                <a:cubicBezTo>
                  <a:pt x="36557" y="23546"/>
                  <a:pt x="36600" y="23230"/>
                  <a:pt x="36638" y="22912"/>
                </a:cubicBezTo>
                <a:cubicBezTo>
                  <a:pt x="36757" y="22320"/>
                  <a:pt x="36866" y="21727"/>
                  <a:pt x="36996" y="21137"/>
                </a:cubicBezTo>
                <a:cubicBezTo>
                  <a:pt x="37188" y="20255"/>
                  <a:pt x="37400" y="19375"/>
                  <a:pt x="37597" y="18493"/>
                </a:cubicBezTo>
                <a:cubicBezTo>
                  <a:pt x="37904" y="17119"/>
                  <a:pt x="38200" y="15743"/>
                  <a:pt x="38416" y="14355"/>
                </a:cubicBezTo>
                <a:cubicBezTo>
                  <a:pt x="38495" y="13853"/>
                  <a:pt x="38571" y="13349"/>
                  <a:pt x="38693" y="12852"/>
                </a:cubicBezTo>
                <a:cubicBezTo>
                  <a:pt x="38704" y="12806"/>
                  <a:pt x="38705" y="12758"/>
                  <a:pt x="38756" y="12705"/>
                </a:cubicBezTo>
                <a:close/>
                <a:moveTo>
                  <a:pt x="13161" y="23855"/>
                </a:moveTo>
                <a:lnTo>
                  <a:pt x="13161" y="23855"/>
                </a:lnTo>
                <a:cubicBezTo>
                  <a:pt x="13164" y="23974"/>
                  <a:pt x="13206" y="24074"/>
                  <a:pt x="13062" y="24151"/>
                </a:cubicBezTo>
                <a:lnTo>
                  <a:pt x="13061" y="24152"/>
                </a:lnTo>
                <a:cubicBezTo>
                  <a:pt x="13056" y="24040"/>
                  <a:pt x="13029" y="23949"/>
                  <a:pt x="13161" y="23855"/>
                </a:cubicBezTo>
                <a:close/>
                <a:moveTo>
                  <a:pt x="12332" y="23981"/>
                </a:moveTo>
                <a:cubicBezTo>
                  <a:pt x="12336" y="23987"/>
                  <a:pt x="12342" y="23990"/>
                  <a:pt x="12349" y="23990"/>
                </a:cubicBezTo>
                <a:cubicBezTo>
                  <a:pt x="12353" y="23990"/>
                  <a:pt x="12358" y="23988"/>
                  <a:pt x="12362" y="23986"/>
                </a:cubicBezTo>
                <a:lnTo>
                  <a:pt x="12362" y="23986"/>
                </a:lnTo>
                <a:cubicBezTo>
                  <a:pt x="12427" y="24128"/>
                  <a:pt x="12427" y="24128"/>
                  <a:pt x="12312" y="24170"/>
                </a:cubicBezTo>
                <a:cubicBezTo>
                  <a:pt x="12313" y="24113"/>
                  <a:pt x="12313" y="24057"/>
                  <a:pt x="12314" y="24001"/>
                </a:cubicBezTo>
                <a:cubicBezTo>
                  <a:pt x="12321" y="23998"/>
                  <a:pt x="12326" y="23990"/>
                  <a:pt x="12324" y="23982"/>
                </a:cubicBezTo>
                <a:lnTo>
                  <a:pt x="12332" y="23981"/>
                </a:lnTo>
                <a:close/>
                <a:moveTo>
                  <a:pt x="19078" y="24175"/>
                </a:moveTo>
                <a:cubicBezTo>
                  <a:pt x="19079" y="24177"/>
                  <a:pt x="19079" y="24179"/>
                  <a:pt x="19079" y="24182"/>
                </a:cubicBezTo>
                <a:lnTo>
                  <a:pt x="19078" y="24182"/>
                </a:lnTo>
                <a:lnTo>
                  <a:pt x="19078" y="24175"/>
                </a:lnTo>
                <a:close/>
                <a:moveTo>
                  <a:pt x="3121" y="24196"/>
                </a:moveTo>
                <a:cubicBezTo>
                  <a:pt x="3133" y="24214"/>
                  <a:pt x="3129" y="24229"/>
                  <a:pt x="3114" y="24245"/>
                </a:cubicBezTo>
                <a:cubicBezTo>
                  <a:pt x="3128" y="24229"/>
                  <a:pt x="3133" y="24214"/>
                  <a:pt x="3121" y="24196"/>
                </a:cubicBezTo>
                <a:close/>
                <a:moveTo>
                  <a:pt x="12917" y="22873"/>
                </a:moveTo>
                <a:cubicBezTo>
                  <a:pt x="12919" y="22873"/>
                  <a:pt x="12920" y="22873"/>
                  <a:pt x="12922" y="22873"/>
                </a:cubicBezTo>
                <a:cubicBezTo>
                  <a:pt x="13774" y="22901"/>
                  <a:pt x="14630" y="22907"/>
                  <a:pt x="15475" y="23019"/>
                </a:cubicBezTo>
                <a:cubicBezTo>
                  <a:pt x="16386" y="23139"/>
                  <a:pt x="17263" y="23350"/>
                  <a:pt x="18065" y="23755"/>
                </a:cubicBezTo>
                <a:cubicBezTo>
                  <a:pt x="18313" y="23880"/>
                  <a:pt x="18532" y="24033"/>
                  <a:pt x="18711" y="24229"/>
                </a:cubicBezTo>
                <a:cubicBezTo>
                  <a:pt x="18689" y="24247"/>
                  <a:pt x="18671" y="24254"/>
                  <a:pt x="18654" y="24254"/>
                </a:cubicBezTo>
                <a:cubicBezTo>
                  <a:pt x="18611" y="24254"/>
                  <a:pt x="18584" y="24209"/>
                  <a:pt x="18545" y="24204"/>
                </a:cubicBezTo>
                <a:cubicBezTo>
                  <a:pt x="18458" y="24110"/>
                  <a:pt x="18341" y="24052"/>
                  <a:pt x="18223" y="23994"/>
                </a:cubicBezTo>
                <a:cubicBezTo>
                  <a:pt x="17866" y="23816"/>
                  <a:pt x="17477" y="23704"/>
                  <a:pt x="17080" y="23612"/>
                </a:cubicBezTo>
                <a:cubicBezTo>
                  <a:pt x="16166" y="23403"/>
                  <a:pt x="15234" y="23288"/>
                  <a:pt x="14291" y="23233"/>
                </a:cubicBezTo>
                <a:cubicBezTo>
                  <a:pt x="14016" y="23217"/>
                  <a:pt x="13740" y="23192"/>
                  <a:pt x="13464" y="23192"/>
                </a:cubicBezTo>
                <a:cubicBezTo>
                  <a:pt x="13364" y="23192"/>
                  <a:pt x="13265" y="23195"/>
                  <a:pt x="13166" y="23203"/>
                </a:cubicBezTo>
                <a:cubicBezTo>
                  <a:pt x="13055" y="23109"/>
                  <a:pt x="12973" y="22993"/>
                  <a:pt x="12856" y="22912"/>
                </a:cubicBezTo>
                <a:cubicBezTo>
                  <a:pt x="12867" y="22874"/>
                  <a:pt x="12891" y="22873"/>
                  <a:pt x="12917" y="22873"/>
                </a:cubicBezTo>
                <a:close/>
                <a:moveTo>
                  <a:pt x="11980" y="24026"/>
                </a:moveTo>
                <a:cubicBezTo>
                  <a:pt x="11992" y="24042"/>
                  <a:pt x="12003" y="24055"/>
                  <a:pt x="12015" y="24069"/>
                </a:cubicBezTo>
                <a:cubicBezTo>
                  <a:pt x="12012" y="24101"/>
                  <a:pt x="12027" y="24133"/>
                  <a:pt x="12053" y="24152"/>
                </a:cubicBezTo>
                <a:cubicBezTo>
                  <a:pt x="12053" y="24190"/>
                  <a:pt x="12080" y="24233"/>
                  <a:pt x="12034" y="24263"/>
                </a:cubicBezTo>
                <a:cubicBezTo>
                  <a:pt x="12010" y="24277"/>
                  <a:pt x="11985" y="24288"/>
                  <a:pt x="11963" y="24288"/>
                </a:cubicBezTo>
                <a:cubicBezTo>
                  <a:pt x="11939" y="24288"/>
                  <a:pt x="11919" y="24276"/>
                  <a:pt x="11907" y="24245"/>
                </a:cubicBezTo>
                <a:cubicBezTo>
                  <a:pt x="11883" y="24176"/>
                  <a:pt x="11829" y="24110"/>
                  <a:pt x="11855" y="24033"/>
                </a:cubicBezTo>
                <a:lnTo>
                  <a:pt x="11854" y="24033"/>
                </a:lnTo>
                <a:lnTo>
                  <a:pt x="11980" y="24026"/>
                </a:lnTo>
                <a:close/>
                <a:moveTo>
                  <a:pt x="11895" y="22314"/>
                </a:moveTo>
                <a:lnTo>
                  <a:pt x="11895" y="22314"/>
                </a:lnTo>
                <a:cubicBezTo>
                  <a:pt x="13309" y="22419"/>
                  <a:pt x="14730" y="22494"/>
                  <a:pt x="16120" y="22771"/>
                </a:cubicBezTo>
                <a:cubicBezTo>
                  <a:pt x="16524" y="22849"/>
                  <a:pt x="16922" y="22955"/>
                  <a:pt x="17312" y="23088"/>
                </a:cubicBezTo>
                <a:cubicBezTo>
                  <a:pt x="17563" y="23176"/>
                  <a:pt x="17806" y="23283"/>
                  <a:pt x="18040" y="23408"/>
                </a:cubicBezTo>
                <a:cubicBezTo>
                  <a:pt x="18411" y="23604"/>
                  <a:pt x="18735" y="23876"/>
                  <a:pt x="18991" y="24208"/>
                </a:cubicBezTo>
                <a:cubicBezTo>
                  <a:pt x="18988" y="24205"/>
                  <a:pt x="18985" y="24204"/>
                  <a:pt x="18981" y="24204"/>
                </a:cubicBezTo>
                <a:cubicBezTo>
                  <a:pt x="18977" y="24204"/>
                  <a:pt x="18973" y="24206"/>
                  <a:pt x="18969" y="24209"/>
                </a:cubicBezTo>
                <a:lnTo>
                  <a:pt x="19040" y="24286"/>
                </a:lnTo>
                <a:cubicBezTo>
                  <a:pt x="19024" y="24295"/>
                  <a:pt x="19011" y="24298"/>
                  <a:pt x="18999" y="24298"/>
                </a:cubicBezTo>
                <a:cubicBezTo>
                  <a:pt x="18962" y="24298"/>
                  <a:pt x="18943" y="24264"/>
                  <a:pt x="18918" y="24241"/>
                </a:cubicBezTo>
                <a:cubicBezTo>
                  <a:pt x="18318" y="23609"/>
                  <a:pt x="17482" y="23319"/>
                  <a:pt x="16606" y="23089"/>
                </a:cubicBezTo>
                <a:cubicBezTo>
                  <a:pt x="15915" y="22909"/>
                  <a:pt x="15203" y="22844"/>
                  <a:pt x="14485" y="22815"/>
                </a:cubicBezTo>
                <a:cubicBezTo>
                  <a:pt x="13966" y="22792"/>
                  <a:pt x="13446" y="22763"/>
                  <a:pt x="12926" y="22763"/>
                </a:cubicBezTo>
                <a:cubicBezTo>
                  <a:pt x="12879" y="22763"/>
                  <a:pt x="12833" y="22763"/>
                  <a:pt x="12786" y="22764"/>
                </a:cubicBezTo>
                <a:lnTo>
                  <a:pt x="12785" y="22764"/>
                </a:lnTo>
                <a:cubicBezTo>
                  <a:pt x="12783" y="22764"/>
                  <a:pt x="12781" y="22764"/>
                  <a:pt x="12779" y="22764"/>
                </a:cubicBezTo>
                <a:cubicBezTo>
                  <a:pt x="12687" y="22764"/>
                  <a:pt x="12614" y="22736"/>
                  <a:pt x="12541" y="22691"/>
                </a:cubicBezTo>
                <a:cubicBezTo>
                  <a:pt x="12336" y="22560"/>
                  <a:pt x="12122" y="22446"/>
                  <a:pt x="11899" y="22350"/>
                </a:cubicBezTo>
                <a:cubicBezTo>
                  <a:pt x="11897" y="22338"/>
                  <a:pt x="11896" y="22326"/>
                  <a:pt x="11895" y="22314"/>
                </a:cubicBezTo>
                <a:close/>
                <a:moveTo>
                  <a:pt x="19063" y="24284"/>
                </a:moveTo>
                <a:cubicBezTo>
                  <a:pt x="19084" y="24288"/>
                  <a:pt x="19103" y="24299"/>
                  <a:pt x="19116" y="24315"/>
                </a:cubicBezTo>
                <a:lnTo>
                  <a:pt x="19114" y="24316"/>
                </a:lnTo>
                <a:cubicBezTo>
                  <a:pt x="19101" y="24299"/>
                  <a:pt x="19084" y="24289"/>
                  <a:pt x="19063" y="24284"/>
                </a:cubicBezTo>
                <a:close/>
                <a:moveTo>
                  <a:pt x="14098" y="24088"/>
                </a:moveTo>
                <a:cubicBezTo>
                  <a:pt x="14162" y="24088"/>
                  <a:pt x="14246" y="24101"/>
                  <a:pt x="14372" y="24120"/>
                </a:cubicBezTo>
                <a:lnTo>
                  <a:pt x="14371" y="24121"/>
                </a:lnTo>
                <a:cubicBezTo>
                  <a:pt x="14384" y="24179"/>
                  <a:pt x="14333" y="24217"/>
                  <a:pt x="14312" y="24265"/>
                </a:cubicBezTo>
                <a:cubicBezTo>
                  <a:pt x="14295" y="24302"/>
                  <a:pt x="14262" y="24321"/>
                  <a:pt x="14218" y="24321"/>
                </a:cubicBezTo>
                <a:cubicBezTo>
                  <a:pt x="14212" y="24321"/>
                  <a:pt x="14205" y="24320"/>
                  <a:pt x="14199" y="24320"/>
                </a:cubicBezTo>
                <a:cubicBezTo>
                  <a:pt x="14058" y="24304"/>
                  <a:pt x="13914" y="24319"/>
                  <a:pt x="13781" y="24269"/>
                </a:cubicBezTo>
                <a:cubicBezTo>
                  <a:pt x="13925" y="24134"/>
                  <a:pt x="13976" y="24088"/>
                  <a:pt x="14098" y="24088"/>
                </a:cubicBezTo>
                <a:close/>
                <a:moveTo>
                  <a:pt x="38285" y="24043"/>
                </a:moveTo>
                <a:cubicBezTo>
                  <a:pt x="38303" y="24043"/>
                  <a:pt x="38324" y="24055"/>
                  <a:pt x="38338" y="24071"/>
                </a:cubicBezTo>
                <a:cubicBezTo>
                  <a:pt x="38334" y="24096"/>
                  <a:pt x="38331" y="24121"/>
                  <a:pt x="38327" y="24145"/>
                </a:cubicBezTo>
                <a:cubicBezTo>
                  <a:pt x="38316" y="24184"/>
                  <a:pt x="38308" y="24223"/>
                  <a:pt x="38301" y="24264"/>
                </a:cubicBezTo>
                <a:cubicBezTo>
                  <a:pt x="38299" y="24278"/>
                  <a:pt x="38305" y="24292"/>
                  <a:pt x="38316" y="24301"/>
                </a:cubicBezTo>
                <a:cubicBezTo>
                  <a:pt x="38280" y="24311"/>
                  <a:pt x="38252" y="24352"/>
                  <a:pt x="38207" y="24353"/>
                </a:cubicBezTo>
                <a:cubicBezTo>
                  <a:pt x="38162" y="24248"/>
                  <a:pt x="38220" y="24153"/>
                  <a:pt x="38259" y="24059"/>
                </a:cubicBezTo>
                <a:cubicBezTo>
                  <a:pt x="38264" y="24048"/>
                  <a:pt x="38274" y="24043"/>
                  <a:pt x="38285" y="24043"/>
                </a:cubicBezTo>
                <a:close/>
                <a:moveTo>
                  <a:pt x="12800" y="23780"/>
                </a:moveTo>
                <a:cubicBezTo>
                  <a:pt x="12832" y="23780"/>
                  <a:pt x="12845" y="23809"/>
                  <a:pt x="12859" y="23837"/>
                </a:cubicBezTo>
                <a:cubicBezTo>
                  <a:pt x="12864" y="23847"/>
                  <a:pt x="12877" y="23851"/>
                  <a:pt x="12886" y="23860"/>
                </a:cubicBezTo>
                <a:cubicBezTo>
                  <a:pt x="12910" y="23930"/>
                  <a:pt x="12822" y="24011"/>
                  <a:pt x="12923" y="24081"/>
                </a:cubicBezTo>
                <a:cubicBezTo>
                  <a:pt x="12943" y="24096"/>
                  <a:pt x="12981" y="24221"/>
                  <a:pt x="12850" y="24239"/>
                </a:cubicBezTo>
                <a:lnTo>
                  <a:pt x="12804" y="24244"/>
                </a:lnTo>
                <a:cubicBezTo>
                  <a:pt x="12802" y="24255"/>
                  <a:pt x="12798" y="24266"/>
                  <a:pt x="12792" y="24276"/>
                </a:cubicBezTo>
                <a:cubicBezTo>
                  <a:pt x="12757" y="24317"/>
                  <a:pt x="12700" y="24355"/>
                  <a:pt x="12652" y="24355"/>
                </a:cubicBezTo>
                <a:cubicBezTo>
                  <a:pt x="12637" y="24355"/>
                  <a:pt x="12623" y="24351"/>
                  <a:pt x="12610" y="24343"/>
                </a:cubicBezTo>
                <a:cubicBezTo>
                  <a:pt x="12538" y="24299"/>
                  <a:pt x="12602" y="24231"/>
                  <a:pt x="12640" y="24179"/>
                </a:cubicBezTo>
                <a:cubicBezTo>
                  <a:pt x="12665" y="24146"/>
                  <a:pt x="12684" y="24102"/>
                  <a:pt x="12743" y="24102"/>
                </a:cubicBezTo>
                <a:cubicBezTo>
                  <a:pt x="12747" y="24102"/>
                  <a:pt x="12752" y="24103"/>
                  <a:pt x="12758" y="24103"/>
                </a:cubicBezTo>
                <a:lnTo>
                  <a:pt x="12820" y="24103"/>
                </a:lnTo>
                <a:cubicBezTo>
                  <a:pt x="12871" y="24033"/>
                  <a:pt x="12804" y="23980"/>
                  <a:pt x="12785" y="23919"/>
                </a:cubicBezTo>
                <a:cubicBezTo>
                  <a:pt x="12774" y="23906"/>
                  <a:pt x="12764" y="23892"/>
                  <a:pt x="12754" y="23876"/>
                </a:cubicBezTo>
                <a:cubicBezTo>
                  <a:pt x="12739" y="23847"/>
                  <a:pt x="12710" y="23816"/>
                  <a:pt x="12761" y="23791"/>
                </a:cubicBezTo>
                <a:cubicBezTo>
                  <a:pt x="12777" y="23783"/>
                  <a:pt x="12789" y="23780"/>
                  <a:pt x="12800" y="23780"/>
                </a:cubicBezTo>
                <a:close/>
                <a:moveTo>
                  <a:pt x="13208" y="23263"/>
                </a:moveTo>
                <a:lnTo>
                  <a:pt x="13208" y="23263"/>
                </a:lnTo>
                <a:cubicBezTo>
                  <a:pt x="13953" y="23275"/>
                  <a:pt x="14696" y="23327"/>
                  <a:pt x="15433" y="23420"/>
                </a:cubicBezTo>
                <a:cubicBezTo>
                  <a:pt x="16136" y="23508"/>
                  <a:pt x="16832" y="23629"/>
                  <a:pt x="17507" y="23824"/>
                </a:cubicBezTo>
                <a:cubicBezTo>
                  <a:pt x="17772" y="23901"/>
                  <a:pt x="18028" y="23995"/>
                  <a:pt x="18253" y="24143"/>
                </a:cubicBezTo>
                <a:cubicBezTo>
                  <a:pt x="18350" y="24153"/>
                  <a:pt x="18415" y="24221"/>
                  <a:pt x="18508" y="24244"/>
                </a:cubicBezTo>
                <a:cubicBezTo>
                  <a:pt x="18533" y="24298"/>
                  <a:pt x="18431" y="24282"/>
                  <a:pt x="18442" y="24329"/>
                </a:cubicBezTo>
                <a:lnTo>
                  <a:pt x="18440" y="24332"/>
                </a:lnTo>
                <a:lnTo>
                  <a:pt x="18436" y="24332"/>
                </a:lnTo>
                <a:cubicBezTo>
                  <a:pt x="18425" y="24307"/>
                  <a:pt x="18410" y="24296"/>
                  <a:pt x="18393" y="24296"/>
                </a:cubicBezTo>
                <a:cubicBezTo>
                  <a:pt x="18380" y="24296"/>
                  <a:pt x="18365" y="24304"/>
                  <a:pt x="18350" y="24319"/>
                </a:cubicBezTo>
                <a:cubicBezTo>
                  <a:pt x="18322" y="24346"/>
                  <a:pt x="18294" y="24356"/>
                  <a:pt x="18265" y="24356"/>
                </a:cubicBezTo>
                <a:cubicBezTo>
                  <a:pt x="18236" y="24356"/>
                  <a:pt x="18206" y="24345"/>
                  <a:pt x="18175" y="24329"/>
                </a:cubicBezTo>
                <a:cubicBezTo>
                  <a:pt x="17408" y="24215"/>
                  <a:pt x="16643" y="24097"/>
                  <a:pt x="15876" y="23987"/>
                </a:cubicBezTo>
                <a:cubicBezTo>
                  <a:pt x="15157" y="23885"/>
                  <a:pt x="14435" y="23792"/>
                  <a:pt x="13708" y="23731"/>
                </a:cubicBezTo>
                <a:cubicBezTo>
                  <a:pt x="13647" y="23726"/>
                  <a:pt x="13585" y="23725"/>
                  <a:pt x="13523" y="23724"/>
                </a:cubicBezTo>
                <a:cubicBezTo>
                  <a:pt x="13380" y="23719"/>
                  <a:pt x="13380" y="23721"/>
                  <a:pt x="13356" y="23580"/>
                </a:cubicBezTo>
                <a:cubicBezTo>
                  <a:pt x="13525" y="23574"/>
                  <a:pt x="13693" y="23571"/>
                  <a:pt x="13861" y="23571"/>
                </a:cubicBezTo>
                <a:cubicBezTo>
                  <a:pt x="15345" y="23571"/>
                  <a:pt x="16783" y="23807"/>
                  <a:pt x="18175" y="24278"/>
                </a:cubicBezTo>
                <a:cubicBezTo>
                  <a:pt x="18278" y="24267"/>
                  <a:pt x="18253" y="24226"/>
                  <a:pt x="18209" y="24179"/>
                </a:cubicBezTo>
                <a:cubicBezTo>
                  <a:pt x="17745" y="24026"/>
                  <a:pt x="17275" y="23885"/>
                  <a:pt x="16796" y="23768"/>
                </a:cubicBezTo>
                <a:cubicBezTo>
                  <a:pt x="16048" y="23586"/>
                  <a:pt x="15284" y="23509"/>
                  <a:pt x="14509" y="23502"/>
                </a:cubicBezTo>
                <a:cubicBezTo>
                  <a:pt x="14175" y="23499"/>
                  <a:pt x="13841" y="23484"/>
                  <a:pt x="13506" y="23468"/>
                </a:cubicBezTo>
                <a:cubicBezTo>
                  <a:pt x="13277" y="23458"/>
                  <a:pt x="13277" y="23461"/>
                  <a:pt x="13208" y="23263"/>
                </a:cubicBezTo>
                <a:close/>
                <a:moveTo>
                  <a:pt x="16420" y="24201"/>
                </a:moveTo>
                <a:cubicBezTo>
                  <a:pt x="16432" y="24201"/>
                  <a:pt x="16445" y="24202"/>
                  <a:pt x="16457" y="24203"/>
                </a:cubicBezTo>
                <a:cubicBezTo>
                  <a:pt x="16570" y="24215"/>
                  <a:pt x="16683" y="24234"/>
                  <a:pt x="16795" y="24251"/>
                </a:cubicBezTo>
                <a:cubicBezTo>
                  <a:pt x="16830" y="24255"/>
                  <a:pt x="16871" y="24266"/>
                  <a:pt x="16864" y="24298"/>
                </a:cubicBezTo>
                <a:cubicBezTo>
                  <a:pt x="16859" y="24322"/>
                  <a:pt x="16826" y="24351"/>
                  <a:pt x="16799" y="24358"/>
                </a:cubicBezTo>
                <a:cubicBezTo>
                  <a:pt x="16773" y="24364"/>
                  <a:pt x="16746" y="24365"/>
                  <a:pt x="16719" y="24365"/>
                </a:cubicBezTo>
                <a:cubicBezTo>
                  <a:pt x="16705" y="24365"/>
                  <a:pt x="16692" y="24365"/>
                  <a:pt x="16678" y="24365"/>
                </a:cubicBezTo>
                <a:cubicBezTo>
                  <a:pt x="16672" y="24365"/>
                  <a:pt x="16666" y="24365"/>
                  <a:pt x="16660" y="24365"/>
                </a:cubicBezTo>
                <a:lnTo>
                  <a:pt x="16574" y="24357"/>
                </a:lnTo>
                <a:lnTo>
                  <a:pt x="16289" y="24310"/>
                </a:lnTo>
                <a:cubicBezTo>
                  <a:pt x="16301" y="24227"/>
                  <a:pt x="16352" y="24201"/>
                  <a:pt x="16420" y="24201"/>
                </a:cubicBezTo>
                <a:close/>
                <a:moveTo>
                  <a:pt x="2470" y="24083"/>
                </a:moveTo>
                <a:lnTo>
                  <a:pt x="2470" y="24083"/>
                </a:lnTo>
                <a:cubicBezTo>
                  <a:pt x="2646" y="24112"/>
                  <a:pt x="2659" y="24169"/>
                  <a:pt x="2616" y="24377"/>
                </a:cubicBezTo>
                <a:cubicBezTo>
                  <a:pt x="2447" y="24326"/>
                  <a:pt x="2435" y="24302"/>
                  <a:pt x="2470" y="24083"/>
                </a:cubicBezTo>
                <a:close/>
                <a:moveTo>
                  <a:pt x="18437" y="24361"/>
                </a:moveTo>
                <a:cubicBezTo>
                  <a:pt x="18442" y="24372"/>
                  <a:pt x="18450" y="24379"/>
                  <a:pt x="18459" y="24385"/>
                </a:cubicBezTo>
                <a:lnTo>
                  <a:pt x="18458" y="24386"/>
                </a:lnTo>
                <a:cubicBezTo>
                  <a:pt x="18449" y="24380"/>
                  <a:pt x="18442" y="24372"/>
                  <a:pt x="18437" y="24361"/>
                </a:cubicBezTo>
                <a:close/>
                <a:moveTo>
                  <a:pt x="18458" y="24386"/>
                </a:moveTo>
                <a:cubicBezTo>
                  <a:pt x="18463" y="24393"/>
                  <a:pt x="18470" y="24401"/>
                  <a:pt x="18477" y="24405"/>
                </a:cubicBezTo>
                <a:cubicBezTo>
                  <a:pt x="18470" y="24401"/>
                  <a:pt x="18463" y="24395"/>
                  <a:pt x="18458" y="24386"/>
                </a:cubicBezTo>
                <a:close/>
                <a:moveTo>
                  <a:pt x="16660" y="24365"/>
                </a:moveTo>
                <a:cubicBezTo>
                  <a:pt x="16659" y="24383"/>
                  <a:pt x="16658" y="24399"/>
                  <a:pt x="16658" y="24416"/>
                </a:cubicBezTo>
                <a:lnTo>
                  <a:pt x="16658" y="24416"/>
                </a:lnTo>
                <a:cubicBezTo>
                  <a:pt x="16658" y="24399"/>
                  <a:pt x="16659" y="24381"/>
                  <a:pt x="16660" y="24365"/>
                </a:cubicBezTo>
                <a:close/>
                <a:moveTo>
                  <a:pt x="17172" y="24302"/>
                </a:moveTo>
                <a:cubicBezTo>
                  <a:pt x="17254" y="24302"/>
                  <a:pt x="17334" y="24331"/>
                  <a:pt x="17407" y="24357"/>
                </a:cubicBezTo>
                <a:cubicBezTo>
                  <a:pt x="17486" y="24384"/>
                  <a:pt x="17397" y="24418"/>
                  <a:pt x="17360" y="24440"/>
                </a:cubicBezTo>
                <a:cubicBezTo>
                  <a:pt x="17292" y="24412"/>
                  <a:pt x="17216" y="24421"/>
                  <a:pt x="17145" y="24408"/>
                </a:cubicBezTo>
                <a:lnTo>
                  <a:pt x="17143" y="24410"/>
                </a:lnTo>
                <a:cubicBezTo>
                  <a:pt x="17093" y="24401"/>
                  <a:pt x="17033" y="24404"/>
                  <a:pt x="17013" y="24348"/>
                </a:cubicBezTo>
                <a:cubicBezTo>
                  <a:pt x="17065" y="24314"/>
                  <a:pt x="17119" y="24302"/>
                  <a:pt x="17172" y="24302"/>
                </a:cubicBezTo>
                <a:close/>
                <a:moveTo>
                  <a:pt x="15403" y="24059"/>
                </a:moveTo>
                <a:cubicBezTo>
                  <a:pt x="15413" y="24059"/>
                  <a:pt x="15424" y="24060"/>
                  <a:pt x="15435" y="24061"/>
                </a:cubicBezTo>
                <a:cubicBezTo>
                  <a:pt x="15535" y="24068"/>
                  <a:pt x="15637" y="24071"/>
                  <a:pt x="15743" y="24108"/>
                </a:cubicBezTo>
                <a:cubicBezTo>
                  <a:pt x="15723" y="24166"/>
                  <a:pt x="15664" y="24194"/>
                  <a:pt x="15618" y="24229"/>
                </a:cubicBezTo>
                <a:cubicBezTo>
                  <a:pt x="15624" y="24261"/>
                  <a:pt x="15593" y="24280"/>
                  <a:pt x="15581" y="24307"/>
                </a:cubicBezTo>
                <a:cubicBezTo>
                  <a:pt x="15540" y="24334"/>
                  <a:pt x="15483" y="24357"/>
                  <a:pt x="15506" y="24418"/>
                </a:cubicBezTo>
                <a:lnTo>
                  <a:pt x="15505" y="24420"/>
                </a:lnTo>
                <a:cubicBezTo>
                  <a:pt x="15470" y="24437"/>
                  <a:pt x="15434" y="24443"/>
                  <a:pt x="15398" y="24443"/>
                </a:cubicBezTo>
                <a:cubicBezTo>
                  <a:pt x="15326" y="24443"/>
                  <a:pt x="15254" y="24420"/>
                  <a:pt x="15181" y="24420"/>
                </a:cubicBezTo>
                <a:cubicBezTo>
                  <a:pt x="15166" y="24420"/>
                  <a:pt x="15151" y="24421"/>
                  <a:pt x="15135" y="24423"/>
                </a:cubicBezTo>
                <a:cubicBezTo>
                  <a:pt x="14955" y="24358"/>
                  <a:pt x="14756" y="24391"/>
                  <a:pt x="14570" y="24354"/>
                </a:cubicBezTo>
                <a:cubicBezTo>
                  <a:pt x="14517" y="24345"/>
                  <a:pt x="14463" y="24343"/>
                  <a:pt x="14408" y="24339"/>
                </a:cubicBezTo>
                <a:cubicBezTo>
                  <a:pt x="14455" y="24183"/>
                  <a:pt x="14487" y="24141"/>
                  <a:pt x="14618" y="24141"/>
                </a:cubicBezTo>
                <a:cubicBezTo>
                  <a:pt x="14644" y="24141"/>
                  <a:pt x="14673" y="24142"/>
                  <a:pt x="14707" y="24145"/>
                </a:cubicBezTo>
                <a:cubicBezTo>
                  <a:pt x="14748" y="24147"/>
                  <a:pt x="14788" y="24152"/>
                  <a:pt x="14829" y="24156"/>
                </a:cubicBezTo>
                <a:cubicBezTo>
                  <a:pt x="14896" y="24163"/>
                  <a:pt x="14967" y="24160"/>
                  <a:pt x="15030" y="24179"/>
                </a:cubicBezTo>
                <a:cubicBezTo>
                  <a:pt x="15118" y="24204"/>
                  <a:pt x="14990" y="24272"/>
                  <a:pt x="15044" y="24310"/>
                </a:cubicBezTo>
                <a:cubicBezTo>
                  <a:pt x="15040" y="24308"/>
                  <a:pt x="15036" y="24307"/>
                  <a:pt x="15033" y="24307"/>
                </a:cubicBezTo>
                <a:cubicBezTo>
                  <a:pt x="15025" y="24307"/>
                  <a:pt x="15018" y="24311"/>
                  <a:pt x="15014" y="24317"/>
                </a:cubicBezTo>
                <a:cubicBezTo>
                  <a:pt x="15009" y="24323"/>
                  <a:pt x="15017" y="24343"/>
                  <a:pt x="15019" y="24343"/>
                </a:cubicBezTo>
                <a:cubicBezTo>
                  <a:pt x="15020" y="24344"/>
                  <a:pt x="15020" y="24344"/>
                  <a:pt x="15021" y="24344"/>
                </a:cubicBezTo>
                <a:cubicBezTo>
                  <a:pt x="15037" y="24344"/>
                  <a:pt x="15051" y="24332"/>
                  <a:pt x="15055" y="24316"/>
                </a:cubicBezTo>
                <a:cubicBezTo>
                  <a:pt x="15056" y="24316"/>
                  <a:pt x="15057" y="24317"/>
                  <a:pt x="15058" y="24319"/>
                </a:cubicBezTo>
                <a:lnTo>
                  <a:pt x="15057" y="24316"/>
                </a:lnTo>
                <a:lnTo>
                  <a:pt x="15056" y="24315"/>
                </a:lnTo>
                <a:cubicBezTo>
                  <a:pt x="15141" y="24292"/>
                  <a:pt x="15176" y="24192"/>
                  <a:pt x="15275" y="24192"/>
                </a:cubicBezTo>
                <a:cubicBezTo>
                  <a:pt x="15285" y="24192"/>
                  <a:pt x="15297" y="24194"/>
                  <a:pt x="15309" y="24196"/>
                </a:cubicBezTo>
                <a:cubicBezTo>
                  <a:pt x="15305" y="24178"/>
                  <a:pt x="15302" y="24160"/>
                  <a:pt x="15299" y="24143"/>
                </a:cubicBezTo>
                <a:cubicBezTo>
                  <a:pt x="15298" y="24073"/>
                  <a:pt x="15349" y="24059"/>
                  <a:pt x="15403" y="24059"/>
                </a:cubicBezTo>
                <a:close/>
                <a:moveTo>
                  <a:pt x="12830" y="21653"/>
                </a:moveTo>
                <a:cubicBezTo>
                  <a:pt x="13947" y="21653"/>
                  <a:pt x="15056" y="21714"/>
                  <a:pt x="16153" y="21897"/>
                </a:cubicBezTo>
                <a:cubicBezTo>
                  <a:pt x="16882" y="22018"/>
                  <a:pt x="17576" y="22226"/>
                  <a:pt x="18229" y="22529"/>
                </a:cubicBezTo>
                <a:cubicBezTo>
                  <a:pt x="18543" y="22674"/>
                  <a:pt x="18835" y="22847"/>
                  <a:pt x="19084" y="23068"/>
                </a:cubicBezTo>
                <a:cubicBezTo>
                  <a:pt x="19440" y="23388"/>
                  <a:pt x="19599" y="23762"/>
                  <a:pt x="19500" y="24204"/>
                </a:cubicBezTo>
                <a:cubicBezTo>
                  <a:pt x="19490" y="24251"/>
                  <a:pt x="19484" y="24297"/>
                  <a:pt x="19483" y="24343"/>
                </a:cubicBezTo>
                <a:cubicBezTo>
                  <a:pt x="19481" y="24390"/>
                  <a:pt x="19488" y="24439"/>
                  <a:pt x="19409" y="24446"/>
                </a:cubicBezTo>
                <a:cubicBezTo>
                  <a:pt x="19403" y="24446"/>
                  <a:pt x="19396" y="24447"/>
                  <a:pt x="19390" y="24447"/>
                </a:cubicBezTo>
                <a:cubicBezTo>
                  <a:pt x="19335" y="24447"/>
                  <a:pt x="19310" y="24417"/>
                  <a:pt x="19292" y="24373"/>
                </a:cubicBezTo>
                <a:cubicBezTo>
                  <a:pt x="19254" y="24283"/>
                  <a:pt x="19174" y="24192"/>
                  <a:pt x="19176" y="24105"/>
                </a:cubicBezTo>
                <a:lnTo>
                  <a:pt x="19176" y="24105"/>
                </a:lnTo>
                <a:lnTo>
                  <a:pt x="19175" y="24106"/>
                </a:lnTo>
                <a:cubicBezTo>
                  <a:pt x="19181" y="23949"/>
                  <a:pt x="19080" y="23836"/>
                  <a:pt x="19017" y="23707"/>
                </a:cubicBezTo>
                <a:cubicBezTo>
                  <a:pt x="18842" y="23353"/>
                  <a:pt x="18557" y="23076"/>
                  <a:pt x="18195" y="22843"/>
                </a:cubicBezTo>
                <a:cubicBezTo>
                  <a:pt x="17555" y="22429"/>
                  <a:pt x="16837" y="22205"/>
                  <a:pt x="16044" y="22139"/>
                </a:cubicBezTo>
                <a:cubicBezTo>
                  <a:pt x="14705" y="22027"/>
                  <a:pt x="13364" y="21953"/>
                  <a:pt x="12018" y="21953"/>
                </a:cubicBezTo>
                <a:cubicBezTo>
                  <a:pt x="11867" y="21953"/>
                  <a:pt x="11715" y="21954"/>
                  <a:pt x="11563" y="21956"/>
                </a:cubicBezTo>
                <a:cubicBezTo>
                  <a:pt x="11474" y="21956"/>
                  <a:pt x="11386" y="21952"/>
                  <a:pt x="11297" y="21943"/>
                </a:cubicBezTo>
                <a:cubicBezTo>
                  <a:pt x="11127" y="21927"/>
                  <a:pt x="11121" y="21918"/>
                  <a:pt x="11142" y="21766"/>
                </a:cubicBezTo>
                <a:cubicBezTo>
                  <a:pt x="11146" y="21738"/>
                  <a:pt x="11150" y="21709"/>
                  <a:pt x="11160" y="21653"/>
                </a:cubicBezTo>
                <a:close/>
                <a:moveTo>
                  <a:pt x="12399" y="24215"/>
                </a:moveTo>
                <a:cubicBezTo>
                  <a:pt x="12414" y="24316"/>
                  <a:pt x="12365" y="24388"/>
                  <a:pt x="12268" y="24461"/>
                </a:cubicBezTo>
                <a:cubicBezTo>
                  <a:pt x="12226" y="24294"/>
                  <a:pt x="12237" y="24276"/>
                  <a:pt x="12399" y="24215"/>
                </a:cubicBezTo>
                <a:close/>
                <a:moveTo>
                  <a:pt x="13112" y="24227"/>
                </a:moveTo>
                <a:cubicBezTo>
                  <a:pt x="13160" y="24324"/>
                  <a:pt x="13088" y="24401"/>
                  <a:pt x="13080" y="24481"/>
                </a:cubicBezTo>
                <a:lnTo>
                  <a:pt x="13079" y="24483"/>
                </a:lnTo>
                <a:lnTo>
                  <a:pt x="13019" y="24496"/>
                </a:lnTo>
                <a:cubicBezTo>
                  <a:pt x="13070" y="24416"/>
                  <a:pt x="12986" y="24302"/>
                  <a:pt x="13112" y="24227"/>
                </a:cubicBezTo>
                <a:close/>
                <a:moveTo>
                  <a:pt x="2862" y="24498"/>
                </a:moveTo>
                <a:cubicBezTo>
                  <a:pt x="2863" y="24499"/>
                  <a:pt x="2863" y="24499"/>
                  <a:pt x="2863" y="24499"/>
                </a:cubicBezTo>
                <a:lnTo>
                  <a:pt x="2864" y="24499"/>
                </a:lnTo>
                <a:cubicBezTo>
                  <a:pt x="2864" y="24499"/>
                  <a:pt x="2863" y="24499"/>
                  <a:pt x="2862" y="24498"/>
                </a:cubicBezTo>
                <a:close/>
                <a:moveTo>
                  <a:pt x="17563" y="24502"/>
                </a:moveTo>
                <a:lnTo>
                  <a:pt x="17563" y="24502"/>
                </a:lnTo>
                <a:cubicBezTo>
                  <a:pt x="17563" y="24502"/>
                  <a:pt x="17563" y="24502"/>
                  <a:pt x="17563" y="24503"/>
                </a:cubicBezTo>
                <a:lnTo>
                  <a:pt x="17563" y="24502"/>
                </a:lnTo>
                <a:cubicBezTo>
                  <a:pt x="17563" y="24502"/>
                  <a:pt x="17563" y="24502"/>
                  <a:pt x="17563" y="24502"/>
                </a:cubicBezTo>
                <a:close/>
                <a:moveTo>
                  <a:pt x="38094" y="24240"/>
                </a:moveTo>
                <a:cubicBezTo>
                  <a:pt x="38130" y="24296"/>
                  <a:pt x="38122" y="24332"/>
                  <a:pt x="38107" y="24362"/>
                </a:cubicBezTo>
                <a:cubicBezTo>
                  <a:pt x="38086" y="24409"/>
                  <a:pt x="38100" y="24466"/>
                  <a:pt x="38031" y="24517"/>
                </a:cubicBezTo>
                <a:cubicBezTo>
                  <a:pt x="38022" y="24415"/>
                  <a:pt x="38031" y="24334"/>
                  <a:pt x="38094" y="24240"/>
                </a:cubicBezTo>
                <a:close/>
                <a:moveTo>
                  <a:pt x="39158" y="13327"/>
                </a:moveTo>
                <a:cubicBezTo>
                  <a:pt x="39296" y="13418"/>
                  <a:pt x="39283" y="13531"/>
                  <a:pt x="39247" y="13667"/>
                </a:cubicBezTo>
                <a:cubicBezTo>
                  <a:pt x="38974" y="14703"/>
                  <a:pt x="38737" y="15745"/>
                  <a:pt x="38525" y="16792"/>
                </a:cubicBezTo>
                <a:cubicBezTo>
                  <a:pt x="38135" y="18706"/>
                  <a:pt x="37782" y="20626"/>
                  <a:pt x="37412" y="22542"/>
                </a:cubicBezTo>
                <a:cubicBezTo>
                  <a:pt x="37291" y="23176"/>
                  <a:pt x="37135" y="23804"/>
                  <a:pt x="36995" y="24435"/>
                </a:cubicBezTo>
                <a:cubicBezTo>
                  <a:pt x="36985" y="24467"/>
                  <a:pt x="36973" y="24498"/>
                  <a:pt x="36959" y="24529"/>
                </a:cubicBezTo>
                <a:cubicBezTo>
                  <a:pt x="36830" y="24416"/>
                  <a:pt x="36785" y="24316"/>
                  <a:pt x="36835" y="24154"/>
                </a:cubicBezTo>
                <a:cubicBezTo>
                  <a:pt x="36956" y="23760"/>
                  <a:pt x="37010" y="23352"/>
                  <a:pt x="37087" y="22949"/>
                </a:cubicBezTo>
                <a:cubicBezTo>
                  <a:pt x="37287" y="21896"/>
                  <a:pt x="37487" y="20841"/>
                  <a:pt x="37686" y="19787"/>
                </a:cubicBezTo>
                <a:cubicBezTo>
                  <a:pt x="37728" y="19568"/>
                  <a:pt x="37776" y="19350"/>
                  <a:pt x="37816" y="19132"/>
                </a:cubicBezTo>
                <a:cubicBezTo>
                  <a:pt x="37826" y="19084"/>
                  <a:pt x="37848" y="19028"/>
                  <a:pt x="37798" y="18998"/>
                </a:cubicBezTo>
                <a:cubicBezTo>
                  <a:pt x="37852" y="18996"/>
                  <a:pt x="37855" y="18940"/>
                  <a:pt x="37865" y="18900"/>
                </a:cubicBezTo>
                <a:cubicBezTo>
                  <a:pt x="37906" y="18723"/>
                  <a:pt x="37947" y="18544"/>
                  <a:pt x="37982" y="18366"/>
                </a:cubicBezTo>
                <a:cubicBezTo>
                  <a:pt x="38149" y="17539"/>
                  <a:pt x="38368" y="16719"/>
                  <a:pt x="38550" y="15893"/>
                </a:cubicBezTo>
                <a:cubicBezTo>
                  <a:pt x="38718" y="15125"/>
                  <a:pt x="38890" y="14357"/>
                  <a:pt x="39062" y="13590"/>
                </a:cubicBezTo>
                <a:cubicBezTo>
                  <a:pt x="39082" y="13500"/>
                  <a:pt x="39027" y="13387"/>
                  <a:pt x="39158" y="13327"/>
                </a:cubicBezTo>
                <a:close/>
                <a:moveTo>
                  <a:pt x="2844" y="23907"/>
                </a:moveTo>
                <a:cubicBezTo>
                  <a:pt x="2865" y="23907"/>
                  <a:pt x="2889" y="23913"/>
                  <a:pt x="2909" y="23915"/>
                </a:cubicBezTo>
                <a:cubicBezTo>
                  <a:pt x="3110" y="23957"/>
                  <a:pt x="3110" y="23957"/>
                  <a:pt x="3114" y="24140"/>
                </a:cubicBezTo>
                <a:cubicBezTo>
                  <a:pt x="3114" y="24156"/>
                  <a:pt x="3126" y="24171"/>
                  <a:pt x="3133" y="24187"/>
                </a:cubicBezTo>
                <a:lnTo>
                  <a:pt x="3121" y="24196"/>
                </a:lnTo>
                <a:cubicBezTo>
                  <a:pt x="3121" y="24196"/>
                  <a:pt x="3121" y="24196"/>
                  <a:pt x="3121" y="24196"/>
                </a:cubicBezTo>
                <a:lnTo>
                  <a:pt x="3121" y="24196"/>
                </a:lnTo>
                <a:cubicBezTo>
                  <a:pt x="3107" y="24207"/>
                  <a:pt x="3092" y="24210"/>
                  <a:pt x="3075" y="24210"/>
                </a:cubicBezTo>
                <a:cubicBezTo>
                  <a:pt x="3048" y="24210"/>
                  <a:pt x="3018" y="24201"/>
                  <a:pt x="2987" y="24201"/>
                </a:cubicBezTo>
                <a:cubicBezTo>
                  <a:pt x="2966" y="24201"/>
                  <a:pt x="2945" y="24205"/>
                  <a:pt x="2924" y="24219"/>
                </a:cubicBezTo>
                <a:cubicBezTo>
                  <a:pt x="2983" y="24267"/>
                  <a:pt x="3052" y="24269"/>
                  <a:pt x="3107" y="24292"/>
                </a:cubicBezTo>
                <a:cubicBezTo>
                  <a:pt x="3100" y="24354"/>
                  <a:pt x="3090" y="24415"/>
                  <a:pt x="3088" y="24477"/>
                </a:cubicBezTo>
                <a:cubicBezTo>
                  <a:pt x="3085" y="24524"/>
                  <a:pt x="3057" y="24531"/>
                  <a:pt x="3023" y="24531"/>
                </a:cubicBezTo>
                <a:cubicBezTo>
                  <a:pt x="3014" y="24531"/>
                  <a:pt x="3003" y="24531"/>
                  <a:pt x="2993" y="24530"/>
                </a:cubicBezTo>
                <a:cubicBezTo>
                  <a:pt x="2961" y="24516"/>
                  <a:pt x="2932" y="24495"/>
                  <a:pt x="2896" y="24495"/>
                </a:cubicBezTo>
                <a:cubicBezTo>
                  <a:pt x="2886" y="24495"/>
                  <a:pt x="2875" y="24497"/>
                  <a:pt x="2864" y="24500"/>
                </a:cubicBezTo>
                <a:cubicBezTo>
                  <a:pt x="2864" y="24500"/>
                  <a:pt x="2864" y="24500"/>
                  <a:pt x="2863" y="24499"/>
                </a:cubicBezTo>
                <a:lnTo>
                  <a:pt x="2862" y="24499"/>
                </a:lnTo>
                <a:cubicBezTo>
                  <a:pt x="2861" y="24499"/>
                  <a:pt x="2861" y="24498"/>
                  <a:pt x="2860" y="24497"/>
                </a:cubicBezTo>
                <a:lnTo>
                  <a:pt x="2860" y="24497"/>
                </a:lnTo>
                <a:cubicBezTo>
                  <a:pt x="2861" y="24498"/>
                  <a:pt x="2862" y="24498"/>
                  <a:pt x="2862" y="24498"/>
                </a:cubicBezTo>
                <a:lnTo>
                  <a:pt x="2862" y="24498"/>
                </a:lnTo>
                <a:cubicBezTo>
                  <a:pt x="2829" y="24466"/>
                  <a:pt x="2758" y="24462"/>
                  <a:pt x="2754" y="24409"/>
                </a:cubicBezTo>
                <a:cubicBezTo>
                  <a:pt x="2749" y="24352"/>
                  <a:pt x="2739" y="24289"/>
                  <a:pt x="2761" y="24238"/>
                </a:cubicBezTo>
                <a:cubicBezTo>
                  <a:pt x="2769" y="24218"/>
                  <a:pt x="2783" y="24212"/>
                  <a:pt x="2799" y="24212"/>
                </a:cubicBezTo>
                <a:cubicBezTo>
                  <a:pt x="2824" y="24212"/>
                  <a:pt x="2854" y="24225"/>
                  <a:pt x="2881" y="24225"/>
                </a:cubicBezTo>
                <a:cubicBezTo>
                  <a:pt x="2895" y="24225"/>
                  <a:pt x="2909" y="24221"/>
                  <a:pt x="2920" y="24210"/>
                </a:cubicBezTo>
                <a:cubicBezTo>
                  <a:pt x="2933" y="24143"/>
                  <a:pt x="2861" y="24145"/>
                  <a:pt x="2821" y="24120"/>
                </a:cubicBezTo>
                <a:cubicBezTo>
                  <a:pt x="2741" y="24069"/>
                  <a:pt x="2781" y="24003"/>
                  <a:pt x="2794" y="23945"/>
                </a:cubicBezTo>
                <a:cubicBezTo>
                  <a:pt x="2801" y="23915"/>
                  <a:pt x="2821" y="23907"/>
                  <a:pt x="2844" y="23907"/>
                </a:cubicBezTo>
                <a:close/>
                <a:moveTo>
                  <a:pt x="12092" y="24372"/>
                </a:moveTo>
                <a:cubicBezTo>
                  <a:pt x="12124" y="24481"/>
                  <a:pt x="12078" y="24530"/>
                  <a:pt x="12009" y="24569"/>
                </a:cubicBezTo>
                <a:lnTo>
                  <a:pt x="12008" y="24569"/>
                </a:lnTo>
                <a:cubicBezTo>
                  <a:pt x="11983" y="24491"/>
                  <a:pt x="12042" y="24448"/>
                  <a:pt x="12092" y="24372"/>
                </a:cubicBezTo>
                <a:close/>
                <a:moveTo>
                  <a:pt x="16962" y="24446"/>
                </a:moveTo>
                <a:cubicBezTo>
                  <a:pt x="16969" y="24446"/>
                  <a:pt x="16975" y="24446"/>
                  <a:pt x="16982" y="24447"/>
                </a:cubicBezTo>
                <a:lnTo>
                  <a:pt x="16982" y="24448"/>
                </a:lnTo>
                <a:lnTo>
                  <a:pt x="17319" y="24489"/>
                </a:lnTo>
                <a:cubicBezTo>
                  <a:pt x="17323" y="24539"/>
                  <a:pt x="17300" y="24589"/>
                  <a:pt x="17244" y="24589"/>
                </a:cubicBezTo>
                <a:cubicBezTo>
                  <a:pt x="17242" y="24589"/>
                  <a:pt x="17240" y="24588"/>
                  <a:pt x="17238" y="24588"/>
                </a:cubicBezTo>
                <a:cubicBezTo>
                  <a:pt x="17086" y="24578"/>
                  <a:pt x="16926" y="24595"/>
                  <a:pt x="16783" y="24527"/>
                </a:cubicBezTo>
                <a:cubicBezTo>
                  <a:pt x="16835" y="24484"/>
                  <a:pt x="16888" y="24446"/>
                  <a:pt x="16962" y="24446"/>
                </a:cubicBezTo>
                <a:close/>
                <a:moveTo>
                  <a:pt x="11742" y="24288"/>
                </a:moveTo>
                <a:lnTo>
                  <a:pt x="11742" y="24288"/>
                </a:lnTo>
                <a:cubicBezTo>
                  <a:pt x="11874" y="24555"/>
                  <a:pt x="11874" y="24555"/>
                  <a:pt x="11700" y="24672"/>
                </a:cubicBezTo>
                <a:cubicBezTo>
                  <a:pt x="11641" y="24585"/>
                  <a:pt x="11601" y="24493"/>
                  <a:pt x="11710" y="24423"/>
                </a:cubicBezTo>
                <a:lnTo>
                  <a:pt x="11710" y="24423"/>
                </a:lnTo>
                <a:lnTo>
                  <a:pt x="11708" y="24424"/>
                </a:lnTo>
                <a:cubicBezTo>
                  <a:pt x="11783" y="24376"/>
                  <a:pt x="11677" y="24320"/>
                  <a:pt x="11742" y="24288"/>
                </a:cubicBezTo>
                <a:close/>
                <a:moveTo>
                  <a:pt x="17627" y="24384"/>
                </a:moveTo>
                <a:cubicBezTo>
                  <a:pt x="17635" y="24384"/>
                  <a:pt x="17644" y="24385"/>
                  <a:pt x="17656" y="24386"/>
                </a:cubicBezTo>
                <a:cubicBezTo>
                  <a:pt x="17811" y="24405"/>
                  <a:pt x="17965" y="24435"/>
                  <a:pt x="18119" y="24456"/>
                </a:cubicBezTo>
                <a:cubicBezTo>
                  <a:pt x="18186" y="24466"/>
                  <a:pt x="18149" y="24512"/>
                  <a:pt x="18155" y="24542"/>
                </a:cubicBezTo>
                <a:cubicBezTo>
                  <a:pt x="18151" y="24541"/>
                  <a:pt x="18147" y="24540"/>
                  <a:pt x="18143" y="24540"/>
                </a:cubicBezTo>
                <a:cubicBezTo>
                  <a:pt x="18134" y="24540"/>
                  <a:pt x="18126" y="24543"/>
                  <a:pt x="18118" y="24548"/>
                </a:cubicBezTo>
                <a:lnTo>
                  <a:pt x="18074" y="24559"/>
                </a:lnTo>
                <a:cubicBezTo>
                  <a:pt x="18074" y="24662"/>
                  <a:pt x="18000" y="24676"/>
                  <a:pt x="17914" y="24676"/>
                </a:cubicBezTo>
                <a:cubicBezTo>
                  <a:pt x="17903" y="24676"/>
                  <a:pt x="17893" y="24675"/>
                  <a:pt x="17882" y="24675"/>
                </a:cubicBezTo>
                <a:lnTo>
                  <a:pt x="17374" y="24599"/>
                </a:lnTo>
                <a:cubicBezTo>
                  <a:pt x="17424" y="24541"/>
                  <a:pt x="17462" y="24498"/>
                  <a:pt x="17527" y="24498"/>
                </a:cubicBezTo>
                <a:cubicBezTo>
                  <a:pt x="17538" y="24498"/>
                  <a:pt x="17550" y="24499"/>
                  <a:pt x="17563" y="24502"/>
                </a:cubicBezTo>
                <a:lnTo>
                  <a:pt x="17563" y="24502"/>
                </a:lnTo>
                <a:cubicBezTo>
                  <a:pt x="17559" y="24486"/>
                  <a:pt x="17557" y="24471"/>
                  <a:pt x="17555" y="24458"/>
                </a:cubicBezTo>
                <a:cubicBezTo>
                  <a:pt x="17586" y="24400"/>
                  <a:pt x="17594" y="24384"/>
                  <a:pt x="17627" y="24384"/>
                </a:cubicBezTo>
                <a:close/>
                <a:moveTo>
                  <a:pt x="2499" y="24466"/>
                </a:moveTo>
                <a:cubicBezTo>
                  <a:pt x="2703" y="24483"/>
                  <a:pt x="2662" y="24597"/>
                  <a:pt x="2690" y="24700"/>
                </a:cubicBezTo>
                <a:lnTo>
                  <a:pt x="2688" y="24700"/>
                </a:lnTo>
                <a:cubicBezTo>
                  <a:pt x="2542" y="24663"/>
                  <a:pt x="2556" y="24559"/>
                  <a:pt x="2499" y="24466"/>
                </a:cubicBezTo>
                <a:close/>
                <a:moveTo>
                  <a:pt x="28666" y="11155"/>
                </a:moveTo>
                <a:cubicBezTo>
                  <a:pt x="29174" y="11155"/>
                  <a:pt x="29681" y="11194"/>
                  <a:pt x="30186" y="11276"/>
                </a:cubicBezTo>
                <a:cubicBezTo>
                  <a:pt x="30351" y="11302"/>
                  <a:pt x="30351" y="11304"/>
                  <a:pt x="30335" y="11459"/>
                </a:cubicBezTo>
                <a:lnTo>
                  <a:pt x="30248" y="11816"/>
                </a:lnTo>
                <a:lnTo>
                  <a:pt x="30318" y="11807"/>
                </a:lnTo>
                <a:cubicBezTo>
                  <a:pt x="30350" y="11692"/>
                  <a:pt x="30411" y="11581"/>
                  <a:pt x="30402" y="11459"/>
                </a:cubicBezTo>
                <a:cubicBezTo>
                  <a:pt x="30402" y="11422"/>
                  <a:pt x="30401" y="11386"/>
                  <a:pt x="30401" y="11351"/>
                </a:cubicBezTo>
                <a:lnTo>
                  <a:pt x="30445" y="11320"/>
                </a:lnTo>
                <a:cubicBezTo>
                  <a:pt x="30473" y="11321"/>
                  <a:pt x="30500" y="11322"/>
                  <a:pt x="30526" y="11326"/>
                </a:cubicBezTo>
                <a:cubicBezTo>
                  <a:pt x="30708" y="11348"/>
                  <a:pt x="30708" y="11348"/>
                  <a:pt x="30704" y="11514"/>
                </a:cubicBezTo>
                <a:cubicBezTo>
                  <a:pt x="30704" y="11520"/>
                  <a:pt x="30714" y="11527"/>
                  <a:pt x="30722" y="11533"/>
                </a:cubicBezTo>
                <a:cubicBezTo>
                  <a:pt x="30708" y="11536"/>
                  <a:pt x="30697" y="11543"/>
                  <a:pt x="30690" y="11555"/>
                </a:cubicBezTo>
                <a:cubicBezTo>
                  <a:pt x="30678" y="11575"/>
                  <a:pt x="30670" y="11598"/>
                  <a:pt x="30665" y="11622"/>
                </a:cubicBezTo>
                <a:cubicBezTo>
                  <a:pt x="30587" y="11999"/>
                  <a:pt x="30488" y="12373"/>
                  <a:pt x="30443" y="12756"/>
                </a:cubicBezTo>
                <a:cubicBezTo>
                  <a:pt x="30454" y="12749"/>
                  <a:pt x="30465" y="12745"/>
                  <a:pt x="30477" y="12744"/>
                </a:cubicBezTo>
                <a:cubicBezTo>
                  <a:pt x="30482" y="12710"/>
                  <a:pt x="30489" y="12675"/>
                  <a:pt x="30498" y="12642"/>
                </a:cubicBezTo>
                <a:cubicBezTo>
                  <a:pt x="30603" y="12322"/>
                  <a:pt x="30682" y="11999"/>
                  <a:pt x="30757" y="11673"/>
                </a:cubicBezTo>
                <a:cubicBezTo>
                  <a:pt x="30765" y="11640"/>
                  <a:pt x="30770" y="11604"/>
                  <a:pt x="30772" y="11569"/>
                </a:cubicBezTo>
                <a:cubicBezTo>
                  <a:pt x="30772" y="11554"/>
                  <a:pt x="30763" y="11540"/>
                  <a:pt x="30748" y="11536"/>
                </a:cubicBezTo>
                <a:cubicBezTo>
                  <a:pt x="30760" y="11535"/>
                  <a:pt x="30772" y="11528"/>
                  <a:pt x="30778" y="11517"/>
                </a:cubicBezTo>
                <a:cubicBezTo>
                  <a:pt x="30827" y="11419"/>
                  <a:pt x="30842" y="11388"/>
                  <a:pt x="30907" y="11388"/>
                </a:cubicBezTo>
                <a:cubicBezTo>
                  <a:pt x="30937" y="11388"/>
                  <a:pt x="30977" y="11395"/>
                  <a:pt x="31036" y="11404"/>
                </a:cubicBezTo>
                <a:cubicBezTo>
                  <a:pt x="31746" y="11518"/>
                  <a:pt x="32454" y="11641"/>
                  <a:pt x="33166" y="11750"/>
                </a:cubicBezTo>
                <a:cubicBezTo>
                  <a:pt x="33696" y="11832"/>
                  <a:pt x="34226" y="11883"/>
                  <a:pt x="34758" y="11883"/>
                </a:cubicBezTo>
                <a:cubicBezTo>
                  <a:pt x="35178" y="11883"/>
                  <a:pt x="35599" y="11851"/>
                  <a:pt x="36023" y="11777"/>
                </a:cubicBezTo>
                <a:lnTo>
                  <a:pt x="36023" y="11777"/>
                </a:lnTo>
                <a:cubicBezTo>
                  <a:pt x="36058" y="11971"/>
                  <a:pt x="35983" y="12151"/>
                  <a:pt x="35991" y="12334"/>
                </a:cubicBezTo>
                <a:lnTo>
                  <a:pt x="35953" y="12586"/>
                </a:lnTo>
                <a:lnTo>
                  <a:pt x="35953" y="12586"/>
                </a:lnTo>
                <a:lnTo>
                  <a:pt x="36024" y="12578"/>
                </a:lnTo>
                <a:cubicBezTo>
                  <a:pt x="36028" y="12506"/>
                  <a:pt x="36076" y="12441"/>
                  <a:pt x="36062" y="12368"/>
                </a:cubicBezTo>
                <a:cubicBezTo>
                  <a:pt x="36109" y="12234"/>
                  <a:pt x="36123" y="12095"/>
                  <a:pt x="36146" y="11958"/>
                </a:cubicBezTo>
                <a:cubicBezTo>
                  <a:pt x="36184" y="11731"/>
                  <a:pt x="36139" y="11755"/>
                  <a:pt x="36433" y="11705"/>
                </a:cubicBezTo>
                <a:lnTo>
                  <a:pt x="36433" y="11705"/>
                </a:lnTo>
                <a:cubicBezTo>
                  <a:pt x="36450" y="11893"/>
                  <a:pt x="36406" y="12078"/>
                  <a:pt x="36406" y="12265"/>
                </a:cubicBezTo>
                <a:cubicBezTo>
                  <a:pt x="36394" y="12436"/>
                  <a:pt x="36383" y="12608"/>
                  <a:pt x="36372" y="12780"/>
                </a:cubicBezTo>
                <a:cubicBezTo>
                  <a:pt x="36372" y="12781"/>
                  <a:pt x="36373" y="12782"/>
                  <a:pt x="36374" y="12782"/>
                </a:cubicBezTo>
                <a:cubicBezTo>
                  <a:pt x="36417" y="12623"/>
                  <a:pt x="36464" y="12463"/>
                  <a:pt x="36469" y="12297"/>
                </a:cubicBezTo>
                <a:cubicBezTo>
                  <a:pt x="36506" y="12101"/>
                  <a:pt x="36534" y="11903"/>
                  <a:pt x="36517" y="11703"/>
                </a:cubicBezTo>
                <a:cubicBezTo>
                  <a:pt x="36563" y="11654"/>
                  <a:pt x="36633" y="11648"/>
                  <a:pt x="36697" y="11635"/>
                </a:cubicBezTo>
                <a:cubicBezTo>
                  <a:pt x="36940" y="11581"/>
                  <a:pt x="37163" y="11485"/>
                  <a:pt x="37395" y="11411"/>
                </a:cubicBezTo>
                <a:cubicBezTo>
                  <a:pt x="37503" y="11377"/>
                  <a:pt x="37585" y="11285"/>
                  <a:pt x="37697" y="11244"/>
                </a:cubicBezTo>
                <a:cubicBezTo>
                  <a:pt x="37716" y="11228"/>
                  <a:pt x="37735" y="11214"/>
                  <a:pt x="37755" y="11201"/>
                </a:cubicBezTo>
                <a:cubicBezTo>
                  <a:pt x="37769" y="11193"/>
                  <a:pt x="37785" y="11182"/>
                  <a:pt x="37800" y="11182"/>
                </a:cubicBezTo>
                <a:cubicBezTo>
                  <a:pt x="37808" y="11182"/>
                  <a:pt x="37816" y="11185"/>
                  <a:pt x="37822" y="11194"/>
                </a:cubicBezTo>
                <a:cubicBezTo>
                  <a:pt x="37835" y="11212"/>
                  <a:pt x="37818" y="11237"/>
                  <a:pt x="37793" y="11250"/>
                </a:cubicBezTo>
                <a:cubicBezTo>
                  <a:pt x="37482" y="12156"/>
                  <a:pt x="37377" y="13094"/>
                  <a:pt x="37260" y="14027"/>
                </a:cubicBezTo>
                <a:cubicBezTo>
                  <a:pt x="37011" y="16000"/>
                  <a:pt x="36698" y="17965"/>
                  <a:pt x="36255" y="19915"/>
                </a:cubicBezTo>
                <a:cubicBezTo>
                  <a:pt x="36054" y="20796"/>
                  <a:pt x="35901" y="21685"/>
                  <a:pt x="35794" y="22582"/>
                </a:cubicBezTo>
                <a:cubicBezTo>
                  <a:pt x="35771" y="22767"/>
                  <a:pt x="35762" y="22955"/>
                  <a:pt x="35764" y="23142"/>
                </a:cubicBezTo>
                <a:cubicBezTo>
                  <a:pt x="35765" y="23199"/>
                  <a:pt x="35781" y="23259"/>
                  <a:pt x="35741" y="23313"/>
                </a:cubicBezTo>
                <a:lnTo>
                  <a:pt x="35740" y="23320"/>
                </a:lnTo>
                <a:cubicBezTo>
                  <a:pt x="35865" y="23348"/>
                  <a:pt x="35840" y="23459"/>
                  <a:pt x="35921" y="23533"/>
                </a:cubicBezTo>
                <a:cubicBezTo>
                  <a:pt x="35670" y="23591"/>
                  <a:pt x="35434" y="23603"/>
                  <a:pt x="35198" y="23605"/>
                </a:cubicBezTo>
                <a:cubicBezTo>
                  <a:pt x="35164" y="23606"/>
                  <a:pt x="35130" y="23606"/>
                  <a:pt x="35096" y="23606"/>
                </a:cubicBezTo>
                <a:cubicBezTo>
                  <a:pt x="34535" y="23606"/>
                  <a:pt x="33978" y="23552"/>
                  <a:pt x="33421" y="23496"/>
                </a:cubicBezTo>
                <a:cubicBezTo>
                  <a:pt x="32132" y="23366"/>
                  <a:pt x="30855" y="23164"/>
                  <a:pt x="29573" y="23004"/>
                </a:cubicBezTo>
                <a:cubicBezTo>
                  <a:pt x="28814" y="22910"/>
                  <a:pt x="28052" y="22855"/>
                  <a:pt x="27289" y="22815"/>
                </a:cubicBezTo>
                <a:cubicBezTo>
                  <a:pt x="26818" y="22790"/>
                  <a:pt x="26347" y="22774"/>
                  <a:pt x="25878" y="22756"/>
                </a:cubicBezTo>
                <a:cubicBezTo>
                  <a:pt x="25679" y="22749"/>
                  <a:pt x="25481" y="22745"/>
                  <a:pt x="25283" y="22745"/>
                </a:cubicBezTo>
                <a:cubicBezTo>
                  <a:pt x="24400" y="22745"/>
                  <a:pt x="23528" y="22826"/>
                  <a:pt x="22674" y="23050"/>
                </a:cubicBezTo>
                <a:cubicBezTo>
                  <a:pt x="21786" y="23284"/>
                  <a:pt x="20964" y="23634"/>
                  <a:pt x="20224" y="24118"/>
                </a:cubicBezTo>
                <a:cubicBezTo>
                  <a:pt x="20121" y="24183"/>
                  <a:pt x="20025" y="24258"/>
                  <a:pt x="19937" y="24341"/>
                </a:cubicBezTo>
                <a:cubicBezTo>
                  <a:pt x="19967" y="24367"/>
                  <a:pt x="19993" y="24377"/>
                  <a:pt x="20018" y="24377"/>
                </a:cubicBezTo>
                <a:cubicBezTo>
                  <a:pt x="20065" y="24377"/>
                  <a:pt x="20105" y="24342"/>
                  <a:pt x="20146" y="24314"/>
                </a:cubicBezTo>
                <a:cubicBezTo>
                  <a:pt x="20348" y="24172"/>
                  <a:pt x="20560" y="24042"/>
                  <a:pt x="20778" y="23924"/>
                </a:cubicBezTo>
                <a:cubicBezTo>
                  <a:pt x="21896" y="23327"/>
                  <a:pt x="23103" y="22955"/>
                  <a:pt x="24429" y="22872"/>
                </a:cubicBezTo>
                <a:cubicBezTo>
                  <a:pt x="24720" y="22853"/>
                  <a:pt x="25010" y="22846"/>
                  <a:pt x="25301" y="22846"/>
                </a:cubicBezTo>
                <a:cubicBezTo>
                  <a:pt x="25768" y="22846"/>
                  <a:pt x="26235" y="22866"/>
                  <a:pt x="26702" y="22892"/>
                </a:cubicBezTo>
                <a:cubicBezTo>
                  <a:pt x="27391" y="22931"/>
                  <a:pt x="28078" y="22981"/>
                  <a:pt x="28764" y="23048"/>
                </a:cubicBezTo>
                <a:cubicBezTo>
                  <a:pt x="29573" y="23125"/>
                  <a:pt x="30375" y="23239"/>
                  <a:pt x="31178" y="23352"/>
                </a:cubicBezTo>
                <a:cubicBezTo>
                  <a:pt x="32195" y="23496"/>
                  <a:pt x="33218" y="23621"/>
                  <a:pt x="34248" y="23673"/>
                </a:cubicBezTo>
                <a:cubicBezTo>
                  <a:pt x="34495" y="23685"/>
                  <a:pt x="34742" y="23694"/>
                  <a:pt x="34989" y="23694"/>
                </a:cubicBezTo>
                <a:cubicBezTo>
                  <a:pt x="35295" y="23694"/>
                  <a:pt x="35601" y="23680"/>
                  <a:pt x="35906" y="23641"/>
                </a:cubicBezTo>
                <a:cubicBezTo>
                  <a:pt x="35922" y="23639"/>
                  <a:pt x="35937" y="23638"/>
                  <a:pt x="35950" y="23638"/>
                </a:cubicBezTo>
                <a:cubicBezTo>
                  <a:pt x="35998" y="23638"/>
                  <a:pt x="36031" y="23652"/>
                  <a:pt x="36064" y="23688"/>
                </a:cubicBezTo>
                <a:cubicBezTo>
                  <a:pt x="36125" y="23756"/>
                  <a:pt x="36191" y="23822"/>
                  <a:pt x="36273" y="23910"/>
                </a:cubicBezTo>
                <a:cubicBezTo>
                  <a:pt x="36018" y="23950"/>
                  <a:pt x="35795" y="23988"/>
                  <a:pt x="35566" y="23996"/>
                </a:cubicBezTo>
                <a:cubicBezTo>
                  <a:pt x="35474" y="24000"/>
                  <a:pt x="35383" y="24001"/>
                  <a:pt x="35292" y="24001"/>
                </a:cubicBezTo>
                <a:cubicBezTo>
                  <a:pt x="34835" y="24001"/>
                  <a:pt x="34382" y="23962"/>
                  <a:pt x="33930" y="23915"/>
                </a:cubicBezTo>
                <a:cubicBezTo>
                  <a:pt x="32112" y="23729"/>
                  <a:pt x="30300" y="23497"/>
                  <a:pt x="28487" y="23277"/>
                </a:cubicBezTo>
                <a:cubicBezTo>
                  <a:pt x="27614" y="23171"/>
                  <a:pt x="26737" y="23086"/>
                  <a:pt x="25855" y="23086"/>
                </a:cubicBezTo>
                <a:cubicBezTo>
                  <a:pt x="25670" y="23086"/>
                  <a:pt x="25486" y="23090"/>
                  <a:pt x="25301" y="23098"/>
                </a:cubicBezTo>
                <a:cubicBezTo>
                  <a:pt x="23942" y="23157"/>
                  <a:pt x="22639" y="23421"/>
                  <a:pt x="21401" y="23904"/>
                </a:cubicBezTo>
                <a:cubicBezTo>
                  <a:pt x="21302" y="23942"/>
                  <a:pt x="21165" y="23963"/>
                  <a:pt x="21188" y="24102"/>
                </a:cubicBezTo>
                <a:cubicBezTo>
                  <a:pt x="21771" y="23839"/>
                  <a:pt x="22393" y="23661"/>
                  <a:pt x="23027" y="23512"/>
                </a:cubicBezTo>
                <a:cubicBezTo>
                  <a:pt x="23974" y="23290"/>
                  <a:pt x="24931" y="23190"/>
                  <a:pt x="25897" y="23190"/>
                </a:cubicBezTo>
                <a:cubicBezTo>
                  <a:pt x="26348" y="23190"/>
                  <a:pt x="26801" y="23212"/>
                  <a:pt x="27256" y="23253"/>
                </a:cubicBezTo>
                <a:cubicBezTo>
                  <a:pt x="28371" y="23356"/>
                  <a:pt x="29472" y="23537"/>
                  <a:pt x="30582" y="23669"/>
                </a:cubicBezTo>
                <a:cubicBezTo>
                  <a:pt x="31997" y="23837"/>
                  <a:pt x="33409" y="24026"/>
                  <a:pt x="34837" y="24101"/>
                </a:cubicBezTo>
                <a:cubicBezTo>
                  <a:pt x="34978" y="24108"/>
                  <a:pt x="35119" y="24111"/>
                  <a:pt x="35260" y="24111"/>
                </a:cubicBezTo>
                <a:cubicBezTo>
                  <a:pt x="35529" y="24111"/>
                  <a:pt x="35798" y="24099"/>
                  <a:pt x="36066" y="24075"/>
                </a:cubicBezTo>
                <a:cubicBezTo>
                  <a:pt x="36072" y="24075"/>
                  <a:pt x="36079" y="24074"/>
                  <a:pt x="36086" y="24074"/>
                </a:cubicBezTo>
                <a:cubicBezTo>
                  <a:pt x="36160" y="24071"/>
                  <a:pt x="36228" y="24030"/>
                  <a:pt x="36302" y="24030"/>
                </a:cubicBezTo>
                <a:cubicBezTo>
                  <a:pt x="36321" y="24030"/>
                  <a:pt x="36341" y="24032"/>
                  <a:pt x="36361" y="24039"/>
                </a:cubicBezTo>
                <a:cubicBezTo>
                  <a:pt x="36399" y="24052"/>
                  <a:pt x="36501" y="24195"/>
                  <a:pt x="36561" y="24307"/>
                </a:cubicBezTo>
                <a:cubicBezTo>
                  <a:pt x="36257" y="24387"/>
                  <a:pt x="35946" y="24403"/>
                  <a:pt x="35634" y="24415"/>
                </a:cubicBezTo>
                <a:cubicBezTo>
                  <a:pt x="35541" y="24419"/>
                  <a:pt x="35448" y="24420"/>
                  <a:pt x="35355" y="24420"/>
                </a:cubicBezTo>
                <a:cubicBezTo>
                  <a:pt x="34914" y="24420"/>
                  <a:pt x="34476" y="24382"/>
                  <a:pt x="34038" y="24339"/>
                </a:cubicBezTo>
                <a:cubicBezTo>
                  <a:pt x="32598" y="24196"/>
                  <a:pt x="31169" y="23992"/>
                  <a:pt x="29737" y="23807"/>
                </a:cubicBezTo>
                <a:cubicBezTo>
                  <a:pt x="28535" y="23652"/>
                  <a:pt x="27327" y="23546"/>
                  <a:pt x="26111" y="23546"/>
                </a:cubicBezTo>
                <a:cubicBezTo>
                  <a:pt x="25964" y="23546"/>
                  <a:pt x="25818" y="23547"/>
                  <a:pt x="25671" y="23551"/>
                </a:cubicBezTo>
                <a:cubicBezTo>
                  <a:pt x="24301" y="23580"/>
                  <a:pt x="22969" y="23789"/>
                  <a:pt x="21675" y="24177"/>
                </a:cubicBezTo>
                <a:cubicBezTo>
                  <a:pt x="21643" y="24187"/>
                  <a:pt x="21613" y="24201"/>
                  <a:pt x="21582" y="24214"/>
                </a:cubicBezTo>
                <a:lnTo>
                  <a:pt x="21582" y="24314"/>
                </a:lnTo>
                <a:cubicBezTo>
                  <a:pt x="22115" y="24169"/>
                  <a:pt x="22646" y="24019"/>
                  <a:pt x="23195" y="23918"/>
                </a:cubicBezTo>
                <a:cubicBezTo>
                  <a:pt x="24135" y="23745"/>
                  <a:pt x="25088" y="23658"/>
                  <a:pt x="26042" y="23658"/>
                </a:cubicBezTo>
                <a:cubicBezTo>
                  <a:pt x="26281" y="23658"/>
                  <a:pt x="26521" y="23663"/>
                  <a:pt x="26760" y="23674"/>
                </a:cubicBezTo>
                <a:cubicBezTo>
                  <a:pt x="28026" y="23730"/>
                  <a:pt x="29274" y="23895"/>
                  <a:pt x="30525" y="24057"/>
                </a:cubicBezTo>
                <a:cubicBezTo>
                  <a:pt x="31896" y="24234"/>
                  <a:pt x="33265" y="24428"/>
                  <a:pt x="34650" y="24516"/>
                </a:cubicBezTo>
                <a:cubicBezTo>
                  <a:pt x="34903" y="24532"/>
                  <a:pt x="35156" y="24542"/>
                  <a:pt x="35410" y="24542"/>
                </a:cubicBezTo>
                <a:cubicBezTo>
                  <a:pt x="35696" y="24542"/>
                  <a:pt x="35982" y="24529"/>
                  <a:pt x="36268" y="24496"/>
                </a:cubicBezTo>
                <a:cubicBezTo>
                  <a:pt x="36329" y="24489"/>
                  <a:pt x="36389" y="24479"/>
                  <a:pt x="36449" y="24466"/>
                </a:cubicBezTo>
                <a:cubicBezTo>
                  <a:pt x="36529" y="24449"/>
                  <a:pt x="36583" y="24438"/>
                  <a:pt x="36623" y="24438"/>
                </a:cubicBezTo>
                <a:cubicBezTo>
                  <a:pt x="36709" y="24438"/>
                  <a:pt x="36730" y="24490"/>
                  <a:pt x="36798" y="24654"/>
                </a:cubicBezTo>
                <a:cubicBezTo>
                  <a:pt x="36625" y="24681"/>
                  <a:pt x="36450" y="24699"/>
                  <a:pt x="36275" y="24706"/>
                </a:cubicBezTo>
                <a:cubicBezTo>
                  <a:pt x="36115" y="24712"/>
                  <a:pt x="35954" y="24715"/>
                  <a:pt x="35793" y="24715"/>
                </a:cubicBezTo>
                <a:cubicBezTo>
                  <a:pt x="35366" y="24715"/>
                  <a:pt x="34939" y="24694"/>
                  <a:pt x="34515" y="24651"/>
                </a:cubicBezTo>
                <a:cubicBezTo>
                  <a:pt x="33543" y="24554"/>
                  <a:pt x="32573" y="24454"/>
                  <a:pt x="31604" y="24352"/>
                </a:cubicBezTo>
                <a:cubicBezTo>
                  <a:pt x="31021" y="24289"/>
                  <a:pt x="30443" y="24197"/>
                  <a:pt x="29859" y="24133"/>
                </a:cubicBezTo>
                <a:cubicBezTo>
                  <a:pt x="29072" y="24046"/>
                  <a:pt x="28282" y="23996"/>
                  <a:pt x="27490" y="23969"/>
                </a:cubicBezTo>
                <a:cubicBezTo>
                  <a:pt x="27101" y="23956"/>
                  <a:pt x="26712" y="23949"/>
                  <a:pt x="26323" y="23949"/>
                </a:cubicBezTo>
                <a:cubicBezTo>
                  <a:pt x="26001" y="23949"/>
                  <a:pt x="25679" y="23954"/>
                  <a:pt x="25357" y="23963"/>
                </a:cubicBezTo>
                <a:cubicBezTo>
                  <a:pt x="24356" y="23990"/>
                  <a:pt x="23370" y="24115"/>
                  <a:pt x="22394" y="24298"/>
                </a:cubicBezTo>
                <a:cubicBezTo>
                  <a:pt x="21943" y="24384"/>
                  <a:pt x="21492" y="24471"/>
                  <a:pt x="21050" y="24587"/>
                </a:cubicBezTo>
                <a:cubicBezTo>
                  <a:pt x="21029" y="24593"/>
                  <a:pt x="21010" y="24595"/>
                  <a:pt x="20991" y="24595"/>
                </a:cubicBezTo>
                <a:cubicBezTo>
                  <a:pt x="20952" y="24595"/>
                  <a:pt x="20915" y="24584"/>
                  <a:pt x="20873" y="24568"/>
                </a:cubicBezTo>
                <a:lnTo>
                  <a:pt x="20982" y="24518"/>
                </a:lnTo>
                <a:cubicBezTo>
                  <a:pt x="20981" y="24515"/>
                  <a:pt x="20980" y="24512"/>
                  <a:pt x="20979" y="24509"/>
                </a:cubicBezTo>
                <a:lnTo>
                  <a:pt x="21006" y="24506"/>
                </a:lnTo>
                <a:lnTo>
                  <a:pt x="21181" y="24434"/>
                </a:lnTo>
                <a:cubicBezTo>
                  <a:pt x="21195" y="24444"/>
                  <a:pt x="21209" y="24451"/>
                  <a:pt x="21221" y="24451"/>
                </a:cubicBezTo>
                <a:cubicBezTo>
                  <a:pt x="21235" y="24451"/>
                  <a:pt x="21246" y="24442"/>
                  <a:pt x="21254" y="24421"/>
                </a:cubicBezTo>
                <a:lnTo>
                  <a:pt x="21456" y="24348"/>
                </a:lnTo>
                <a:cubicBezTo>
                  <a:pt x="21460" y="24349"/>
                  <a:pt x="21464" y="24349"/>
                  <a:pt x="21468" y="24349"/>
                </a:cubicBezTo>
                <a:cubicBezTo>
                  <a:pt x="21511" y="24349"/>
                  <a:pt x="21546" y="24331"/>
                  <a:pt x="21580" y="24310"/>
                </a:cubicBezTo>
                <a:lnTo>
                  <a:pt x="21580" y="24210"/>
                </a:lnTo>
                <a:cubicBezTo>
                  <a:pt x="21575" y="24210"/>
                  <a:pt x="21570" y="24210"/>
                  <a:pt x="21565" y="24210"/>
                </a:cubicBezTo>
                <a:cubicBezTo>
                  <a:pt x="21524" y="24210"/>
                  <a:pt x="21489" y="24227"/>
                  <a:pt x="21456" y="24247"/>
                </a:cubicBezTo>
                <a:cubicBezTo>
                  <a:pt x="21288" y="24286"/>
                  <a:pt x="21122" y="24343"/>
                  <a:pt x="20964" y="24416"/>
                </a:cubicBezTo>
                <a:cubicBezTo>
                  <a:pt x="20916" y="24429"/>
                  <a:pt x="20891" y="24437"/>
                  <a:pt x="20880" y="24447"/>
                </a:cubicBezTo>
                <a:cubicBezTo>
                  <a:pt x="20857" y="24453"/>
                  <a:pt x="20836" y="24460"/>
                  <a:pt x="20816" y="24469"/>
                </a:cubicBezTo>
                <a:cubicBezTo>
                  <a:pt x="20702" y="24522"/>
                  <a:pt x="20581" y="24521"/>
                  <a:pt x="20459" y="24522"/>
                </a:cubicBezTo>
                <a:cubicBezTo>
                  <a:pt x="20430" y="24522"/>
                  <a:pt x="20407" y="24516"/>
                  <a:pt x="20396" y="24490"/>
                </a:cubicBezTo>
                <a:lnTo>
                  <a:pt x="20634" y="24349"/>
                </a:lnTo>
                <a:lnTo>
                  <a:pt x="20648" y="24343"/>
                </a:lnTo>
                <a:cubicBezTo>
                  <a:pt x="20693" y="24332"/>
                  <a:pt x="20734" y="24317"/>
                  <a:pt x="20762" y="24284"/>
                </a:cubicBezTo>
                <a:lnTo>
                  <a:pt x="21071" y="24140"/>
                </a:lnTo>
                <a:cubicBezTo>
                  <a:pt x="21059" y="24101"/>
                  <a:pt x="21035" y="24088"/>
                  <a:pt x="21007" y="24088"/>
                </a:cubicBezTo>
                <a:cubicBezTo>
                  <a:pt x="20988" y="24088"/>
                  <a:pt x="20966" y="24094"/>
                  <a:pt x="20945" y="24102"/>
                </a:cubicBezTo>
                <a:cubicBezTo>
                  <a:pt x="20866" y="24129"/>
                  <a:pt x="20791" y="24169"/>
                  <a:pt x="20721" y="24216"/>
                </a:cubicBezTo>
                <a:cubicBezTo>
                  <a:pt x="20674" y="24223"/>
                  <a:pt x="20630" y="24246"/>
                  <a:pt x="20597" y="24280"/>
                </a:cubicBezTo>
                <a:cubicBezTo>
                  <a:pt x="20595" y="24280"/>
                  <a:pt x="20593" y="24280"/>
                  <a:pt x="20592" y="24280"/>
                </a:cubicBezTo>
                <a:cubicBezTo>
                  <a:pt x="20574" y="24280"/>
                  <a:pt x="20558" y="24290"/>
                  <a:pt x="20549" y="24305"/>
                </a:cubicBezTo>
                <a:cubicBezTo>
                  <a:pt x="20474" y="24327"/>
                  <a:pt x="20406" y="24366"/>
                  <a:pt x="20350" y="24420"/>
                </a:cubicBezTo>
                <a:cubicBezTo>
                  <a:pt x="20260" y="24474"/>
                  <a:pt x="20173" y="24530"/>
                  <a:pt x="20063" y="24530"/>
                </a:cubicBezTo>
                <a:cubicBezTo>
                  <a:pt x="20038" y="24530"/>
                  <a:pt x="20012" y="24527"/>
                  <a:pt x="19985" y="24521"/>
                </a:cubicBezTo>
                <a:cubicBezTo>
                  <a:pt x="19955" y="24515"/>
                  <a:pt x="19936" y="24505"/>
                  <a:pt x="19931" y="24479"/>
                </a:cubicBezTo>
                <a:cubicBezTo>
                  <a:pt x="19966" y="24431"/>
                  <a:pt x="19973" y="24390"/>
                  <a:pt x="19898" y="24366"/>
                </a:cubicBezTo>
                <a:lnTo>
                  <a:pt x="19822" y="24472"/>
                </a:lnTo>
                <a:cubicBezTo>
                  <a:pt x="19797" y="24479"/>
                  <a:pt x="19771" y="24491"/>
                  <a:pt x="19746" y="24491"/>
                </a:cubicBezTo>
                <a:cubicBezTo>
                  <a:pt x="19742" y="24491"/>
                  <a:pt x="19738" y="24491"/>
                  <a:pt x="19734" y="24491"/>
                </a:cubicBezTo>
                <a:cubicBezTo>
                  <a:pt x="19674" y="24491"/>
                  <a:pt x="19640" y="24473"/>
                  <a:pt x="19673" y="24408"/>
                </a:cubicBezTo>
                <a:cubicBezTo>
                  <a:pt x="19729" y="24305"/>
                  <a:pt x="19798" y="24210"/>
                  <a:pt x="19879" y="24126"/>
                </a:cubicBezTo>
                <a:cubicBezTo>
                  <a:pt x="20282" y="23697"/>
                  <a:pt x="20792" y="23395"/>
                  <a:pt x="21385" y="23188"/>
                </a:cubicBezTo>
                <a:cubicBezTo>
                  <a:pt x="22016" y="22967"/>
                  <a:pt x="22680" y="22857"/>
                  <a:pt x="23350" y="22778"/>
                </a:cubicBezTo>
                <a:cubicBezTo>
                  <a:pt x="24273" y="22668"/>
                  <a:pt x="25201" y="22617"/>
                  <a:pt x="26130" y="22605"/>
                </a:cubicBezTo>
                <a:cubicBezTo>
                  <a:pt x="26238" y="22604"/>
                  <a:pt x="26347" y="22603"/>
                  <a:pt x="26456" y="22603"/>
                </a:cubicBezTo>
                <a:cubicBezTo>
                  <a:pt x="27901" y="22603"/>
                  <a:pt x="29335" y="22734"/>
                  <a:pt x="30757" y="22964"/>
                </a:cubicBezTo>
                <a:cubicBezTo>
                  <a:pt x="31670" y="23113"/>
                  <a:pt x="32580" y="23269"/>
                  <a:pt x="33506" y="23351"/>
                </a:cubicBezTo>
                <a:cubicBezTo>
                  <a:pt x="33857" y="23382"/>
                  <a:pt x="34208" y="23400"/>
                  <a:pt x="34559" y="23400"/>
                </a:cubicBezTo>
                <a:cubicBezTo>
                  <a:pt x="34829" y="23400"/>
                  <a:pt x="35098" y="23390"/>
                  <a:pt x="35368" y="23367"/>
                </a:cubicBezTo>
                <a:cubicBezTo>
                  <a:pt x="35383" y="23368"/>
                  <a:pt x="35398" y="23369"/>
                  <a:pt x="35413" y="23369"/>
                </a:cubicBezTo>
                <a:cubicBezTo>
                  <a:pt x="35525" y="23369"/>
                  <a:pt x="35632" y="23343"/>
                  <a:pt x="35739" y="23318"/>
                </a:cubicBezTo>
                <a:lnTo>
                  <a:pt x="35741" y="23310"/>
                </a:lnTo>
                <a:cubicBezTo>
                  <a:pt x="35642" y="23265"/>
                  <a:pt x="35535" y="23262"/>
                  <a:pt x="35427" y="23262"/>
                </a:cubicBezTo>
                <a:cubicBezTo>
                  <a:pt x="35408" y="23262"/>
                  <a:pt x="35389" y="23262"/>
                  <a:pt x="35369" y="23262"/>
                </a:cubicBezTo>
                <a:cubicBezTo>
                  <a:pt x="35235" y="23228"/>
                  <a:pt x="35098" y="23232"/>
                  <a:pt x="34962" y="23230"/>
                </a:cubicBezTo>
                <a:cubicBezTo>
                  <a:pt x="33940" y="23215"/>
                  <a:pt x="32932" y="23096"/>
                  <a:pt x="31930" y="22939"/>
                </a:cubicBezTo>
                <a:cubicBezTo>
                  <a:pt x="31904" y="22935"/>
                  <a:pt x="31878" y="22925"/>
                  <a:pt x="31850" y="22924"/>
                </a:cubicBezTo>
                <a:cubicBezTo>
                  <a:pt x="31770" y="22919"/>
                  <a:pt x="31754" y="22885"/>
                  <a:pt x="31761" y="22821"/>
                </a:cubicBezTo>
                <a:cubicBezTo>
                  <a:pt x="31830" y="22233"/>
                  <a:pt x="31854" y="21645"/>
                  <a:pt x="31890" y="21056"/>
                </a:cubicBezTo>
                <a:cubicBezTo>
                  <a:pt x="31893" y="20998"/>
                  <a:pt x="31893" y="20940"/>
                  <a:pt x="31896" y="20882"/>
                </a:cubicBezTo>
                <a:lnTo>
                  <a:pt x="31892" y="20849"/>
                </a:lnTo>
                <a:cubicBezTo>
                  <a:pt x="31903" y="20849"/>
                  <a:pt x="31913" y="20852"/>
                  <a:pt x="31923" y="20854"/>
                </a:cubicBezTo>
                <a:cubicBezTo>
                  <a:pt x="31992" y="20798"/>
                  <a:pt x="32064" y="20746"/>
                  <a:pt x="32129" y="20687"/>
                </a:cubicBezTo>
                <a:cubicBezTo>
                  <a:pt x="32193" y="20627"/>
                  <a:pt x="32288" y="20592"/>
                  <a:pt x="32319" y="20473"/>
                </a:cubicBezTo>
                <a:lnTo>
                  <a:pt x="32319" y="20473"/>
                </a:lnTo>
                <a:cubicBezTo>
                  <a:pt x="32152" y="20549"/>
                  <a:pt x="32072" y="20670"/>
                  <a:pt x="31911" y="20745"/>
                </a:cubicBezTo>
                <a:lnTo>
                  <a:pt x="31911" y="20256"/>
                </a:lnTo>
                <a:cubicBezTo>
                  <a:pt x="31884" y="20451"/>
                  <a:pt x="31855" y="20645"/>
                  <a:pt x="31827" y="20839"/>
                </a:cubicBezTo>
                <a:lnTo>
                  <a:pt x="31757" y="20916"/>
                </a:lnTo>
                <a:cubicBezTo>
                  <a:pt x="31720" y="20922"/>
                  <a:pt x="31699" y="20945"/>
                  <a:pt x="31680" y="20971"/>
                </a:cubicBezTo>
                <a:cubicBezTo>
                  <a:pt x="31671" y="20975"/>
                  <a:pt x="31664" y="20981"/>
                  <a:pt x="31657" y="20990"/>
                </a:cubicBezTo>
                <a:cubicBezTo>
                  <a:pt x="31635" y="21006"/>
                  <a:pt x="31597" y="21023"/>
                  <a:pt x="31628" y="21050"/>
                </a:cubicBezTo>
                <a:cubicBezTo>
                  <a:pt x="31634" y="21056"/>
                  <a:pt x="31640" y="21058"/>
                  <a:pt x="31646" y="21058"/>
                </a:cubicBezTo>
                <a:cubicBezTo>
                  <a:pt x="31661" y="21058"/>
                  <a:pt x="31675" y="21043"/>
                  <a:pt x="31686" y="21031"/>
                </a:cubicBezTo>
                <a:lnTo>
                  <a:pt x="31729" y="20998"/>
                </a:lnTo>
                <a:lnTo>
                  <a:pt x="31762" y="20968"/>
                </a:lnTo>
                <a:cubicBezTo>
                  <a:pt x="31829" y="20998"/>
                  <a:pt x="31800" y="21049"/>
                  <a:pt x="31796" y="21092"/>
                </a:cubicBezTo>
                <a:cubicBezTo>
                  <a:pt x="31751" y="21540"/>
                  <a:pt x="31702" y="21987"/>
                  <a:pt x="31657" y="22434"/>
                </a:cubicBezTo>
                <a:cubicBezTo>
                  <a:pt x="31641" y="22579"/>
                  <a:pt x="31630" y="22723"/>
                  <a:pt x="31617" y="22873"/>
                </a:cubicBezTo>
                <a:cubicBezTo>
                  <a:pt x="31598" y="22876"/>
                  <a:pt x="31578" y="22877"/>
                  <a:pt x="31559" y="22877"/>
                </a:cubicBezTo>
                <a:cubicBezTo>
                  <a:pt x="31459" y="22877"/>
                  <a:pt x="31366" y="22845"/>
                  <a:pt x="31271" y="22835"/>
                </a:cubicBezTo>
                <a:cubicBezTo>
                  <a:pt x="31198" y="22828"/>
                  <a:pt x="31201" y="22779"/>
                  <a:pt x="31206" y="22728"/>
                </a:cubicBezTo>
                <a:cubicBezTo>
                  <a:pt x="31224" y="22548"/>
                  <a:pt x="31238" y="22368"/>
                  <a:pt x="31252" y="22187"/>
                </a:cubicBezTo>
                <a:cubicBezTo>
                  <a:pt x="31258" y="22119"/>
                  <a:pt x="31269" y="22051"/>
                  <a:pt x="31249" y="21979"/>
                </a:cubicBezTo>
                <a:cubicBezTo>
                  <a:pt x="31163" y="22045"/>
                  <a:pt x="31163" y="22045"/>
                  <a:pt x="31132" y="22380"/>
                </a:cubicBezTo>
                <a:cubicBezTo>
                  <a:pt x="31118" y="22517"/>
                  <a:pt x="31103" y="22657"/>
                  <a:pt x="31087" y="22807"/>
                </a:cubicBezTo>
                <a:cubicBezTo>
                  <a:pt x="30945" y="22785"/>
                  <a:pt x="30811" y="22762"/>
                  <a:pt x="30677" y="22746"/>
                </a:cubicBezTo>
                <a:cubicBezTo>
                  <a:pt x="30603" y="22736"/>
                  <a:pt x="30599" y="22700"/>
                  <a:pt x="30605" y="22647"/>
                </a:cubicBezTo>
                <a:cubicBezTo>
                  <a:pt x="30669" y="22137"/>
                  <a:pt x="30734" y="21626"/>
                  <a:pt x="30788" y="21115"/>
                </a:cubicBezTo>
                <a:cubicBezTo>
                  <a:pt x="30801" y="20991"/>
                  <a:pt x="30908" y="20940"/>
                  <a:pt x="30980" y="20860"/>
                </a:cubicBezTo>
                <a:cubicBezTo>
                  <a:pt x="31046" y="20838"/>
                  <a:pt x="31086" y="20790"/>
                  <a:pt x="31136" y="20752"/>
                </a:cubicBezTo>
                <a:cubicBezTo>
                  <a:pt x="31411" y="20549"/>
                  <a:pt x="31669" y="20330"/>
                  <a:pt x="31960" y="20141"/>
                </a:cubicBezTo>
                <a:lnTo>
                  <a:pt x="32332" y="19833"/>
                </a:lnTo>
                <a:cubicBezTo>
                  <a:pt x="32412" y="19795"/>
                  <a:pt x="32471" y="19738"/>
                  <a:pt x="32530" y="19680"/>
                </a:cubicBezTo>
                <a:cubicBezTo>
                  <a:pt x="32554" y="19668"/>
                  <a:pt x="32578" y="19656"/>
                  <a:pt x="32588" y="19631"/>
                </a:cubicBezTo>
                <a:cubicBezTo>
                  <a:pt x="32607" y="19627"/>
                  <a:pt x="32622" y="19614"/>
                  <a:pt x="32629" y="19595"/>
                </a:cubicBezTo>
                <a:cubicBezTo>
                  <a:pt x="32648" y="19593"/>
                  <a:pt x="32665" y="19580"/>
                  <a:pt x="32671" y="19561"/>
                </a:cubicBezTo>
                <a:cubicBezTo>
                  <a:pt x="32716" y="19548"/>
                  <a:pt x="32741" y="19514"/>
                  <a:pt x="32773" y="19487"/>
                </a:cubicBezTo>
                <a:lnTo>
                  <a:pt x="32735" y="19456"/>
                </a:lnTo>
                <a:lnTo>
                  <a:pt x="32636" y="19533"/>
                </a:lnTo>
                <a:lnTo>
                  <a:pt x="32588" y="19568"/>
                </a:lnTo>
                <a:cubicBezTo>
                  <a:pt x="32576" y="19573"/>
                  <a:pt x="32566" y="19581"/>
                  <a:pt x="32558" y="19591"/>
                </a:cubicBezTo>
                <a:cubicBezTo>
                  <a:pt x="32528" y="19600"/>
                  <a:pt x="32501" y="19620"/>
                  <a:pt x="32483" y="19646"/>
                </a:cubicBezTo>
                <a:cubicBezTo>
                  <a:pt x="32407" y="19681"/>
                  <a:pt x="32338" y="19731"/>
                  <a:pt x="32282" y="19793"/>
                </a:cubicBezTo>
                <a:cubicBezTo>
                  <a:pt x="31941" y="20020"/>
                  <a:pt x="31626" y="20273"/>
                  <a:pt x="31299" y="20515"/>
                </a:cubicBezTo>
                <a:cubicBezTo>
                  <a:pt x="31157" y="20621"/>
                  <a:pt x="31003" y="20716"/>
                  <a:pt x="30882" y="20842"/>
                </a:cubicBezTo>
                <a:cubicBezTo>
                  <a:pt x="30880" y="20843"/>
                  <a:pt x="30878" y="20843"/>
                  <a:pt x="30876" y="20843"/>
                </a:cubicBezTo>
                <a:cubicBezTo>
                  <a:pt x="30867" y="20843"/>
                  <a:pt x="30858" y="20840"/>
                  <a:pt x="30851" y="20836"/>
                </a:cubicBezTo>
                <a:cubicBezTo>
                  <a:pt x="30843" y="20844"/>
                  <a:pt x="30835" y="20847"/>
                  <a:pt x="30826" y="20847"/>
                </a:cubicBezTo>
                <a:cubicBezTo>
                  <a:pt x="30820" y="20847"/>
                  <a:pt x="30813" y="20846"/>
                  <a:pt x="30808" y="20842"/>
                </a:cubicBezTo>
                <a:cubicBezTo>
                  <a:pt x="30816" y="20835"/>
                  <a:pt x="30823" y="20826"/>
                  <a:pt x="30828" y="20815"/>
                </a:cubicBezTo>
                <a:cubicBezTo>
                  <a:pt x="30814" y="20734"/>
                  <a:pt x="30836" y="20655"/>
                  <a:pt x="30843" y="20575"/>
                </a:cubicBezTo>
                <a:lnTo>
                  <a:pt x="30773" y="20570"/>
                </a:lnTo>
                <a:lnTo>
                  <a:pt x="30729" y="20826"/>
                </a:lnTo>
                <a:cubicBezTo>
                  <a:pt x="30728" y="20827"/>
                  <a:pt x="30727" y="20827"/>
                  <a:pt x="30725" y="20828"/>
                </a:cubicBezTo>
                <a:cubicBezTo>
                  <a:pt x="30717" y="20917"/>
                  <a:pt x="30675" y="20999"/>
                  <a:pt x="30606" y="21055"/>
                </a:cubicBezTo>
                <a:cubicBezTo>
                  <a:pt x="30347" y="21224"/>
                  <a:pt x="30171" y="21382"/>
                  <a:pt x="30111" y="21514"/>
                </a:cubicBezTo>
                <a:cubicBezTo>
                  <a:pt x="30297" y="21392"/>
                  <a:pt x="30463" y="21283"/>
                  <a:pt x="30606" y="21151"/>
                </a:cubicBezTo>
                <a:cubicBezTo>
                  <a:pt x="30690" y="21184"/>
                  <a:pt x="30641" y="21242"/>
                  <a:pt x="30635" y="21286"/>
                </a:cubicBezTo>
                <a:cubicBezTo>
                  <a:pt x="30581" y="21651"/>
                  <a:pt x="30521" y="22015"/>
                  <a:pt x="30465" y="22378"/>
                </a:cubicBezTo>
                <a:cubicBezTo>
                  <a:pt x="30450" y="22482"/>
                  <a:pt x="30442" y="22586"/>
                  <a:pt x="30430" y="22693"/>
                </a:cubicBezTo>
                <a:cubicBezTo>
                  <a:pt x="30414" y="22694"/>
                  <a:pt x="30399" y="22695"/>
                  <a:pt x="30383" y="22695"/>
                </a:cubicBezTo>
                <a:cubicBezTo>
                  <a:pt x="30257" y="22695"/>
                  <a:pt x="30139" y="22667"/>
                  <a:pt x="30020" y="22652"/>
                </a:cubicBezTo>
                <a:cubicBezTo>
                  <a:pt x="28912" y="22511"/>
                  <a:pt x="27802" y="22432"/>
                  <a:pt x="26688" y="22432"/>
                </a:cubicBezTo>
                <a:cubicBezTo>
                  <a:pt x="26193" y="22432"/>
                  <a:pt x="25696" y="22448"/>
                  <a:pt x="25199" y="22481"/>
                </a:cubicBezTo>
                <a:cubicBezTo>
                  <a:pt x="24462" y="22529"/>
                  <a:pt x="23728" y="22588"/>
                  <a:pt x="23002" y="22704"/>
                </a:cubicBezTo>
                <a:cubicBezTo>
                  <a:pt x="22486" y="22786"/>
                  <a:pt x="21971" y="22880"/>
                  <a:pt x="21480" y="23044"/>
                </a:cubicBezTo>
                <a:cubicBezTo>
                  <a:pt x="20924" y="23230"/>
                  <a:pt x="20395" y="23459"/>
                  <a:pt x="19968" y="23826"/>
                </a:cubicBezTo>
                <a:cubicBezTo>
                  <a:pt x="19949" y="23843"/>
                  <a:pt x="19930" y="23860"/>
                  <a:pt x="19898" y="23860"/>
                </a:cubicBezTo>
                <a:cubicBezTo>
                  <a:pt x="19863" y="23813"/>
                  <a:pt x="19898" y="23770"/>
                  <a:pt x="19911" y="23728"/>
                </a:cubicBezTo>
                <a:cubicBezTo>
                  <a:pt x="20014" y="23408"/>
                  <a:pt x="20125" y="23089"/>
                  <a:pt x="20228" y="22769"/>
                </a:cubicBezTo>
                <a:cubicBezTo>
                  <a:pt x="20272" y="22632"/>
                  <a:pt x="20320" y="22502"/>
                  <a:pt x="20476" y="22421"/>
                </a:cubicBezTo>
                <a:cubicBezTo>
                  <a:pt x="20508" y="22404"/>
                  <a:pt x="20541" y="22380"/>
                  <a:pt x="20535" y="22353"/>
                </a:cubicBezTo>
                <a:lnTo>
                  <a:pt x="20535" y="22353"/>
                </a:lnTo>
                <a:cubicBezTo>
                  <a:pt x="20540" y="22356"/>
                  <a:pt x="20545" y="22356"/>
                  <a:pt x="20549" y="22356"/>
                </a:cubicBezTo>
                <a:cubicBezTo>
                  <a:pt x="20688" y="22302"/>
                  <a:pt x="20822" y="22232"/>
                  <a:pt x="20945" y="22146"/>
                </a:cubicBezTo>
                <a:cubicBezTo>
                  <a:pt x="20948" y="22144"/>
                  <a:pt x="20945" y="22136"/>
                  <a:pt x="20946" y="22126"/>
                </a:cubicBezTo>
                <a:cubicBezTo>
                  <a:pt x="20942" y="22109"/>
                  <a:pt x="20934" y="22088"/>
                  <a:pt x="20913" y="22088"/>
                </a:cubicBezTo>
                <a:cubicBezTo>
                  <a:pt x="20908" y="22088"/>
                  <a:pt x="20903" y="22089"/>
                  <a:pt x="20898" y="22091"/>
                </a:cubicBezTo>
                <a:cubicBezTo>
                  <a:pt x="20760" y="22136"/>
                  <a:pt x="20630" y="22201"/>
                  <a:pt x="20513" y="22284"/>
                </a:cubicBezTo>
                <a:cubicBezTo>
                  <a:pt x="20504" y="22294"/>
                  <a:pt x="20499" y="22306"/>
                  <a:pt x="20501" y="22318"/>
                </a:cubicBezTo>
                <a:cubicBezTo>
                  <a:pt x="20495" y="22314"/>
                  <a:pt x="20488" y="22311"/>
                  <a:pt x="20482" y="22307"/>
                </a:cubicBezTo>
                <a:cubicBezTo>
                  <a:pt x="20481" y="22307"/>
                  <a:pt x="20480" y="22307"/>
                  <a:pt x="20479" y="22307"/>
                </a:cubicBezTo>
                <a:cubicBezTo>
                  <a:pt x="20461" y="22307"/>
                  <a:pt x="20441" y="22314"/>
                  <a:pt x="20423" y="22314"/>
                </a:cubicBezTo>
                <a:cubicBezTo>
                  <a:pt x="20407" y="22314"/>
                  <a:pt x="20393" y="22309"/>
                  <a:pt x="20384" y="22287"/>
                </a:cubicBezTo>
                <a:cubicBezTo>
                  <a:pt x="20565" y="21773"/>
                  <a:pt x="20744" y="21261"/>
                  <a:pt x="20924" y="20748"/>
                </a:cubicBezTo>
                <a:cubicBezTo>
                  <a:pt x="20963" y="20637"/>
                  <a:pt x="21007" y="20526"/>
                  <a:pt x="21042" y="20413"/>
                </a:cubicBezTo>
                <a:cubicBezTo>
                  <a:pt x="21064" y="20337"/>
                  <a:pt x="21109" y="20269"/>
                  <a:pt x="21169" y="20218"/>
                </a:cubicBezTo>
                <a:cubicBezTo>
                  <a:pt x="21657" y="19920"/>
                  <a:pt x="22179" y="19670"/>
                  <a:pt x="22713" y="19437"/>
                </a:cubicBezTo>
                <a:cubicBezTo>
                  <a:pt x="22746" y="19422"/>
                  <a:pt x="22787" y="19413"/>
                  <a:pt x="22806" y="19380"/>
                </a:cubicBezTo>
                <a:cubicBezTo>
                  <a:pt x="22800" y="19380"/>
                  <a:pt x="22794" y="19379"/>
                  <a:pt x="22788" y="19379"/>
                </a:cubicBezTo>
                <a:cubicBezTo>
                  <a:pt x="22718" y="19379"/>
                  <a:pt x="22659" y="19409"/>
                  <a:pt x="22598" y="19432"/>
                </a:cubicBezTo>
                <a:cubicBezTo>
                  <a:pt x="22342" y="19525"/>
                  <a:pt x="22092" y="19632"/>
                  <a:pt x="21850" y="19753"/>
                </a:cubicBezTo>
                <a:cubicBezTo>
                  <a:pt x="21667" y="19844"/>
                  <a:pt x="21489" y="19940"/>
                  <a:pt x="21307" y="20032"/>
                </a:cubicBezTo>
                <a:cubicBezTo>
                  <a:pt x="21280" y="20045"/>
                  <a:pt x="21252" y="20071"/>
                  <a:pt x="21220" y="20071"/>
                </a:cubicBezTo>
                <a:cubicBezTo>
                  <a:pt x="21203" y="20071"/>
                  <a:pt x="21186" y="20064"/>
                  <a:pt x="21168" y="20043"/>
                </a:cubicBezTo>
                <a:cubicBezTo>
                  <a:pt x="21198" y="19960"/>
                  <a:pt x="21235" y="19879"/>
                  <a:pt x="21260" y="19795"/>
                </a:cubicBezTo>
                <a:cubicBezTo>
                  <a:pt x="21301" y="19650"/>
                  <a:pt x="21385" y="19527"/>
                  <a:pt x="21503" y="19422"/>
                </a:cubicBezTo>
                <a:cubicBezTo>
                  <a:pt x="21529" y="19417"/>
                  <a:pt x="21561" y="19419"/>
                  <a:pt x="21581" y="19406"/>
                </a:cubicBezTo>
                <a:cubicBezTo>
                  <a:pt x="21917" y="19196"/>
                  <a:pt x="22285" y="19029"/>
                  <a:pt x="22636" y="18839"/>
                </a:cubicBezTo>
                <a:lnTo>
                  <a:pt x="22715" y="18800"/>
                </a:lnTo>
                <a:cubicBezTo>
                  <a:pt x="22739" y="18787"/>
                  <a:pt x="22759" y="18771"/>
                  <a:pt x="22737" y="18748"/>
                </a:cubicBezTo>
                <a:cubicBezTo>
                  <a:pt x="22729" y="18739"/>
                  <a:pt x="22721" y="18735"/>
                  <a:pt x="22713" y="18735"/>
                </a:cubicBezTo>
                <a:cubicBezTo>
                  <a:pt x="22698" y="18735"/>
                  <a:pt x="22683" y="18745"/>
                  <a:pt x="22669" y="18751"/>
                </a:cubicBezTo>
                <a:lnTo>
                  <a:pt x="22586" y="18788"/>
                </a:lnTo>
                <a:cubicBezTo>
                  <a:pt x="22238" y="18932"/>
                  <a:pt x="21914" y="19111"/>
                  <a:pt x="21590" y="19289"/>
                </a:cubicBezTo>
                <a:cubicBezTo>
                  <a:pt x="21538" y="19316"/>
                  <a:pt x="21496" y="19362"/>
                  <a:pt x="21429" y="19362"/>
                </a:cubicBezTo>
                <a:cubicBezTo>
                  <a:pt x="21424" y="19362"/>
                  <a:pt x="21418" y="19362"/>
                  <a:pt x="21412" y="19361"/>
                </a:cubicBezTo>
                <a:cubicBezTo>
                  <a:pt x="21430" y="19329"/>
                  <a:pt x="21431" y="19290"/>
                  <a:pt x="21416" y="19256"/>
                </a:cubicBezTo>
                <a:cubicBezTo>
                  <a:pt x="21428" y="19237"/>
                  <a:pt x="21461" y="19228"/>
                  <a:pt x="21453" y="19199"/>
                </a:cubicBezTo>
                <a:cubicBezTo>
                  <a:pt x="21462" y="19191"/>
                  <a:pt x="21479" y="19184"/>
                  <a:pt x="21480" y="19174"/>
                </a:cubicBezTo>
                <a:cubicBezTo>
                  <a:pt x="21516" y="19000"/>
                  <a:pt x="21628" y="18858"/>
                  <a:pt x="21750" y="18721"/>
                </a:cubicBezTo>
                <a:cubicBezTo>
                  <a:pt x="21776" y="18716"/>
                  <a:pt x="21808" y="18717"/>
                  <a:pt x="21827" y="18704"/>
                </a:cubicBezTo>
                <a:cubicBezTo>
                  <a:pt x="22160" y="18478"/>
                  <a:pt x="22531" y="18303"/>
                  <a:pt x="22899" y="18122"/>
                </a:cubicBezTo>
                <a:cubicBezTo>
                  <a:pt x="22933" y="18106"/>
                  <a:pt x="22977" y="18097"/>
                  <a:pt x="22983" y="18020"/>
                </a:cubicBezTo>
                <a:lnTo>
                  <a:pt x="22983" y="18020"/>
                </a:lnTo>
                <a:cubicBezTo>
                  <a:pt x="22510" y="18209"/>
                  <a:pt x="22078" y="18422"/>
                  <a:pt x="21682" y="18689"/>
                </a:cubicBezTo>
                <a:cubicBezTo>
                  <a:pt x="21644" y="18630"/>
                  <a:pt x="21688" y="18575"/>
                  <a:pt x="21706" y="18522"/>
                </a:cubicBezTo>
                <a:cubicBezTo>
                  <a:pt x="22024" y="17587"/>
                  <a:pt x="22345" y="16653"/>
                  <a:pt x="22661" y="15717"/>
                </a:cubicBezTo>
                <a:cubicBezTo>
                  <a:pt x="22700" y="15602"/>
                  <a:pt x="22771" y="15500"/>
                  <a:pt x="22864" y="15421"/>
                </a:cubicBezTo>
                <a:cubicBezTo>
                  <a:pt x="22875" y="15424"/>
                  <a:pt x="22885" y="15426"/>
                  <a:pt x="22894" y="15426"/>
                </a:cubicBezTo>
                <a:cubicBezTo>
                  <a:pt x="22933" y="15426"/>
                  <a:pt x="22963" y="15404"/>
                  <a:pt x="22995" y="15386"/>
                </a:cubicBezTo>
                <a:cubicBezTo>
                  <a:pt x="23309" y="15210"/>
                  <a:pt x="23634" y="15052"/>
                  <a:pt x="23961" y="14893"/>
                </a:cubicBezTo>
                <a:cubicBezTo>
                  <a:pt x="23959" y="14871"/>
                  <a:pt x="23958" y="14848"/>
                  <a:pt x="23957" y="14826"/>
                </a:cubicBezTo>
                <a:cubicBezTo>
                  <a:pt x="23624" y="14954"/>
                  <a:pt x="23310" y="15110"/>
                  <a:pt x="22997" y="15270"/>
                </a:cubicBezTo>
                <a:cubicBezTo>
                  <a:pt x="22953" y="15294"/>
                  <a:pt x="22912" y="15338"/>
                  <a:pt x="22854" y="15338"/>
                </a:cubicBezTo>
                <a:cubicBezTo>
                  <a:pt x="22838" y="15338"/>
                  <a:pt x="22820" y="15334"/>
                  <a:pt x="22801" y="15326"/>
                </a:cubicBezTo>
                <a:cubicBezTo>
                  <a:pt x="22824" y="15271"/>
                  <a:pt x="22851" y="15218"/>
                  <a:pt x="22865" y="15162"/>
                </a:cubicBezTo>
                <a:cubicBezTo>
                  <a:pt x="22938" y="14887"/>
                  <a:pt x="23151" y="14721"/>
                  <a:pt x="23435" y="14605"/>
                </a:cubicBezTo>
                <a:cubicBezTo>
                  <a:pt x="23489" y="14582"/>
                  <a:pt x="23537" y="14549"/>
                  <a:pt x="23587" y="14520"/>
                </a:cubicBezTo>
                <a:cubicBezTo>
                  <a:pt x="23606" y="14514"/>
                  <a:pt x="23630" y="14513"/>
                  <a:pt x="23643" y="14501"/>
                </a:cubicBezTo>
                <a:cubicBezTo>
                  <a:pt x="23691" y="14463"/>
                  <a:pt x="23826" y="14457"/>
                  <a:pt x="23773" y="14383"/>
                </a:cubicBezTo>
                <a:cubicBezTo>
                  <a:pt x="23763" y="14368"/>
                  <a:pt x="23749" y="14363"/>
                  <a:pt x="23734" y="14363"/>
                </a:cubicBezTo>
                <a:cubicBezTo>
                  <a:pt x="23691" y="14363"/>
                  <a:pt x="23633" y="14409"/>
                  <a:pt x="23589" y="14432"/>
                </a:cubicBezTo>
                <a:cubicBezTo>
                  <a:pt x="23536" y="14437"/>
                  <a:pt x="23486" y="14461"/>
                  <a:pt x="23448" y="14499"/>
                </a:cubicBezTo>
                <a:lnTo>
                  <a:pt x="23156" y="14627"/>
                </a:lnTo>
                <a:cubicBezTo>
                  <a:pt x="23144" y="14636"/>
                  <a:pt x="23134" y="14654"/>
                  <a:pt x="23118" y="14654"/>
                </a:cubicBezTo>
                <a:cubicBezTo>
                  <a:pt x="23113" y="14654"/>
                  <a:pt x="23107" y="14653"/>
                  <a:pt x="23101" y="14649"/>
                </a:cubicBezTo>
                <a:cubicBezTo>
                  <a:pt x="23072" y="14631"/>
                  <a:pt x="23093" y="14613"/>
                  <a:pt x="23104" y="14595"/>
                </a:cubicBezTo>
                <a:cubicBezTo>
                  <a:pt x="23382" y="13826"/>
                  <a:pt x="23757" y="13098"/>
                  <a:pt x="24373" y="12478"/>
                </a:cubicBezTo>
                <a:cubicBezTo>
                  <a:pt x="24798" y="12050"/>
                  <a:pt x="25345" y="11768"/>
                  <a:pt x="25951" y="11565"/>
                </a:cubicBezTo>
                <a:cubicBezTo>
                  <a:pt x="26536" y="11369"/>
                  <a:pt x="27143" y="11245"/>
                  <a:pt x="27757" y="11195"/>
                </a:cubicBezTo>
                <a:cubicBezTo>
                  <a:pt x="28061" y="11169"/>
                  <a:pt x="28364" y="11155"/>
                  <a:pt x="28666" y="11155"/>
                </a:cubicBezTo>
                <a:close/>
                <a:moveTo>
                  <a:pt x="12335" y="24568"/>
                </a:moveTo>
                <a:cubicBezTo>
                  <a:pt x="12359" y="24628"/>
                  <a:pt x="12361" y="24672"/>
                  <a:pt x="12302" y="24717"/>
                </a:cubicBezTo>
                <a:lnTo>
                  <a:pt x="12301" y="24717"/>
                </a:lnTo>
                <a:cubicBezTo>
                  <a:pt x="12262" y="24656"/>
                  <a:pt x="12268" y="24612"/>
                  <a:pt x="12335" y="24568"/>
                </a:cubicBezTo>
                <a:close/>
                <a:moveTo>
                  <a:pt x="12803" y="24404"/>
                </a:moveTo>
                <a:cubicBezTo>
                  <a:pt x="12824" y="24598"/>
                  <a:pt x="12806" y="24641"/>
                  <a:pt x="12645" y="24736"/>
                </a:cubicBezTo>
                <a:lnTo>
                  <a:pt x="12644" y="24737"/>
                </a:lnTo>
                <a:cubicBezTo>
                  <a:pt x="12626" y="24437"/>
                  <a:pt x="12626" y="24437"/>
                  <a:pt x="12803" y="24404"/>
                </a:cubicBezTo>
                <a:close/>
                <a:moveTo>
                  <a:pt x="12490" y="24490"/>
                </a:moveTo>
                <a:lnTo>
                  <a:pt x="12490" y="24490"/>
                </a:lnTo>
                <a:cubicBezTo>
                  <a:pt x="12579" y="24635"/>
                  <a:pt x="12565" y="24702"/>
                  <a:pt x="12433" y="24775"/>
                </a:cubicBezTo>
                <a:cubicBezTo>
                  <a:pt x="12419" y="24674"/>
                  <a:pt x="12421" y="24581"/>
                  <a:pt x="12490" y="24490"/>
                </a:cubicBezTo>
                <a:close/>
                <a:moveTo>
                  <a:pt x="2214" y="24494"/>
                </a:moveTo>
                <a:cubicBezTo>
                  <a:pt x="2345" y="24559"/>
                  <a:pt x="2342" y="24675"/>
                  <a:pt x="2370" y="24781"/>
                </a:cubicBezTo>
                <a:cubicBezTo>
                  <a:pt x="2371" y="24783"/>
                  <a:pt x="2340" y="24794"/>
                  <a:pt x="2322" y="24801"/>
                </a:cubicBezTo>
                <a:lnTo>
                  <a:pt x="1936" y="24801"/>
                </a:lnTo>
                <a:cubicBezTo>
                  <a:pt x="2001" y="24675"/>
                  <a:pt x="2143" y="24607"/>
                  <a:pt x="2214" y="24494"/>
                </a:cubicBezTo>
                <a:close/>
                <a:moveTo>
                  <a:pt x="18840" y="24361"/>
                </a:moveTo>
                <a:cubicBezTo>
                  <a:pt x="18851" y="24361"/>
                  <a:pt x="18863" y="24362"/>
                  <a:pt x="18874" y="24364"/>
                </a:cubicBezTo>
                <a:cubicBezTo>
                  <a:pt x="18912" y="24373"/>
                  <a:pt x="18950" y="24387"/>
                  <a:pt x="18986" y="24406"/>
                </a:cubicBezTo>
                <a:cubicBezTo>
                  <a:pt x="19363" y="24583"/>
                  <a:pt x="19758" y="24669"/>
                  <a:pt x="20173" y="24669"/>
                </a:cubicBezTo>
                <a:cubicBezTo>
                  <a:pt x="20302" y="24669"/>
                  <a:pt x="20433" y="24661"/>
                  <a:pt x="20566" y="24644"/>
                </a:cubicBezTo>
                <a:cubicBezTo>
                  <a:pt x="20596" y="24641"/>
                  <a:pt x="20635" y="24633"/>
                  <a:pt x="20669" y="24633"/>
                </a:cubicBezTo>
                <a:cubicBezTo>
                  <a:pt x="20706" y="24633"/>
                  <a:pt x="20738" y="24643"/>
                  <a:pt x="20747" y="24678"/>
                </a:cubicBezTo>
                <a:cubicBezTo>
                  <a:pt x="20767" y="24760"/>
                  <a:pt x="20656" y="24761"/>
                  <a:pt x="20590" y="24776"/>
                </a:cubicBezTo>
                <a:cubicBezTo>
                  <a:pt x="20429" y="24814"/>
                  <a:pt x="20265" y="24813"/>
                  <a:pt x="20138" y="24814"/>
                </a:cubicBezTo>
                <a:cubicBezTo>
                  <a:pt x="19759" y="24814"/>
                  <a:pt x="19381" y="24761"/>
                  <a:pt x="19016" y="24656"/>
                </a:cubicBezTo>
                <a:cubicBezTo>
                  <a:pt x="18925" y="24631"/>
                  <a:pt x="18835" y="24603"/>
                  <a:pt x="18761" y="24548"/>
                </a:cubicBezTo>
                <a:cubicBezTo>
                  <a:pt x="18717" y="24515"/>
                  <a:pt x="18690" y="24469"/>
                  <a:pt x="18719" y="24423"/>
                </a:cubicBezTo>
                <a:cubicBezTo>
                  <a:pt x="18743" y="24383"/>
                  <a:pt x="18789" y="24361"/>
                  <a:pt x="18840" y="24361"/>
                </a:cubicBezTo>
                <a:close/>
                <a:moveTo>
                  <a:pt x="39389" y="13600"/>
                </a:moveTo>
                <a:cubicBezTo>
                  <a:pt x="39564" y="13664"/>
                  <a:pt x="39559" y="13758"/>
                  <a:pt x="39531" y="13890"/>
                </a:cubicBezTo>
                <a:cubicBezTo>
                  <a:pt x="39322" y="14890"/>
                  <a:pt x="39096" y="15886"/>
                  <a:pt x="38855" y="16880"/>
                </a:cubicBezTo>
                <a:cubicBezTo>
                  <a:pt x="38539" y="18184"/>
                  <a:pt x="38309" y="19499"/>
                  <a:pt x="38113" y="20819"/>
                </a:cubicBezTo>
                <a:cubicBezTo>
                  <a:pt x="37961" y="21839"/>
                  <a:pt x="37716" y="22843"/>
                  <a:pt x="37482" y="23850"/>
                </a:cubicBezTo>
                <a:cubicBezTo>
                  <a:pt x="37412" y="24147"/>
                  <a:pt x="37333" y="24443"/>
                  <a:pt x="37258" y="24739"/>
                </a:cubicBezTo>
                <a:cubicBezTo>
                  <a:pt x="37248" y="24785"/>
                  <a:pt x="37244" y="24832"/>
                  <a:pt x="37199" y="24868"/>
                </a:cubicBezTo>
                <a:cubicBezTo>
                  <a:pt x="37132" y="24831"/>
                  <a:pt x="37111" y="24766"/>
                  <a:pt x="37068" y="24714"/>
                </a:cubicBezTo>
                <a:cubicBezTo>
                  <a:pt x="37043" y="24683"/>
                  <a:pt x="37048" y="24653"/>
                  <a:pt x="37065" y="24616"/>
                </a:cubicBezTo>
                <a:cubicBezTo>
                  <a:pt x="37230" y="24242"/>
                  <a:pt x="37298" y="23849"/>
                  <a:pt x="37379" y="23459"/>
                </a:cubicBezTo>
                <a:cubicBezTo>
                  <a:pt x="37703" y="21903"/>
                  <a:pt x="37936" y="20334"/>
                  <a:pt x="38248" y="18775"/>
                </a:cubicBezTo>
                <a:cubicBezTo>
                  <a:pt x="38534" y="17338"/>
                  <a:pt x="38831" y="15902"/>
                  <a:pt x="39171" y="14471"/>
                </a:cubicBezTo>
                <a:cubicBezTo>
                  <a:pt x="39240" y="14182"/>
                  <a:pt x="39315" y="13892"/>
                  <a:pt x="39388" y="13600"/>
                </a:cubicBezTo>
                <a:close/>
                <a:moveTo>
                  <a:pt x="11545" y="24673"/>
                </a:moveTo>
                <a:cubicBezTo>
                  <a:pt x="11556" y="24673"/>
                  <a:pt x="11564" y="24678"/>
                  <a:pt x="11567" y="24694"/>
                </a:cubicBezTo>
                <a:cubicBezTo>
                  <a:pt x="11575" y="24743"/>
                  <a:pt x="11651" y="24794"/>
                  <a:pt x="11577" y="24848"/>
                </a:cubicBezTo>
                <a:cubicBezTo>
                  <a:pt x="11561" y="24865"/>
                  <a:pt x="11548" y="24887"/>
                  <a:pt x="11526" y="24900"/>
                </a:cubicBezTo>
                <a:cubicBezTo>
                  <a:pt x="11493" y="24919"/>
                  <a:pt x="11465" y="24974"/>
                  <a:pt x="11427" y="24974"/>
                </a:cubicBezTo>
                <a:cubicBezTo>
                  <a:pt x="11415" y="24974"/>
                  <a:pt x="11403" y="24969"/>
                  <a:pt x="11389" y="24957"/>
                </a:cubicBezTo>
                <a:cubicBezTo>
                  <a:pt x="11329" y="24905"/>
                  <a:pt x="11369" y="24840"/>
                  <a:pt x="11444" y="24805"/>
                </a:cubicBezTo>
                <a:cubicBezTo>
                  <a:pt x="11453" y="24765"/>
                  <a:pt x="11489" y="24726"/>
                  <a:pt x="11458" y="24689"/>
                </a:cubicBezTo>
                <a:lnTo>
                  <a:pt x="11458" y="24689"/>
                </a:lnTo>
                <a:cubicBezTo>
                  <a:pt x="11462" y="24691"/>
                  <a:pt x="11466" y="24691"/>
                  <a:pt x="11471" y="24691"/>
                </a:cubicBezTo>
                <a:cubicBezTo>
                  <a:pt x="11496" y="24691"/>
                  <a:pt x="11525" y="24673"/>
                  <a:pt x="11545" y="24673"/>
                </a:cubicBezTo>
                <a:close/>
                <a:moveTo>
                  <a:pt x="11860" y="24723"/>
                </a:moveTo>
                <a:cubicBezTo>
                  <a:pt x="11916" y="24851"/>
                  <a:pt x="11852" y="24912"/>
                  <a:pt x="11751" y="24975"/>
                </a:cubicBezTo>
                <a:lnTo>
                  <a:pt x="11750" y="24975"/>
                </a:lnTo>
                <a:cubicBezTo>
                  <a:pt x="11703" y="24859"/>
                  <a:pt x="11790" y="24807"/>
                  <a:pt x="11860" y="24723"/>
                </a:cubicBezTo>
                <a:close/>
                <a:moveTo>
                  <a:pt x="22892" y="24810"/>
                </a:moveTo>
                <a:cubicBezTo>
                  <a:pt x="22945" y="24810"/>
                  <a:pt x="23009" y="24821"/>
                  <a:pt x="23130" y="24844"/>
                </a:cubicBezTo>
                <a:cubicBezTo>
                  <a:pt x="23107" y="24915"/>
                  <a:pt x="23058" y="24959"/>
                  <a:pt x="22973" y="24975"/>
                </a:cubicBezTo>
                <a:cubicBezTo>
                  <a:pt x="22934" y="24954"/>
                  <a:pt x="22891" y="24951"/>
                  <a:pt x="22847" y="24951"/>
                </a:cubicBezTo>
                <a:cubicBezTo>
                  <a:pt x="22829" y="24951"/>
                  <a:pt x="22812" y="24951"/>
                  <a:pt x="22795" y="24951"/>
                </a:cubicBezTo>
                <a:cubicBezTo>
                  <a:pt x="22756" y="24951"/>
                  <a:pt x="22718" y="24949"/>
                  <a:pt x="22683" y="24934"/>
                </a:cubicBezTo>
                <a:cubicBezTo>
                  <a:pt x="22671" y="24888"/>
                  <a:pt x="22727" y="24874"/>
                  <a:pt x="22730" y="24839"/>
                </a:cubicBezTo>
                <a:lnTo>
                  <a:pt x="22730" y="24840"/>
                </a:lnTo>
                <a:cubicBezTo>
                  <a:pt x="22800" y="24820"/>
                  <a:pt x="22841" y="24810"/>
                  <a:pt x="22892" y="24810"/>
                </a:cubicBezTo>
                <a:close/>
                <a:moveTo>
                  <a:pt x="12162" y="24770"/>
                </a:moveTo>
                <a:cubicBezTo>
                  <a:pt x="12185" y="24944"/>
                  <a:pt x="12185" y="24944"/>
                  <a:pt x="12014" y="24982"/>
                </a:cubicBezTo>
                <a:cubicBezTo>
                  <a:pt x="12010" y="24881"/>
                  <a:pt x="12075" y="24826"/>
                  <a:pt x="12162" y="24770"/>
                </a:cubicBezTo>
                <a:close/>
                <a:moveTo>
                  <a:pt x="3671" y="24861"/>
                </a:moveTo>
                <a:lnTo>
                  <a:pt x="3849" y="24969"/>
                </a:lnTo>
                <a:cubicBezTo>
                  <a:pt x="3815" y="24978"/>
                  <a:pt x="3786" y="24983"/>
                  <a:pt x="3762" y="24983"/>
                </a:cubicBezTo>
                <a:cubicBezTo>
                  <a:pt x="3697" y="24983"/>
                  <a:pt x="3668" y="24948"/>
                  <a:pt x="3671" y="24861"/>
                </a:cubicBezTo>
                <a:close/>
                <a:moveTo>
                  <a:pt x="23353" y="24843"/>
                </a:moveTo>
                <a:cubicBezTo>
                  <a:pt x="23403" y="24843"/>
                  <a:pt x="23473" y="24859"/>
                  <a:pt x="23588" y="24887"/>
                </a:cubicBezTo>
                <a:cubicBezTo>
                  <a:pt x="23580" y="24946"/>
                  <a:pt x="23536" y="24978"/>
                  <a:pt x="23473" y="24995"/>
                </a:cubicBezTo>
                <a:lnTo>
                  <a:pt x="23185" y="24975"/>
                </a:lnTo>
                <a:cubicBezTo>
                  <a:pt x="23249" y="24881"/>
                  <a:pt x="23277" y="24843"/>
                  <a:pt x="23353" y="24843"/>
                </a:cubicBezTo>
                <a:close/>
                <a:moveTo>
                  <a:pt x="37998" y="24691"/>
                </a:moveTo>
                <a:cubicBezTo>
                  <a:pt x="38060" y="24706"/>
                  <a:pt x="38017" y="24748"/>
                  <a:pt x="38029" y="24775"/>
                </a:cubicBezTo>
                <a:cubicBezTo>
                  <a:pt x="37992" y="24805"/>
                  <a:pt x="37998" y="24844"/>
                  <a:pt x="38001" y="24882"/>
                </a:cubicBezTo>
                <a:cubicBezTo>
                  <a:pt x="37990" y="24938"/>
                  <a:pt x="37974" y="24993"/>
                  <a:pt x="37930" y="25041"/>
                </a:cubicBezTo>
                <a:cubicBezTo>
                  <a:pt x="37898" y="24915"/>
                  <a:pt x="37913" y="24839"/>
                  <a:pt x="37998" y="24691"/>
                </a:cubicBezTo>
                <a:close/>
                <a:moveTo>
                  <a:pt x="26162" y="24057"/>
                </a:moveTo>
                <a:cubicBezTo>
                  <a:pt x="26881" y="24057"/>
                  <a:pt x="27601" y="24085"/>
                  <a:pt x="28321" y="24127"/>
                </a:cubicBezTo>
                <a:cubicBezTo>
                  <a:pt x="29426" y="24192"/>
                  <a:pt x="30520" y="24335"/>
                  <a:pt x="31616" y="24467"/>
                </a:cubicBezTo>
                <a:cubicBezTo>
                  <a:pt x="32368" y="24557"/>
                  <a:pt x="33122" y="24623"/>
                  <a:pt x="33876" y="24698"/>
                </a:cubicBezTo>
                <a:cubicBezTo>
                  <a:pt x="34433" y="24752"/>
                  <a:pt x="34990" y="24808"/>
                  <a:pt x="35551" y="24813"/>
                </a:cubicBezTo>
                <a:cubicBezTo>
                  <a:pt x="35692" y="24814"/>
                  <a:pt x="35832" y="24816"/>
                  <a:pt x="35973" y="24816"/>
                </a:cubicBezTo>
                <a:cubicBezTo>
                  <a:pt x="36249" y="24816"/>
                  <a:pt x="36525" y="24809"/>
                  <a:pt x="36800" y="24775"/>
                </a:cubicBezTo>
                <a:cubicBezTo>
                  <a:pt x="36815" y="24773"/>
                  <a:pt x="36830" y="24772"/>
                  <a:pt x="36844" y="24772"/>
                </a:cubicBezTo>
                <a:cubicBezTo>
                  <a:pt x="36890" y="24772"/>
                  <a:pt x="36926" y="24785"/>
                  <a:pt x="36952" y="24830"/>
                </a:cubicBezTo>
                <a:cubicBezTo>
                  <a:pt x="36997" y="24906"/>
                  <a:pt x="37063" y="24974"/>
                  <a:pt x="37103" y="25079"/>
                </a:cubicBezTo>
                <a:cubicBezTo>
                  <a:pt x="36760" y="25063"/>
                  <a:pt x="36441" y="25054"/>
                  <a:pt x="36123" y="25029"/>
                </a:cubicBezTo>
                <a:cubicBezTo>
                  <a:pt x="35076" y="24946"/>
                  <a:pt x="34033" y="24815"/>
                  <a:pt x="32983" y="24746"/>
                </a:cubicBezTo>
                <a:cubicBezTo>
                  <a:pt x="31430" y="24647"/>
                  <a:pt x="29883" y="24465"/>
                  <a:pt x="28323" y="24436"/>
                </a:cubicBezTo>
                <a:cubicBezTo>
                  <a:pt x="27497" y="24420"/>
                  <a:pt x="26671" y="24404"/>
                  <a:pt x="25845" y="24404"/>
                </a:cubicBezTo>
                <a:cubicBezTo>
                  <a:pt x="24990" y="24404"/>
                  <a:pt x="24135" y="24422"/>
                  <a:pt x="23280" y="24475"/>
                </a:cubicBezTo>
                <a:cubicBezTo>
                  <a:pt x="22769" y="24508"/>
                  <a:pt x="22258" y="24543"/>
                  <a:pt x="21748" y="24587"/>
                </a:cubicBezTo>
                <a:cubicBezTo>
                  <a:pt x="21622" y="24619"/>
                  <a:pt x="21493" y="24628"/>
                  <a:pt x="21362" y="24628"/>
                </a:cubicBezTo>
                <a:cubicBezTo>
                  <a:pt x="21353" y="24628"/>
                  <a:pt x="21343" y="24628"/>
                  <a:pt x="21334" y="24628"/>
                </a:cubicBezTo>
                <a:cubicBezTo>
                  <a:pt x="21341" y="24619"/>
                  <a:pt x="21347" y="24610"/>
                  <a:pt x="21351" y="24600"/>
                </a:cubicBezTo>
                <a:cubicBezTo>
                  <a:pt x="21495" y="24596"/>
                  <a:pt x="21620" y="24517"/>
                  <a:pt x="21764" y="24517"/>
                </a:cubicBezTo>
                <a:cubicBezTo>
                  <a:pt x="21772" y="24517"/>
                  <a:pt x="21780" y="24518"/>
                  <a:pt x="21788" y="24518"/>
                </a:cubicBezTo>
                <a:cubicBezTo>
                  <a:pt x="22570" y="24349"/>
                  <a:pt x="23360" y="24209"/>
                  <a:pt x="24162" y="24139"/>
                </a:cubicBezTo>
                <a:cubicBezTo>
                  <a:pt x="24829" y="24081"/>
                  <a:pt x="25495" y="24057"/>
                  <a:pt x="26162" y="24057"/>
                </a:cubicBezTo>
                <a:close/>
                <a:moveTo>
                  <a:pt x="24852" y="24967"/>
                </a:moveTo>
                <a:cubicBezTo>
                  <a:pt x="24937" y="24967"/>
                  <a:pt x="25027" y="24997"/>
                  <a:pt x="25113" y="24997"/>
                </a:cubicBezTo>
                <a:cubicBezTo>
                  <a:pt x="25120" y="24997"/>
                  <a:pt x="25127" y="24997"/>
                  <a:pt x="25135" y="24996"/>
                </a:cubicBezTo>
                <a:lnTo>
                  <a:pt x="25135" y="24997"/>
                </a:lnTo>
                <a:cubicBezTo>
                  <a:pt x="25079" y="25064"/>
                  <a:pt x="25013" y="25083"/>
                  <a:pt x="24944" y="25083"/>
                </a:cubicBezTo>
                <a:cubicBezTo>
                  <a:pt x="24861" y="25083"/>
                  <a:pt x="24772" y="25056"/>
                  <a:pt x="24688" y="25056"/>
                </a:cubicBezTo>
                <a:cubicBezTo>
                  <a:pt x="24679" y="25056"/>
                  <a:pt x="24670" y="25056"/>
                  <a:pt x="24662" y="25057"/>
                </a:cubicBezTo>
                <a:cubicBezTo>
                  <a:pt x="24718" y="24986"/>
                  <a:pt x="24783" y="24967"/>
                  <a:pt x="24852" y="24967"/>
                </a:cubicBezTo>
                <a:close/>
                <a:moveTo>
                  <a:pt x="3321" y="24970"/>
                </a:moveTo>
                <a:cubicBezTo>
                  <a:pt x="3341" y="24970"/>
                  <a:pt x="3364" y="24976"/>
                  <a:pt x="3385" y="24976"/>
                </a:cubicBezTo>
                <a:cubicBezTo>
                  <a:pt x="3390" y="24976"/>
                  <a:pt x="3395" y="24976"/>
                  <a:pt x="3400" y="24975"/>
                </a:cubicBezTo>
                <a:lnTo>
                  <a:pt x="3598" y="25032"/>
                </a:lnTo>
                <a:cubicBezTo>
                  <a:pt x="3536" y="25053"/>
                  <a:pt x="3474" y="25076"/>
                  <a:pt x="3412" y="25095"/>
                </a:cubicBezTo>
                <a:cubicBezTo>
                  <a:pt x="3391" y="25102"/>
                  <a:pt x="3368" y="25113"/>
                  <a:pt x="3346" y="25113"/>
                </a:cubicBezTo>
                <a:cubicBezTo>
                  <a:pt x="3331" y="25113"/>
                  <a:pt x="3317" y="25108"/>
                  <a:pt x="3303" y="25094"/>
                </a:cubicBezTo>
                <a:cubicBezTo>
                  <a:pt x="3277" y="25066"/>
                  <a:pt x="3263" y="25027"/>
                  <a:pt x="3277" y="24997"/>
                </a:cubicBezTo>
                <a:cubicBezTo>
                  <a:pt x="3286" y="24976"/>
                  <a:pt x="3303" y="24970"/>
                  <a:pt x="3321" y="24970"/>
                </a:cubicBezTo>
                <a:close/>
                <a:moveTo>
                  <a:pt x="25418" y="25000"/>
                </a:moveTo>
                <a:cubicBezTo>
                  <a:pt x="25478" y="25000"/>
                  <a:pt x="25565" y="25010"/>
                  <a:pt x="25705" y="25026"/>
                </a:cubicBezTo>
                <a:lnTo>
                  <a:pt x="25705" y="25027"/>
                </a:lnTo>
                <a:cubicBezTo>
                  <a:pt x="25661" y="25104"/>
                  <a:pt x="25639" y="25135"/>
                  <a:pt x="25545" y="25135"/>
                </a:cubicBezTo>
                <a:cubicBezTo>
                  <a:pt x="25481" y="25135"/>
                  <a:pt x="25384" y="25120"/>
                  <a:pt x="25224" y="25096"/>
                </a:cubicBezTo>
                <a:cubicBezTo>
                  <a:pt x="25293" y="25027"/>
                  <a:pt x="25320" y="25000"/>
                  <a:pt x="25418" y="25000"/>
                </a:cubicBezTo>
                <a:close/>
                <a:moveTo>
                  <a:pt x="11584" y="25053"/>
                </a:moveTo>
                <a:cubicBezTo>
                  <a:pt x="11589" y="25053"/>
                  <a:pt x="11595" y="25055"/>
                  <a:pt x="11600" y="25059"/>
                </a:cubicBezTo>
                <a:cubicBezTo>
                  <a:pt x="11630" y="25082"/>
                  <a:pt x="11614" y="25110"/>
                  <a:pt x="11581" y="25128"/>
                </a:cubicBezTo>
                <a:cubicBezTo>
                  <a:pt x="11570" y="25133"/>
                  <a:pt x="11557" y="25138"/>
                  <a:pt x="11545" y="25140"/>
                </a:cubicBezTo>
                <a:lnTo>
                  <a:pt x="11544" y="25141"/>
                </a:lnTo>
                <a:cubicBezTo>
                  <a:pt x="11535" y="25147"/>
                  <a:pt x="11526" y="25151"/>
                  <a:pt x="11517" y="25151"/>
                </a:cubicBezTo>
                <a:cubicBezTo>
                  <a:pt x="11509" y="25151"/>
                  <a:pt x="11502" y="25147"/>
                  <a:pt x="11495" y="25138"/>
                </a:cubicBezTo>
                <a:cubicBezTo>
                  <a:pt x="11493" y="25134"/>
                  <a:pt x="11509" y="25122"/>
                  <a:pt x="11517" y="25113"/>
                </a:cubicBezTo>
                <a:cubicBezTo>
                  <a:pt x="11523" y="25102"/>
                  <a:pt x="11530" y="25092"/>
                  <a:pt x="11537" y="25083"/>
                </a:cubicBezTo>
                <a:cubicBezTo>
                  <a:pt x="11549" y="25070"/>
                  <a:pt x="11567" y="25053"/>
                  <a:pt x="11584" y="25053"/>
                </a:cubicBezTo>
                <a:close/>
                <a:moveTo>
                  <a:pt x="25992" y="25035"/>
                </a:moveTo>
                <a:cubicBezTo>
                  <a:pt x="26051" y="25035"/>
                  <a:pt x="26113" y="25047"/>
                  <a:pt x="26174" y="25048"/>
                </a:cubicBezTo>
                <a:lnTo>
                  <a:pt x="26174" y="25050"/>
                </a:lnTo>
                <a:cubicBezTo>
                  <a:pt x="26116" y="25139"/>
                  <a:pt x="26095" y="25171"/>
                  <a:pt x="26013" y="25171"/>
                </a:cubicBezTo>
                <a:cubicBezTo>
                  <a:pt x="25965" y="25171"/>
                  <a:pt x="25897" y="25160"/>
                  <a:pt x="25790" y="25144"/>
                </a:cubicBezTo>
                <a:cubicBezTo>
                  <a:pt x="25847" y="25055"/>
                  <a:pt x="25917" y="25035"/>
                  <a:pt x="25992" y="25035"/>
                </a:cubicBezTo>
                <a:close/>
                <a:moveTo>
                  <a:pt x="2883" y="24887"/>
                </a:moveTo>
                <a:cubicBezTo>
                  <a:pt x="3188" y="24914"/>
                  <a:pt x="3125" y="24925"/>
                  <a:pt x="3195" y="25104"/>
                </a:cubicBezTo>
                <a:cubicBezTo>
                  <a:pt x="3208" y="25134"/>
                  <a:pt x="3197" y="25167"/>
                  <a:pt x="3170" y="25183"/>
                </a:cubicBezTo>
                <a:cubicBezTo>
                  <a:pt x="3158" y="25191"/>
                  <a:pt x="3147" y="25194"/>
                  <a:pt x="3137" y="25194"/>
                </a:cubicBezTo>
                <a:cubicBezTo>
                  <a:pt x="3117" y="25194"/>
                  <a:pt x="3099" y="25181"/>
                  <a:pt x="3081" y="25170"/>
                </a:cubicBezTo>
                <a:cubicBezTo>
                  <a:pt x="2959" y="25096"/>
                  <a:pt x="2911" y="25025"/>
                  <a:pt x="2883" y="24888"/>
                </a:cubicBezTo>
                <a:lnTo>
                  <a:pt x="2883" y="24887"/>
                </a:lnTo>
                <a:close/>
                <a:moveTo>
                  <a:pt x="13152" y="24905"/>
                </a:moveTo>
                <a:cubicBezTo>
                  <a:pt x="13157" y="24905"/>
                  <a:pt x="13161" y="24906"/>
                  <a:pt x="13166" y="24906"/>
                </a:cubicBezTo>
                <a:cubicBezTo>
                  <a:pt x="13253" y="24912"/>
                  <a:pt x="13341" y="24913"/>
                  <a:pt x="13429" y="24919"/>
                </a:cubicBezTo>
                <a:cubicBezTo>
                  <a:pt x="13435" y="24919"/>
                  <a:pt x="13441" y="24919"/>
                  <a:pt x="13447" y="24919"/>
                </a:cubicBezTo>
                <a:cubicBezTo>
                  <a:pt x="13459" y="24919"/>
                  <a:pt x="13471" y="24919"/>
                  <a:pt x="13483" y="24919"/>
                </a:cubicBezTo>
                <a:cubicBezTo>
                  <a:pt x="13535" y="24919"/>
                  <a:pt x="13581" y="24927"/>
                  <a:pt x="13560" y="25014"/>
                </a:cubicBezTo>
                <a:cubicBezTo>
                  <a:pt x="13559" y="25016"/>
                  <a:pt x="13559" y="25018"/>
                  <a:pt x="13560" y="25020"/>
                </a:cubicBezTo>
                <a:cubicBezTo>
                  <a:pt x="13557" y="25016"/>
                  <a:pt x="13552" y="25014"/>
                  <a:pt x="13547" y="25013"/>
                </a:cubicBezTo>
                <a:cubicBezTo>
                  <a:pt x="13541" y="25012"/>
                  <a:pt x="13536" y="25012"/>
                  <a:pt x="13531" y="25012"/>
                </a:cubicBezTo>
                <a:cubicBezTo>
                  <a:pt x="13471" y="25012"/>
                  <a:pt x="13434" y="25052"/>
                  <a:pt x="13395" y="25083"/>
                </a:cubicBezTo>
                <a:cubicBezTo>
                  <a:pt x="13384" y="25090"/>
                  <a:pt x="13376" y="25101"/>
                  <a:pt x="13371" y="25113"/>
                </a:cubicBezTo>
                <a:cubicBezTo>
                  <a:pt x="13368" y="25112"/>
                  <a:pt x="13365" y="25112"/>
                  <a:pt x="13362" y="25112"/>
                </a:cubicBezTo>
                <a:cubicBezTo>
                  <a:pt x="13351" y="25112"/>
                  <a:pt x="13339" y="25116"/>
                  <a:pt x="13330" y="25122"/>
                </a:cubicBezTo>
                <a:cubicBezTo>
                  <a:pt x="13227" y="25194"/>
                  <a:pt x="13115" y="25203"/>
                  <a:pt x="12990" y="25203"/>
                </a:cubicBezTo>
                <a:cubicBezTo>
                  <a:pt x="12946" y="25203"/>
                  <a:pt x="12900" y="25202"/>
                  <a:pt x="12852" y="25202"/>
                </a:cubicBezTo>
                <a:cubicBezTo>
                  <a:pt x="12832" y="25202"/>
                  <a:pt x="12812" y="25202"/>
                  <a:pt x="12792" y="25203"/>
                </a:cubicBezTo>
                <a:cubicBezTo>
                  <a:pt x="12889" y="25107"/>
                  <a:pt x="12966" y="25029"/>
                  <a:pt x="13041" y="24951"/>
                </a:cubicBezTo>
                <a:cubicBezTo>
                  <a:pt x="13071" y="24917"/>
                  <a:pt x="13107" y="24905"/>
                  <a:pt x="13152" y="24905"/>
                </a:cubicBezTo>
                <a:close/>
                <a:moveTo>
                  <a:pt x="14447" y="24971"/>
                </a:moveTo>
                <a:cubicBezTo>
                  <a:pt x="14525" y="24971"/>
                  <a:pt x="14605" y="24980"/>
                  <a:pt x="14687" y="24993"/>
                </a:cubicBezTo>
                <a:cubicBezTo>
                  <a:pt x="14572" y="25145"/>
                  <a:pt x="14467" y="25207"/>
                  <a:pt x="14261" y="25207"/>
                </a:cubicBezTo>
                <a:cubicBezTo>
                  <a:pt x="14188" y="25207"/>
                  <a:pt x="14103" y="25199"/>
                  <a:pt x="14000" y="25185"/>
                </a:cubicBezTo>
                <a:lnTo>
                  <a:pt x="13998" y="25186"/>
                </a:lnTo>
                <a:cubicBezTo>
                  <a:pt x="14117" y="25018"/>
                  <a:pt x="14275" y="24971"/>
                  <a:pt x="14447" y="24971"/>
                </a:cubicBezTo>
                <a:close/>
                <a:moveTo>
                  <a:pt x="13888" y="24943"/>
                </a:moveTo>
                <a:cubicBezTo>
                  <a:pt x="13951" y="24943"/>
                  <a:pt x="14018" y="24953"/>
                  <a:pt x="14089" y="24962"/>
                </a:cubicBezTo>
                <a:cubicBezTo>
                  <a:pt x="13945" y="25105"/>
                  <a:pt x="13796" y="25207"/>
                  <a:pt x="13593" y="25207"/>
                </a:cubicBezTo>
                <a:cubicBezTo>
                  <a:pt x="13559" y="25207"/>
                  <a:pt x="13524" y="25204"/>
                  <a:pt x="13487" y="25198"/>
                </a:cubicBezTo>
                <a:lnTo>
                  <a:pt x="13485" y="25198"/>
                </a:lnTo>
                <a:cubicBezTo>
                  <a:pt x="13452" y="25193"/>
                  <a:pt x="13418" y="25192"/>
                  <a:pt x="13413" y="25154"/>
                </a:cubicBezTo>
                <a:lnTo>
                  <a:pt x="13413" y="25154"/>
                </a:lnTo>
                <a:cubicBezTo>
                  <a:pt x="13415" y="25154"/>
                  <a:pt x="13416" y="25155"/>
                  <a:pt x="13419" y="25155"/>
                </a:cubicBezTo>
                <a:cubicBezTo>
                  <a:pt x="13419" y="25154"/>
                  <a:pt x="13418" y="25154"/>
                  <a:pt x="13416" y="25152"/>
                </a:cubicBezTo>
                <a:cubicBezTo>
                  <a:pt x="13434" y="25147"/>
                  <a:pt x="13451" y="25139"/>
                  <a:pt x="13466" y="25129"/>
                </a:cubicBezTo>
                <a:cubicBezTo>
                  <a:pt x="13504" y="25102"/>
                  <a:pt x="13570" y="25095"/>
                  <a:pt x="13570" y="25035"/>
                </a:cubicBezTo>
                <a:cubicBezTo>
                  <a:pt x="13570" y="25035"/>
                  <a:pt x="13570" y="25034"/>
                  <a:pt x="13570" y="25034"/>
                </a:cubicBezTo>
                <a:cubicBezTo>
                  <a:pt x="13575" y="25037"/>
                  <a:pt x="13583" y="25038"/>
                  <a:pt x="13591" y="25038"/>
                </a:cubicBezTo>
                <a:cubicBezTo>
                  <a:pt x="13613" y="25038"/>
                  <a:pt x="13641" y="25030"/>
                  <a:pt x="13657" y="25018"/>
                </a:cubicBezTo>
                <a:cubicBezTo>
                  <a:pt x="13728" y="24960"/>
                  <a:pt x="13805" y="24943"/>
                  <a:pt x="13888" y="24943"/>
                </a:cubicBezTo>
                <a:close/>
                <a:moveTo>
                  <a:pt x="15004" y="25007"/>
                </a:moveTo>
                <a:cubicBezTo>
                  <a:pt x="15069" y="25007"/>
                  <a:pt x="15144" y="25016"/>
                  <a:pt x="15235" y="25034"/>
                </a:cubicBezTo>
                <a:cubicBezTo>
                  <a:pt x="15130" y="25179"/>
                  <a:pt x="14984" y="25221"/>
                  <a:pt x="14822" y="25221"/>
                </a:cubicBezTo>
                <a:cubicBezTo>
                  <a:pt x="14761" y="25221"/>
                  <a:pt x="14698" y="25215"/>
                  <a:pt x="14633" y="25207"/>
                </a:cubicBezTo>
                <a:lnTo>
                  <a:pt x="14633" y="25207"/>
                </a:lnTo>
                <a:cubicBezTo>
                  <a:pt x="14746" y="25066"/>
                  <a:pt x="14843" y="25007"/>
                  <a:pt x="15004" y="25007"/>
                </a:cubicBezTo>
                <a:close/>
                <a:moveTo>
                  <a:pt x="27407" y="25107"/>
                </a:moveTo>
                <a:cubicBezTo>
                  <a:pt x="27452" y="25107"/>
                  <a:pt x="27495" y="25118"/>
                  <a:pt x="27533" y="25155"/>
                </a:cubicBezTo>
                <a:cubicBezTo>
                  <a:pt x="27459" y="25240"/>
                  <a:pt x="27346" y="25207"/>
                  <a:pt x="27248" y="25222"/>
                </a:cubicBezTo>
                <a:lnTo>
                  <a:pt x="27248" y="25223"/>
                </a:lnTo>
                <a:cubicBezTo>
                  <a:pt x="27241" y="25183"/>
                  <a:pt x="27226" y="25136"/>
                  <a:pt x="27290" y="25123"/>
                </a:cubicBezTo>
                <a:cubicBezTo>
                  <a:pt x="27329" y="25116"/>
                  <a:pt x="27369" y="25107"/>
                  <a:pt x="27407" y="25107"/>
                </a:cubicBezTo>
                <a:close/>
                <a:moveTo>
                  <a:pt x="23166" y="25009"/>
                </a:moveTo>
                <a:cubicBezTo>
                  <a:pt x="23170" y="25009"/>
                  <a:pt x="23174" y="25010"/>
                  <a:pt x="23178" y="25010"/>
                </a:cubicBezTo>
                <a:cubicBezTo>
                  <a:pt x="23216" y="25017"/>
                  <a:pt x="23254" y="25019"/>
                  <a:pt x="23293" y="25019"/>
                </a:cubicBezTo>
                <a:cubicBezTo>
                  <a:pt x="23347" y="25019"/>
                  <a:pt x="23401" y="25015"/>
                  <a:pt x="23455" y="25015"/>
                </a:cubicBezTo>
                <a:cubicBezTo>
                  <a:pt x="23459" y="25015"/>
                  <a:pt x="23464" y="25015"/>
                  <a:pt x="23468" y="25015"/>
                </a:cubicBezTo>
                <a:cubicBezTo>
                  <a:pt x="23475" y="25045"/>
                  <a:pt x="23426" y="25075"/>
                  <a:pt x="23448" y="25104"/>
                </a:cubicBezTo>
                <a:cubicBezTo>
                  <a:pt x="23438" y="25104"/>
                  <a:pt x="23429" y="25108"/>
                  <a:pt x="23422" y="25114"/>
                </a:cubicBezTo>
                <a:cubicBezTo>
                  <a:pt x="23381" y="25134"/>
                  <a:pt x="23353" y="25171"/>
                  <a:pt x="23342" y="25215"/>
                </a:cubicBezTo>
                <a:cubicBezTo>
                  <a:pt x="23294" y="25220"/>
                  <a:pt x="23247" y="25223"/>
                  <a:pt x="23200" y="25223"/>
                </a:cubicBezTo>
                <a:cubicBezTo>
                  <a:pt x="23124" y="25223"/>
                  <a:pt x="23049" y="25215"/>
                  <a:pt x="22976" y="25197"/>
                </a:cubicBezTo>
                <a:cubicBezTo>
                  <a:pt x="22955" y="25132"/>
                  <a:pt x="23056" y="25112"/>
                  <a:pt x="23025" y="25057"/>
                </a:cubicBezTo>
                <a:lnTo>
                  <a:pt x="23025" y="25057"/>
                </a:lnTo>
                <a:lnTo>
                  <a:pt x="23030" y="25059"/>
                </a:lnTo>
                <a:lnTo>
                  <a:pt x="22982" y="25010"/>
                </a:lnTo>
                <a:lnTo>
                  <a:pt x="23030" y="25058"/>
                </a:lnTo>
                <a:cubicBezTo>
                  <a:pt x="23035" y="25059"/>
                  <a:pt x="23038" y="25059"/>
                  <a:pt x="23042" y="25059"/>
                </a:cubicBezTo>
                <a:cubicBezTo>
                  <a:pt x="23091" y="25059"/>
                  <a:pt x="23117" y="25009"/>
                  <a:pt x="23166" y="25009"/>
                </a:cubicBezTo>
                <a:close/>
                <a:moveTo>
                  <a:pt x="2603" y="25083"/>
                </a:moveTo>
                <a:cubicBezTo>
                  <a:pt x="2695" y="25083"/>
                  <a:pt x="2725" y="25153"/>
                  <a:pt x="2791" y="25214"/>
                </a:cubicBezTo>
                <a:cubicBezTo>
                  <a:pt x="2748" y="25222"/>
                  <a:pt x="2705" y="25227"/>
                  <a:pt x="2662" y="25227"/>
                </a:cubicBezTo>
                <a:cubicBezTo>
                  <a:pt x="2622" y="25227"/>
                  <a:pt x="2582" y="25223"/>
                  <a:pt x="2542" y="25215"/>
                </a:cubicBezTo>
                <a:cubicBezTo>
                  <a:pt x="2517" y="25157"/>
                  <a:pt x="2594" y="25132"/>
                  <a:pt x="2583" y="25084"/>
                </a:cubicBezTo>
                <a:cubicBezTo>
                  <a:pt x="2590" y="25083"/>
                  <a:pt x="2596" y="25083"/>
                  <a:pt x="2603" y="25083"/>
                </a:cubicBezTo>
                <a:close/>
                <a:moveTo>
                  <a:pt x="26489" y="25051"/>
                </a:moveTo>
                <a:cubicBezTo>
                  <a:pt x="26558" y="25051"/>
                  <a:pt x="26631" y="25073"/>
                  <a:pt x="26702" y="25119"/>
                </a:cubicBezTo>
                <a:cubicBezTo>
                  <a:pt x="26634" y="25175"/>
                  <a:pt x="26567" y="25233"/>
                  <a:pt x="26471" y="25233"/>
                </a:cubicBezTo>
                <a:cubicBezTo>
                  <a:pt x="26455" y="25233"/>
                  <a:pt x="26438" y="25231"/>
                  <a:pt x="26421" y="25228"/>
                </a:cubicBezTo>
                <a:cubicBezTo>
                  <a:pt x="26358" y="25211"/>
                  <a:pt x="26288" y="25217"/>
                  <a:pt x="26231" y="25182"/>
                </a:cubicBezTo>
                <a:cubicBezTo>
                  <a:pt x="26302" y="25095"/>
                  <a:pt x="26393" y="25051"/>
                  <a:pt x="26489" y="25051"/>
                </a:cubicBezTo>
                <a:close/>
                <a:moveTo>
                  <a:pt x="15608" y="25025"/>
                </a:moveTo>
                <a:cubicBezTo>
                  <a:pt x="15636" y="25025"/>
                  <a:pt x="15665" y="25028"/>
                  <a:pt x="15697" y="25034"/>
                </a:cubicBezTo>
                <a:cubicBezTo>
                  <a:pt x="15768" y="25048"/>
                  <a:pt x="15843" y="25047"/>
                  <a:pt x="15933" y="25053"/>
                </a:cubicBezTo>
                <a:cubicBezTo>
                  <a:pt x="15870" y="25151"/>
                  <a:pt x="15781" y="25199"/>
                  <a:pt x="15673" y="25232"/>
                </a:cubicBezTo>
                <a:lnTo>
                  <a:pt x="15672" y="25234"/>
                </a:lnTo>
                <a:lnTo>
                  <a:pt x="15303" y="25224"/>
                </a:lnTo>
                <a:cubicBezTo>
                  <a:pt x="15371" y="25107"/>
                  <a:pt x="15461" y="25025"/>
                  <a:pt x="15608" y="25025"/>
                </a:cubicBezTo>
                <a:close/>
                <a:moveTo>
                  <a:pt x="16235" y="25070"/>
                </a:moveTo>
                <a:cubicBezTo>
                  <a:pt x="16273" y="25070"/>
                  <a:pt x="16313" y="25075"/>
                  <a:pt x="16354" y="25083"/>
                </a:cubicBezTo>
                <a:cubicBezTo>
                  <a:pt x="16384" y="25086"/>
                  <a:pt x="16400" y="25100"/>
                  <a:pt x="16377" y="25126"/>
                </a:cubicBezTo>
                <a:lnTo>
                  <a:pt x="16375" y="25127"/>
                </a:lnTo>
                <a:cubicBezTo>
                  <a:pt x="16314" y="25176"/>
                  <a:pt x="16256" y="25232"/>
                  <a:pt x="16166" y="25241"/>
                </a:cubicBezTo>
                <a:lnTo>
                  <a:pt x="15953" y="25227"/>
                </a:lnTo>
                <a:cubicBezTo>
                  <a:pt x="16018" y="25115"/>
                  <a:pt x="16116" y="25070"/>
                  <a:pt x="16235" y="25070"/>
                </a:cubicBezTo>
                <a:close/>
                <a:moveTo>
                  <a:pt x="3939" y="25048"/>
                </a:moveTo>
                <a:cubicBezTo>
                  <a:pt x="3966" y="25051"/>
                  <a:pt x="3994" y="25054"/>
                  <a:pt x="4020" y="25062"/>
                </a:cubicBezTo>
                <a:cubicBezTo>
                  <a:pt x="4044" y="25069"/>
                  <a:pt x="4073" y="25079"/>
                  <a:pt x="4067" y="25108"/>
                </a:cubicBezTo>
                <a:cubicBezTo>
                  <a:pt x="4063" y="25125"/>
                  <a:pt x="4051" y="25139"/>
                  <a:pt x="4034" y="25147"/>
                </a:cubicBezTo>
                <a:cubicBezTo>
                  <a:pt x="3962" y="25178"/>
                  <a:pt x="3888" y="25205"/>
                  <a:pt x="3813" y="25233"/>
                </a:cubicBezTo>
                <a:cubicBezTo>
                  <a:pt x="3794" y="25240"/>
                  <a:pt x="3774" y="25250"/>
                  <a:pt x="3756" y="25250"/>
                </a:cubicBezTo>
                <a:cubicBezTo>
                  <a:pt x="3741" y="25250"/>
                  <a:pt x="3727" y="25243"/>
                  <a:pt x="3717" y="25220"/>
                </a:cubicBezTo>
                <a:lnTo>
                  <a:pt x="3714" y="25221"/>
                </a:lnTo>
                <a:cubicBezTo>
                  <a:pt x="3698" y="25184"/>
                  <a:pt x="3681" y="25142"/>
                  <a:pt x="3733" y="25113"/>
                </a:cubicBezTo>
                <a:cubicBezTo>
                  <a:pt x="3796" y="25078"/>
                  <a:pt x="3868" y="25062"/>
                  <a:pt x="3939" y="25048"/>
                </a:cubicBezTo>
                <a:close/>
                <a:moveTo>
                  <a:pt x="16675" y="25095"/>
                </a:moveTo>
                <a:cubicBezTo>
                  <a:pt x="16754" y="25095"/>
                  <a:pt x="16837" y="25113"/>
                  <a:pt x="16921" y="25123"/>
                </a:cubicBezTo>
                <a:cubicBezTo>
                  <a:pt x="16846" y="25236"/>
                  <a:pt x="16740" y="25257"/>
                  <a:pt x="16628" y="25257"/>
                </a:cubicBezTo>
                <a:cubicBezTo>
                  <a:pt x="16574" y="25257"/>
                  <a:pt x="16519" y="25252"/>
                  <a:pt x="16465" y="25251"/>
                </a:cubicBezTo>
                <a:lnTo>
                  <a:pt x="16465" y="25253"/>
                </a:lnTo>
                <a:cubicBezTo>
                  <a:pt x="16417" y="25251"/>
                  <a:pt x="16417" y="25221"/>
                  <a:pt x="16425" y="25190"/>
                </a:cubicBezTo>
                <a:lnTo>
                  <a:pt x="16425" y="25188"/>
                </a:lnTo>
                <a:cubicBezTo>
                  <a:pt x="16431" y="25186"/>
                  <a:pt x="16438" y="25184"/>
                  <a:pt x="16443" y="25179"/>
                </a:cubicBezTo>
                <a:cubicBezTo>
                  <a:pt x="16517" y="25114"/>
                  <a:pt x="16594" y="25095"/>
                  <a:pt x="16675" y="25095"/>
                </a:cubicBezTo>
                <a:close/>
                <a:moveTo>
                  <a:pt x="23834" y="24894"/>
                </a:moveTo>
                <a:cubicBezTo>
                  <a:pt x="23867" y="24894"/>
                  <a:pt x="23902" y="24897"/>
                  <a:pt x="23938" y="24901"/>
                </a:cubicBezTo>
                <a:cubicBezTo>
                  <a:pt x="23971" y="24903"/>
                  <a:pt x="24004" y="24908"/>
                  <a:pt x="24039" y="24912"/>
                </a:cubicBezTo>
                <a:lnTo>
                  <a:pt x="24048" y="24947"/>
                </a:lnTo>
                <a:cubicBezTo>
                  <a:pt x="24056" y="25016"/>
                  <a:pt x="23933" y="25039"/>
                  <a:pt x="23958" y="25117"/>
                </a:cubicBezTo>
                <a:lnTo>
                  <a:pt x="23957" y="25119"/>
                </a:lnTo>
                <a:cubicBezTo>
                  <a:pt x="23954" y="25118"/>
                  <a:pt x="23951" y="25118"/>
                  <a:pt x="23948" y="25118"/>
                </a:cubicBezTo>
                <a:cubicBezTo>
                  <a:pt x="23928" y="25118"/>
                  <a:pt x="23921" y="25134"/>
                  <a:pt x="23913" y="25148"/>
                </a:cubicBezTo>
                <a:cubicBezTo>
                  <a:pt x="23859" y="25220"/>
                  <a:pt x="23793" y="25259"/>
                  <a:pt x="23711" y="25259"/>
                </a:cubicBezTo>
                <a:cubicBezTo>
                  <a:pt x="23679" y="25259"/>
                  <a:pt x="23644" y="25253"/>
                  <a:pt x="23607" y="25240"/>
                </a:cubicBezTo>
                <a:cubicBezTo>
                  <a:pt x="23593" y="25235"/>
                  <a:pt x="23577" y="25234"/>
                  <a:pt x="23560" y="25234"/>
                </a:cubicBezTo>
                <a:cubicBezTo>
                  <a:pt x="23547" y="25234"/>
                  <a:pt x="23533" y="25234"/>
                  <a:pt x="23520" y="25234"/>
                </a:cubicBezTo>
                <a:cubicBezTo>
                  <a:pt x="23479" y="25234"/>
                  <a:pt x="23442" y="25228"/>
                  <a:pt x="23429" y="25174"/>
                </a:cubicBezTo>
                <a:cubicBezTo>
                  <a:pt x="23450" y="25161"/>
                  <a:pt x="23470" y="25148"/>
                  <a:pt x="23469" y="25122"/>
                </a:cubicBezTo>
                <a:cubicBezTo>
                  <a:pt x="23532" y="25109"/>
                  <a:pt x="23587" y="25070"/>
                  <a:pt x="23618" y="25014"/>
                </a:cubicBezTo>
                <a:cubicBezTo>
                  <a:pt x="23668" y="24917"/>
                  <a:pt x="23745" y="24894"/>
                  <a:pt x="23834" y="24894"/>
                </a:cubicBezTo>
                <a:close/>
                <a:moveTo>
                  <a:pt x="10841" y="25057"/>
                </a:moveTo>
                <a:cubicBezTo>
                  <a:pt x="10857" y="25057"/>
                  <a:pt x="10870" y="25073"/>
                  <a:pt x="10882" y="25089"/>
                </a:cubicBezTo>
                <a:lnTo>
                  <a:pt x="10957" y="25079"/>
                </a:lnTo>
                <a:lnTo>
                  <a:pt x="10957" y="25079"/>
                </a:lnTo>
                <a:lnTo>
                  <a:pt x="10882" y="25090"/>
                </a:lnTo>
                <a:cubicBezTo>
                  <a:pt x="10890" y="25141"/>
                  <a:pt x="10860" y="25178"/>
                  <a:pt x="10818" y="25209"/>
                </a:cubicBezTo>
                <a:cubicBezTo>
                  <a:pt x="10795" y="25217"/>
                  <a:pt x="10771" y="25224"/>
                  <a:pt x="10777" y="25253"/>
                </a:cubicBezTo>
                <a:lnTo>
                  <a:pt x="10771" y="25246"/>
                </a:lnTo>
                <a:lnTo>
                  <a:pt x="10706" y="25260"/>
                </a:lnTo>
                <a:cubicBezTo>
                  <a:pt x="10699" y="25249"/>
                  <a:pt x="10693" y="25237"/>
                  <a:pt x="10687" y="25226"/>
                </a:cubicBezTo>
                <a:cubicBezTo>
                  <a:pt x="10728" y="25174"/>
                  <a:pt x="10768" y="25122"/>
                  <a:pt x="10812" y="25075"/>
                </a:cubicBezTo>
                <a:cubicBezTo>
                  <a:pt x="10823" y="25062"/>
                  <a:pt x="10833" y="25057"/>
                  <a:pt x="10841" y="25057"/>
                </a:cubicBezTo>
                <a:close/>
                <a:moveTo>
                  <a:pt x="12493" y="24984"/>
                </a:moveTo>
                <a:cubicBezTo>
                  <a:pt x="12510" y="25145"/>
                  <a:pt x="12359" y="25201"/>
                  <a:pt x="12249" y="25279"/>
                </a:cubicBezTo>
                <a:cubicBezTo>
                  <a:pt x="12292" y="25160"/>
                  <a:pt x="12294" y="25018"/>
                  <a:pt x="12493" y="24984"/>
                </a:cubicBezTo>
                <a:close/>
                <a:moveTo>
                  <a:pt x="27718" y="25132"/>
                </a:moveTo>
                <a:cubicBezTo>
                  <a:pt x="27743" y="25132"/>
                  <a:pt x="27769" y="25135"/>
                  <a:pt x="27794" y="25135"/>
                </a:cubicBezTo>
                <a:cubicBezTo>
                  <a:pt x="27801" y="25135"/>
                  <a:pt x="27807" y="25134"/>
                  <a:pt x="27813" y="25134"/>
                </a:cubicBezTo>
                <a:cubicBezTo>
                  <a:pt x="27818" y="25134"/>
                  <a:pt x="27824" y="25134"/>
                  <a:pt x="27829" y="25134"/>
                </a:cubicBezTo>
                <a:cubicBezTo>
                  <a:pt x="27919" y="25134"/>
                  <a:pt x="28003" y="25179"/>
                  <a:pt x="28088" y="25179"/>
                </a:cubicBezTo>
                <a:cubicBezTo>
                  <a:pt x="28104" y="25179"/>
                  <a:pt x="28120" y="25177"/>
                  <a:pt x="28137" y="25173"/>
                </a:cubicBezTo>
                <a:cubicBezTo>
                  <a:pt x="28173" y="25165"/>
                  <a:pt x="28209" y="25162"/>
                  <a:pt x="28244" y="25162"/>
                </a:cubicBezTo>
                <a:cubicBezTo>
                  <a:pt x="28295" y="25162"/>
                  <a:pt x="28345" y="25167"/>
                  <a:pt x="28395" y="25167"/>
                </a:cubicBezTo>
                <a:cubicBezTo>
                  <a:pt x="28416" y="25167"/>
                  <a:pt x="28437" y="25166"/>
                  <a:pt x="28457" y="25164"/>
                </a:cubicBezTo>
                <a:cubicBezTo>
                  <a:pt x="28466" y="25179"/>
                  <a:pt x="28484" y="25199"/>
                  <a:pt x="28478" y="25210"/>
                </a:cubicBezTo>
                <a:lnTo>
                  <a:pt x="28477" y="25211"/>
                </a:lnTo>
                <a:cubicBezTo>
                  <a:pt x="28455" y="25255"/>
                  <a:pt x="28412" y="25281"/>
                  <a:pt x="28365" y="25281"/>
                </a:cubicBezTo>
                <a:cubicBezTo>
                  <a:pt x="28359" y="25281"/>
                  <a:pt x="28354" y="25281"/>
                  <a:pt x="28348" y="25280"/>
                </a:cubicBezTo>
                <a:cubicBezTo>
                  <a:pt x="28267" y="25272"/>
                  <a:pt x="28152" y="25285"/>
                  <a:pt x="28114" y="25245"/>
                </a:cubicBezTo>
                <a:cubicBezTo>
                  <a:pt x="28088" y="25218"/>
                  <a:pt x="28064" y="25209"/>
                  <a:pt x="28042" y="25209"/>
                </a:cubicBezTo>
                <a:cubicBezTo>
                  <a:pt x="27993" y="25209"/>
                  <a:pt x="27951" y="25254"/>
                  <a:pt x="27903" y="25254"/>
                </a:cubicBezTo>
                <a:cubicBezTo>
                  <a:pt x="27895" y="25254"/>
                  <a:pt x="27888" y="25253"/>
                  <a:pt x="27880" y="25251"/>
                </a:cubicBezTo>
                <a:cubicBezTo>
                  <a:pt x="27806" y="25227"/>
                  <a:pt x="27719" y="25235"/>
                  <a:pt x="27638" y="25224"/>
                </a:cubicBezTo>
                <a:cubicBezTo>
                  <a:pt x="27583" y="25217"/>
                  <a:pt x="27615" y="25182"/>
                  <a:pt x="27617" y="25157"/>
                </a:cubicBezTo>
                <a:cubicBezTo>
                  <a:pt x="27649" y="25137"/>
                  <a:pt x="27683" y="25132"/>
                  <a:pt x="27718" y="25132"/>
                </a:cubicBezTo>
                <a:close/>
                <a:moveTo>
                  <a:pt x="10873" y="25280"/>
                </a:moveTo>
                <a:cubicBezTo>
                  <a:pt x="10857" y="25294"/>
                  <a:pt x="10838" y="25301"/>
                  <a:pt x="10817" y="25301"/>
                </a:cubicBezTo>
                <a:cubicBezTo>
                  <a:pt x="10809" y="25301"/>
                  <a:pt x="10800" y="25300"/>
                  <a:pt x="10791" y="25297"/>
                </a:cubicBezTo>
                <a:lnTo>
                  <a:pt x="10791" y="25297"/>
                </a:lnTo>
                <a:cubicBezTo>
                  <a:pt x="10800" y="25299"/>
                  <a:pt x="10808" y="25301"/>
                  <a:pt x="10817" y="25301"/>
                </a:cubicBezTo>
                <a:cubicBezTo>
                  <a:pt x="10837" y="25301"/>
                  <a:pt x="10857" y="25294"/>
                  <a:pt x="10873" y="25280"/>
                </a:cubicBezTo>
                <a:close/>
                <a:moveTo>
                  <a:pt x="17205" y="25132"/>
                </a:moveTo>
                <a:cubicBezTo>
                  <a:pt x="17220" y="25132"/>
                  <a:pt x="17236" y="25133"/>
                  <a:pt x="17252" y="25136"/>
                </a:cubicBezTo>
                <a:cubicBezTo>
                  <a:pt x="17322" y="25149"/>
                  <a:pt x="17423" y="25115"/>
                  <a:pt x="17438" y="25222"/>
                </a:cubicBezTo>
                <a:cubicBezTo>
                  <a:pt x="17440" y="25235"/>
                  <a:pt x="17456" y="25243"/>
                  <a:pt x="17473" y="25243"/>
                </a:cubicBezTo>
                <a:cubicBezTo>
                  <a:pt x="17485" y="25243"/>
                  <a:pt x="17497" y="25240"/>
                  <a:pt x="17506" y="25233"/>
                </a:cubicBezTo>
                <a:cubicBezTo>
                  <a:pt x="17572" y="25178"/>
                  <a:pt x="17642" y="25162"/>
                  <a:pt x="17713" y="25162"/>
                </a:cubicBezTo>
                <a:cubicBezTo>
                  <a:pt x="17810" y="25162"/>
                  <a:pt x="17910" y="25191"/>
                  <a:pt x="18014" y="25191"/>
                </a:cubicBezTo>
                <a:cubicBezTo>
                  <a:pt x="18024" y="25191"/>
                  <a:pt x="18034" y="25190"/>
                  <a:pt x="18043" y="25190"/>
                </a:cubicBezTo>
                <a:lnTo>
                  <a:pt x="18043" y="25190"/>
                </a:lnTo>
                <a:cubicBezTo>
                  <a:pt x="17997" y="25276"/>
                  <a:pt x="17936" y="25312"/>
                  <a:pt x="17850" y="25312"/>
                </a:cubicBezTo>
                <a:cubicBezTo>
                  <a:pt x="17837" y="25312"/>
                  <a:pt x="17824" y="25312"/>
                  <a:pt x="17810" y="25310"/>
                </a:cubicBezTo>
                <a:lnTo>
                  <a:pt x="17810" y="25311"/>
                </a:lnTo>
                <a:cubicBezTo>
                  <a:pt x="17787" y="25309"/>
                  <a:pt x="17763" y="25308"/>
                  <a:pt x="17739" y="25308"/>
                </a:cubicBezTo>
                <a:cubicBezTo>
                  <a:pt x="17715" y="25308"/>
                  <a:pt x="17691" y="25309"/>
                  <a:pt x="17668" y="25309"/>
                </a:cubicBezTo>
                <a:lnTo>
                  <a:pt x="17441" y="25287"/>
                </a:lnTo>
                <a:cubicBezTo>
                  <a:pt x="17452" y="25252"/>
                  <a:pt x="17433" y="25224"/>
                  <a:pt x="17407" y="25224"/>
                </a:cubicBezTo>
                <a:cubicBezTo>
                  <a:pt x="17399" y="25224"/>
                  <a:pt x="17391" y="25227"/>
                  <a:pt x="17382" y="25233"/>
                </a:cubicBezTo>
                <a:cubicBezTo>
                  <a:pt x="17322" y="25273"/>
                  <a:pt x="17258" y="25280"/>
                  <a:pt x="17193" y="25280"/>
                </a:cubicBezTo>
                <a:cubicBezTo>
                  <a:pt x="17158" y="25280"/>
                  <a:pt x="17122" y="25278"/>
                  <a:pt x="17087" y="25278"/>
                </a:cubicBezTo>
                <a:cubicBezTo>
                  <a:pt x="17081" y="25278"/>
                  <a:pt x="17075" y="25278"/>
                  <a:pt x="17070" y="25278"/>
                </a:cubicBezTo>
                <a:lnTo>
                  <a:pt x="16983" y="25261"/>
                </a:lnTo>
                <a:cubicBezTo>
                  <a:pt x="16983" y="25232"/>
                  <a:pt x="16988" y="25202"/>
                  <a:pt x="17021" y="25185"/>
                </a:cubicBezTo>
                <a:cubicBezTo>
                  <a:pt x="17079" y="25159"/>
                  <a:pt x="17139" y="25132"/>
                  <a:pt x="17205" y="25132"/>
                </a:cubicBezTo>
                <a:close/>
                <a:moveTo>
                  <a:pt x="28737" y="25186"/>
                </a:moveTo>
                <a:cubicBezTo>
                  <a:pt x="28804" y="25186"/>
                  <a:pt x="28871" y="25194"/>
                  <a:pt x="28939" y="25196"/>
                </a:cubicBezTo>
                <a:cubicBezTo>
                  <a:pt x="28889" y="25293"/>
                  <a:pt x="28875" y="25321"/>
                  <a:pt x="28789" y="25321"/>
                </a:cubicBezTo>
                <a:cubicBezTo>
                  <a:pt x="28754" y="25321"/>
                  <a:pt x="28707" y="25317"/>
                  <a:pt x="28642" y="25310"/>
                </a:cubicBezTo>
                <a:lnTo>
                  <a:pt x="28642" y="25311"/>
                </a:lnTo>
                <a:lnTo>
                  <a:pt x="28530" y="25284"/>
                </a:lnTo>
                <a:lnTo>
                  <a:pt x="28613" y="25199"/>
                </a:lnTo>
                <a:cubicBezTo>
                  <a:pt x="28655" y="25189"/>
                  <a:pt x="28696" y="25186"/>
                  <a:pt x="28737" y="25186"/>
                </a:cubicBezTo>
                <a:close/>
                <a:moveTo>
                  <a:pt x="18334" y="25210"/>
                </a:moveTo>
                <a:cubicBezTo>
                  <a:pt x="18391" y="25210"/>
                  <a:pt x="18451" y="25226"/>
                  <a:pt x="18512" y="25258"/>
                </a:cubicBezTo>
                <a:cubicBezTo>
                  <a:pt x="18512" y="25258"/>
                  <a:pt x="18506" y="25267"/>
                  <a:pt x="18502" y="25273"/>
                </a:cubicBezTo>
                <a:lnTo>
                  <a:pt x="18516" y="25277"/>
                </a:lnTo>
                <a:lnTo>
                  <a:pt x="18500" y="25277"/>
                </a:lnTo>
                <a:cubicBezTo>
                  <a:pt x="18465" y="25329"/>
                  <a:pt x="18405" y="25340"/>
                  <a:pt x="18341" y="25346"/>
                </a:cubicBezTo>
                <a:cubicBezTo>
                  <a:pt x="18261" y="25324"/>
                  <a:pt x="18178" y="25330"/>
                  <a:pt x="18094" y="25327"/>
                </a:cubicBezTo>
                <a:cubicBezTo>
                  <a:pt x="18161" y="25249"/>
                  <a:pt x="18244" y="25210"/>
                  <a:pt x="18334" y="25210"/>
                </a:cubicBezTo>
                <a:close/>
                <a:moveTo>
                  <a:pt x="11951" y="25353"/>
                </a:moveTo>
                <a:lnTo>
                  <a:pt x="11951" y="25353"/>
                </a:lnTo>
                <a:cubicBezTo>
                  <a:pt x="11954" y="25355"/>
                  <a:pt x="11958" y="25358"/>
                  <a:pt x="11962" y="25358"/>
                </a:cubicBezTo>
                <a:lnTo>
                  <a:pt x="11961" y="25359"/>
                </a:lnTo>
                <a:cubicBezTo>
                  <a:pt x="11958" y="25358"/>
                  <a:pt x="11953" y="25355"/>
                  <a:pt x="11951" y="25353"/>
                </a:cubicBezTo>
                <a:close/>
                <a:moveTo>
                  <a:pt x="3564" y="25160"/>
                </a:moveTo>
                <a:cubicBezTo>
                  <a:pt x="3567" y="25160"/>
                  <a:pt x="3570" y="25160"/>
                  <a:pt x="3573" y="25160"/>
                </a:cubicBezTo>
                <a:cubicBezTo>
                  <a:pt x="3637" y="25172"/>
                  <a:pt x="3619" y="25222"/>
                  <a:pt x="3632" y="25256"/>
                </a:cubicBezTo>
                <a:lnTo>
                  <a:pt x="3631" y="25256"/>
                </a:lnTo>
                <a:cubicBezTo>
                  <a:pt x="3627" y="25297"/>
                  <a:pt x="3531" y="25373"/>
                  <a:pt x="3482" y="25373"/>
                </a:cubicBezTo>
                <a:cubicBezTo>
                  <a:pt x="3479" y="25373"/>
                  <a:pt x="3477" y="25372"/>
                  <a:pt x="3474" y="25372"/>
                </a:cubicBezTo>
                <a:cubicBezTo>
                  <a:pt x="3405" y="25358"/>
                  <a:pt x="3390" y="25302"/>
                  <a:pt x="3374" y="25253"/>
                </a:cubicBezTo>
                <a:cubicBezTo>
                  <a:pt x="3366" y="25227"/>
                  <a:pt x="3507" y="25160"/>
                  <a:pt x="3564" y="25160"/>
                </a:cubicBezTo>
                <a:close/>
                <a:moveTo>
                  <a:pt x="4301" y="25155"/>
                </a:moveTo>
                <a:cubicBezTo>
                  <a:pt x="4349" y="25155"/>
                  <a:pt x="4397" y="25180"/>
                  <a:pt x="4407" y="25215"/>
                </a:cubicBezTo>
                <a:cubicBezTo>
                  <a:pt x="4443" y="25323"/>
                  <a:pt x="4313" y="25316"/>
                  <a:pt x="4220" y="25373"/>
                </a:cubicBezTo>
                <a:lnTo>
                  <a:pt x="4217" y="25374"/>
                </a:lnTo>
                <a:cubicBezTo>
                  <a:pt x="4222" y="25280"/>
                  <a:pt x="4145" y="25207"/>
                  <a:pt x="4254" y="25164"/>
                </a:cubicBezTo>
                <a:cubicBezTo>
                  <a:pt x="4269" y="25158"/>
                  <a:pt x="4285" y="25155"/>
                  <a:pt x="4301" y="25155"/>
                </a:cubicBezTo>
                <a:close/>
                <a:moveTo>
                  <a:pt x="18798" y="25255"/>
                </a:moveTo>
                <a:cubicBezTo>
                  <a:pt x="18885" y="25255"/>
                  <a:pt x="18977" y="25284"/>
                  <a:pt x="19068" y="25289"/>
                </a:cubicBezTo>
                <a:cubicBezTo>
                  <a:pt x="19049" y="25373"/>
                  <a:pt x="18973" y="25372"/>
                  <a:pt x="18918" y="25394"/>
                </a:cubicBezTo>
                <a:cubicBezTo>
                  <a:pt x="18813" y="25355"/>
                  <a:pt x="18699" y="25376"/>
                  <a:pt x="18592" y="25353"/>
                </a:cubicBezTo>
                <a:lnTo>
                  <a:pt x="18592" y="25353"/>
                </a:lnTo>
                <a:cubicBezTo>
                  <a:pt x="18654" y="25276"/>
                  <a:pt x="18724" y="25255"/>
                  <a:pt x="18798" y="25255"/>
                </a:cubicBezTo>
                <a:close/>
                <a:moveTo>
                  <a:pt x="30582" y="25244"/>
                </a:moveTo>
                <a:cubicBezTo>
                  <a:pt x="30588" y="25244"/>
                  <a:pt x="30593" y="25244"/>
                  <a:pt x="30599" y="25245"/>
                </a:cubicBezTo>
                <a:cubicBezTo>
                  <a:pt x="30645" y="25247"/>
                  <a:pt x="30691" y="25247"/>
                  <a:pt x="30738" y="25247"/>
                </a:cubicBezTo>
                <a:cubicBezTo>
                  <a:pt x="30808" y="25247"/>
                  <a:pt x="30881" y="25246"/>
                  <a:pt x="30959" y="25246"/>
                </a:cubicBezTo>
                <a:cubicBezTo>
                  <a:pt x="30935" y="25341"/>
                  <a:pt x="30878" y="25372"/>
                  <a:pt x="30790" y="25372"/>
                </a:cubicBezTo>
                <a:cubicBezTo>
                  <a:pt x="30787" y="25372"/>
                  <a:pt x="30784" y="25372"/>
                  <a:pt x="30780" y="25372"/>
                </a:cubicBezTo>
                <a:cubicBezTo>
                  <a:pt x="30706" y="25371"/>
                  <a:pt x="30629" y="25371"/>
                  <a:pt x="30555" y="25371"/>
                </a:cubicBezTo>
                <a:cubicBezTo>
                  <a:pt x="30512" y="25371"/>
                  <a:pt x="30474" y="25377"/>
                  <a:pt x="30450" y="25403"/>
                </a:cubicBezTo>
                <a:cubicBezTo>
                  <a:pt x="30452" y="25392"/>
                  <a:pt x="30449" y="25381"/>
                  <a:pt x="30432" y="25371"/>
                </a:cubicBezTo>
                <a:cubicBezTo>
                  <a:pt x="30401" y="25350"/>
                  <a:pt x="30405" y="25325"/>
                  <a:pt x="30410" y="25298"/>
                </a:cubicBezTo>
                <a:cubicBezTo>
                  <a:pt x="30460" y="25263"/>
                  <a:pt x="30520" y="25244"/>
                  <a:pt x="30582" y="25244"/>
                </a:cubicBezTo>
                <a:close/>
                <a:moveTo>
                  <a:pt x="19283" y="25326"/>
                </a:moveTo>
                <a:cubicBezTo>
                  <a:pt x="19300" y="25326"/>
                  <a:pt x="19319" y="25328"/>
                  <a:pt x="19338" y="25331"/>
                </a:cubicBezTo>
                <a:lnTo>
                  <a:pt x="19534" y="25363"/>
                </a:lnTo>
                <a:cubicBezTo>
                  <a:pt x="19531" y="25402"/>
                  <a:pt x="19500" y="25410"/>
                  <a:pt x="19464" y="25410"/>
                </a:cubicBezTo>
                <a:cubicBezTo>
                  <a:pt x="19389" y="25410"/>
                  <a:pt x="19314" y="25409"/>
                  <a:pt x="19239" y="25407"/>
                </a:cubicBezTo>
                <a:lnTo>
                  <a:pt x="19158" y="25400"/>
                </a:lnTo>
                <a:cubicBezTo>
                  <a:pt x="19185" y="25345"/>
                  <a:pt x="19228" y="25326"/>
                  <a:pt x="19283" y="25326"/>
                </a:cubicBezTo>
                <a:close/>
                <a:moveTo>
                  <a:pt x="31666" y="25259"/>
                </a:moveTo>
                <a:cubicBezTo>
                  <a:pt x="31647" y="25345"/>
                  <a:pt x="31616" y="25400"/>
                  <a:pt x="31526" y="25400"/>
                </a:cubicBezTo>
                <a:cubicBezTo>
                  <a:pt x="31518" y="25400"/>
                  <a:pt x="31508" y="25399"/>
                  <a:pt x="31499" y="25398"/>
                </a:cubicBezTo>
                <a:cubicBezTo>
                  <a:pt x="31493" y="25402"/>
                  <a:pt x="31487" y="25406"/>
                  <a:pt x="31482" y="25410"/>
                </a:cubicBezTo>
                <a:cubicBezTo>
                  <a:pt x="31482" y="25409"/>
                  <a:pt x="31482" y="25406"/>
                  <a:pt x="31483" y="25404"/>
                </a:cubicBezTo>
                <a:cubicBezTo>
                  <a:pt x="31362" y="25398"/>
                  <a:pt x="31241" y="25394"/>
                  <a:pt x="31119" y="25390"/>
                </a:cubicBezTo>
                <a:lnTo>
                  <a:pt x="31119" y="25391"/>
                </a:lnTo>
                <a:cubicBezTo>
                  <a:pt x="31092" y="25390"/>
                  <a:pt x="31061" y="25387"/>
                  <a:pt x="31054" y="25361"/>
                </a:cubicBezTo>
                <a:cubicBezTo>
                  <a:pt x="31048" y="25331"/>
                  <a:pt x="31068" y="25306"/>
                  <a:pt x="31093" y="25287"/>
                </a:cubicBezTo>
                <a:cubicBezTo>
                  <a:pt x="31131" y="25259"/>
                  <a:pt x="31179" y="25259"/>
                  <a:pt x="31226" y="25259"/>
                </a:cubicBezTo>
                <a:close/>
                <a:moveTo>
                  <a:pt x="10418" y="25325"/>
                </a:moveTo>
                <a:cubicBezTo>
                  <a:pt x="10425" y="25340"/>
                  <a:pt x="10431" y="25353"/>
                  <a:pt x="10437" y="25367"/>
                </a:cubicBezTo>
                <a:cubicBezTo>
                  <a:pt x="10407" y="25388"/>
                  <a:pt x="10377" y="25411"/>
                  <a:pt x="10338" y="25411"/>
                </a:cubicBezTo>
                <a:cubicBezTo>
                  <a:pt x="10326" y="25411"/>
                  <a:pt x="10313" y="25409"/>
                  <a:pt x="10299" y="25404"/>
                </a:cubicBezTo>
                <a:lnTo>
                  <a:pt x="10299" y="25405"/>
                </a:lnTo>
                <a:cubicBezTo>
                  <a:pt x="10284" y="25399"/>
                  <a:pt x="10281" y="25390"/>
                  <a:pt x="10286" y="25378"/>
                </a:cubicBezTo>
                <a:cubicBezTo>
                  <a:pt x="10310" y="25321"/>
                  <a:pt x="10372" y="25336"/>
                  <a:pt x="10418" y="25325"/>
                </a:cubicBezTo>
                <a:close/>
                <a:moveTo>
                  <a:pt x="10969" y="21046"/>
                </a:moveTo>
                <a:cubicBezTo>
                  <a:pt x="11021" y="21085"/>
                  <a:pt x="10999" y="21126"/>
                  <a:pt x="10995" y="21163"/>
                </a:cubicBezTo>
                <a:cubicBezTo>
                  <a:pt x="10969" y="21365"/>
                  <a:pt x="10953" y="21569"/>
                  <a:pt x="10952" y="21772"/>
                </a:cubicBezTo>
                <a:cubicBezTo>
                  <a:pt x="10952" y="22011"/>
                  <a:pt x="10837" y="22185"/>
                  <a:pt x="10574" y="22281"/>
                </a:cubicBezTo>
                <a:cubicBezTo>
                  <a:pt x="10425" y="22334"/>
                  <a:pt x="10290" y="22416"/>
                  <a:pt x="10133" y="22456"/>
                </a:cubicBezTo>
                <a:cubicBezTo>
                  <a:pt x="10082" y="22485"/>
                  <a:pt x="10033" y="22520"/>
                  <a:pt x="9971" y="22535"/>
                </a:cubicBezTo>
                <a:cubicBezTo>
                  <a:pt x="9920" y="22536"/>
                  <a:pt x="9881" y="22561"/>
                  <a:pt x="9832" y="22579"/>
                </a:cubicBezTo>
                <a:cubicBezTo>
                  <a:pt x="9854" y="22590"/>
                  <a:pt x="9877" y="22595"/>
                  <a:pt x="9900" y="22595"/>
                </a:cubicBezTo>
                <a:cubicBezTo>
                  <a:pt x="9923" y="22595"/>
                  <a:pt x="9945" y="22590"/>
                  <a:pt x="9966" y="22580"/>
                </a:cubicBezTo>
                <a:cubicBezTo>
                  <a:pt x="10258" y="22547"/>
                  <a:pt x="10528" y="22458"/>
                  <a:pt x="10791" y="22353"/>
                </a:cubicBezTo>
                <a:cubicBezTo>
                  <a:pt x="10929" y="22297"/>
                  <a:pt x="10967" y="22256"/>
                  <a:pt x="11093" y="22061"/>
                </a:cubicBezTo>
                <a:cubicBezTo>
                  <a:pt x="11179" y="22152"/>
                  <a:pt x="11343" y="22170"/>
                  <a:pt x="11361" y="22312"/>
                </a:cubicBezTo>
                <a:cubicBezTo>
                  <a:pt x="11202" y="22390"/>
                  <a:pt x="11042" y="22466"/>
                  <a:pt x="10884" y="22546"/>
                </a:cubicBezTo>
                <a:cubicBezTo>
                  <a:pt x="10810" y="22584"/>
                  <a:pt x="10725" y="22608"/>
                  <a:pt x="10680" y="22679"/>
                </a:cubicBezTo>
                <a:cubicBezTo>
                  <a:pt x="10850" y="22706"/>
                  <a:pt x="10856" y="22717"/>
                  <a:pt x="10764" y="22831"/>
                </a:cubicBezTo>
                <a:cubicBezTo>
                  <a:pt x="10776" y="22836"/>
                  <a:pt x="10786" y="22838"/>
                  <a:pt x="10797" y="22838"/>
                </a:cubicBezTo>
                <a:cubicBezTo>
                  <a:pt x="10825" y="22838"/>
                  <a:pt x="10849" y="22822"/>
                  <a:pt x="10871" y="22804"/>
                </a:cubicBezTo>
                <a:cubicBezTo>
                  <a:pt x="10876" y="22803"/>
                  <a:pt x="10881" y="22803"/>
                  <a:pt x="10886" y="22803"/>
                </a:cubicBezTo>
                <a:cubicBezTo>
                  <a:pt x="10939" y="22803"/>
                  <a:pt x="10972" y="22838"/>
                  <a:pt x="11013" y="22861"/>
                </a:cubicBezTo>
                <a:cubicBezTo>
                  <a:pt x="11033" y="22882"/>
                  <a:pt x="11035" y="22916"/>
                  <a:pt x="11018" y="22941"/>
                </a:cubicBezTo>
                <a:cubicBezTo>
                  <a:pt x="11026" y="22950"/>
                  <a:pt x="11033" y="22961"/>
                  <a:pt x="11040" y="22970"/>
                </a:cubicBezTo>
                <a:lnTo>
                  <a:pt x="11096" y="22957"/>
                </a:lnTo>
                <a:lnTo>
                  <a:pt x="11272" y="23100"/>
                </a:lnTo>
                <a:cubicBezTo>
                  <a:pt x="11272" y="23108"/>
                  <a:pt x="11274" y="23117"/>
                  <a:pt x="11280" y="23123"/>
                </a:cubicBezTo>
                <a:cubicBezTo>
                  <a:pt x="11317" y="23149"/>
                  <a:pt x="11347" y="23183"/>
                  <a:pt x="11367" y="23225"/>
                </a:cubicBezTo>
                <a:cubicBezTo>
                  <a:pt x="11404" y="23265"/>
                  <a:pt x="11451" y="23303"/>
                  <a:pt x="11436" y="23364"/>
                </a:cubicBezTo>
                <a:lnTo>
                  <a:pt x="11488" y="23405"/>
                </a:lnTo>
                <a:cubicBezTo>
                  <a:pt x="11520" y="23448"/>
                  <a:pt x="11577" y="23499"/>
                  <a:pt x="11512" y="23540"/>
                </a:cubicBezTo>
                <a:cubicBezTo>
                  <a:pt x="11502" y="23546"/>
                  <a:pt x="11492" y="23548"/>
                  <a:pt x="11483" y="23548"/>
                </a:cubicBezTo>
                <a:cubicBezTo>
                  <a:pt x="11444" y="23548"/>
                  <a:pt x="11411" y="23504"/>
                  <a:pt x="11381" y="23479"/>
                </a:cubicBezTo>
                <a:cubicBezTo>
                  <a:pt x="11369" y="23468"/>
                  <a:pt x="11368" y="23448"/>
                  <a:pt x="11361" y="23433"/>
                </a:cubicBezTo>
                <a:lnTo>
                  <a:pt x="11488" y="23407"/>
                </a:lnTo>
                <a:lnTo>
                  <a:pt x="11436" y="23364"/>
                </a:lnTo>
                <a:cubicBezTo>
                  <a:pt x="11404" y="23366"/>
                  <a:pt x="11373" y="23369"/>
                  <a:pt x="11363" y="23402"/>
                </a:cubicBezTo>
                <a:cubicBezTo>
                  <a:pt x="11352" y="23404"/>
                  <a:pt x="11340" y="23406"/>
                  <a:pt x="11329" y="23406"/>
                </a:cubicBezTo>
                <a:cubicBezTo>
                  <a:pt x="11262" y="23406"/>
                  <a:pt x="11202" y="23365"/>
                  <a:pt x="11125" y="23350"/>
                </a:cubicBezTo>
                <a:lnTo>
                  <a:pt x="11125" y="23350"/>
                </a:lnTo>
                <a:cubicBezTo>
                  <a:pt x="11125" y="23438"/>
                  <a:pt x="11185" y="23471"/>
                  <a:pt x="11235" y="23514"/>
                </a:cubicBezTo>
                <a:cubicBezTo>
                  <a:pt x="11263" y="23537"/>
                  <a:pt x="11343" y="23554"/>
                  <a:pt x="11285" y="23612"/>
                </a:cubicBezTo>
                <a:cubicBezTo>
                  <a:pt x="11337" y="23655"/>
                  <a:pt x="11429" y="23650"/>
                  <a:pt x="11455" y="23723"/>
                </a:cubicBezTo>
                <a:cubicBezTo>
                  <a:pt x="11496" y="23832"/>
                  <a:pt x="11649" y="23904"/>
                  <a:pt x="11638" y="24019"/>
                </a:cubicBezTo>
                <a:cubicBezTo>
                  <a:pt x="11628" y="24132"/>
                  <a:pt x="11694" y="24258"/>
                  <a:pt x="11586" y="24360"/>
                </a:cubicBezTo>
                <a:cubicBezTo>
                  <a:pt x="11542" y="24338"/>
                  <a:pt x="11540" y="24286"/>
                  <a:pt x="11504" y="24263"/>
                </a:cubicBezTo>
                <a:cubicBezTo>
                  <a:pt x="11485" y="24251"/>
                  <a:pt x="11470" y="24246"/>
                  <a:pt x="11458" y="24246"/>
                </a:cubicBezTo>
                <a:cubicBezTo>
                  <a:pt x="11430" y="24246"/>
                  <a:pt x="11417" y="24271"/>
                  <a:pt x="11411" y="24305"/>
                </a:cubicBezTo>
                <a:cubicBezTo>
                  <a:pt x="11443" y="24351"/>
                  <a:pt x="11490" y="24395"/>
                  <a:pt x="11443" y="24454"/>
                </a:cubicBezTo>
                <a:cubicBezTo>
                  <a:pt x="11507" y="24484"/>
                  <a:pt x="11530" y="24522"/>
                  <a:pt x="11489" y="24580"/>
                </a:cubicBezTo>
                <a:cubicBezTo>
                  <a:pt x="11471" y="24610"/>
                  <a:pt x="11455" y="24641"/>
                  <a:pt x="11439" y="24673"/>
                </a:cubicBezTo>
                <a:cubicBezTo>
                  <a:pt x="11396" y="24685"/>
                  <a:pt x="11385" y="24740"/>
                  <a:pt x="11331" y="24740"/>
                </a:cubicBezTo>
                <a:cubicBezTo>
                  <a:pt x="11328" y="24740"/>
                  <a:pt x="11325" y="24740"/>
                  <a:pt x="11322" y="24739"/>
                </a:cubicBezTo>
                <a:cubicBezTo>
                  <a:pt x="11297" y="24655"/>
                  <a:pt x="11272" y="24572"/>
                  <a:pt x="11246" y="24487"/>
                </a:cubicBezTo>
                <a:cubicBezTo>
                  <a:pt x="11145" y="24393"/>
                  <a:pt x="11125" y="24242"/>
                  <a:pt x="10916" y="24165"/>
                </a:cubicBezTo>
                <a:lnTo>
                  <a:pt x="10916" y="24165"/>
                </a:lnTo>
                <a:cubicBezTo>
                  <a:pt x="11055" y="24384"/>
                  <a:pt x="11169" y="24571"/>
                  <a:pt x="11248" y="24769"/>
                </a:cubicBezTo>
                <a:cubicBezTo>
                  <a:pt x="11250" y="24826"/>
                  <a:pt x="11230" y="24881"/>
                  <a:pt x="11190" y="24921"/>
                </a:cubicBezTo>
                <a:cubicBezTo>
                  <a:pt x="11173" y="24939"/>
                  <a:pt x="11168" y="24955"/>
                  <a:pt x="11188" y="24971"/>
                </a:cubicBezTo>
                <a:cubicBezTo>
                  <a:pt x="11178" y="24967"/>
                  <a:pt x="11169" y="24965"/>
                  <a:pt x="11161" y="24965"/>
                </a:cubicBezTo>
                <a:cubicBezTo>
                  <a:pt x="11140" y="24965"/>
                  <a:pt x="11133" y="24981"/>
                  <a:pt x="11134" y="25010"/>
                </a:cubicBezTo>
                <a:cubicBezTo>
                  <a:pt x="11140" y="25012"/>
                  <a:pt x="11147" y="25012"/>
                  <a:pt x="11152" y="25012"/>
                </a:cubicBezTo>
                <a:cubicBezTo>
                  <a:pt x="11177" y="25012"/>
                  <a:pt x="11193" y="25000"/>
                  <a:pt x="11198" y="24975"/>
                </a:cubicBezTo>
                <a:cubicBezTo>
                  <a:pt x="11319" y="24985"/>
                  <a:pt x="11356" y="25032"/>
                  <a:pt x="11287" y="25100"/>
                </a:cubicBezTo>
                <a:cubicBezTo>
                  <a:pt x="11236" y="25151"/>
                  <a:pt x="11169" y="25192"/>
                  <a:pt x="11109" y="25236"/>
                </a:cubicBezTo>
                <a:cubicBezTo>
                  <a:pt x="11090" y="25249"/>
                  <a:pt x="11068" y="25260"/>
                  <a:pt x="11047" y="25260"/>
                </a:cubicBezTo>
                <a:cubicBezTo>
                  <a:pt x="11032" y="25260"/>
                  <a:pt x="11017" y="25254"/>
                  <a:pt x="11005" y="25239"/>
                </a:cubicBezTo>
                <a:cubicBezTo>
                  <a:pt x="10978" y="25204"/>
                  <a:pt x="10947" y="25158"/>
                  <a:pt x="11017" y="25125"/>
                </a:cubicBezTo>
                <a:cubicBezTo>
                  <a:pt x="11068" y="25107"/>
                  <a:pt x="11123" y="25090"/>
                  <a:pt x="11114" y="25027"/>
                </a:cubicBezTo>
                <a:cubicBezTo>
                  <a:pt x="11104" y="25024"/>
                  <a:pt x="11095" y="25022"/>
                  <a:pt x="11087" y="25022"/>
                </a:cubicBezTo>
                <a:cubicBezTo>
                  <a:pt x="11037" y="25022"/>
                  <a:pt x="11011" y="25077"/>
                  <a:pt x="10962" y="25077"/>
                </a:cubicBezTo>
                <a:cubicBezTo>
                  <a:pt x="10961" y="25077"/>
                  <a:pt x="10961" y="25077"/>
                  <a:pt x="10960" y="25077"/>
                </a:cubicBezTo>
                <a:cubicBezTo>
                  <a:pt x="10957" y="25020"/>
                  <a:pt x="10901" y="24966"/>
                  <a:pt x="10926" y="24911"/>
                </a:cubicBezTo>
                <a:cubicBezTo>
                  <a:pt x="10954" y="24844"/>
                  <a:pt x="10876" y="24843"/>
                  <a:pt x="10858" y="24807"/>
                </a:cubicBezTo>
                <a:cubicBezTo>
                  <a:pt x="10843" y="24769"/>
                  <a:pt x="10841" y="24724"/>
                  <a:pt x="10790" y="24704"/>
                </a:cubicBezTo>
                <a:lnTo>
                  <a:pt x="10790" y="24704"/>
                </a:lnTo>
                <a:cubicBezTo>
                  <a:pt x="10787" y="24755"/>
                  <a:pt x="10778" y="24807"/>
                  <a:pt x="10821" y="24851"/>
                </a:cubicBezTo>
                <a:cubicBezTo>
                  <a:pt x="10844" y="24987"/>
                  <a:pt x="10727" y="25051"/>
                  <a:pt x="10655" y="25123"/>
                </a:cubicBezTo>
                <a:cubicBezTo>
                  <a:pt x="10571" y="25116"/>
                  <a:pt x="10598" y="25054"/>
                  <a:pt x="10555" y="25034"/>
                </a:cubicBezTo>
                <a:cubicBezTo>
                  <a:pt x="10555" y="25088"/>
                  <a:pt x="10535" y="25139"/>
                  <a:pt x="10554" y="25191"/>
                </a:cubicBezTo>
                <a:cubicBezTo>
                  <a:pt x="10548" y="25242"/>
                  <a:pt x="10512" y="25273"/>
                  <a:pt x="10459" y="25291"/>
                </a:cubicBezTo>
                <a:lnTo>
                  <a:pt x="10457" y="25292"/>
                </a:lnTo>
                <a:lnTo>
                  <a:pt x="10419" y="25295"/>
                </a:lnTo>
                <a:cubicBezTo>
                  <a:pt x="10367" y="25284"/>
                  <a:pt x="10314" y="25279"/>
                  <a:pt x="10260" y="25279"/>
                </a:cubicBezTo>
                <a:cubicBezTo>
                  <a:pt x="10202" y="25279"/>
                  <a:pt x="10145" y="25285"/>
                  <a:pt x="10088" y="25297"/>
                </a:cubicBezTo>
                <a:cubicBezTo>
                  <a:pt x="10043" y="25307"/>
                  <a:pt x="10010" y="25312"/>
                  <a:pt x="9985" y="25312"/>
                </a:cubicBezTo>
                <a:cubicBezTo>
                  <a:pt x="9922" y="25312"/>
                  <a:pt x="9906" y="25280"/>
                  <a:pt x="9880" y="25199"/>
                </a:cubicBezTo>
                <a:cubicBezTo>
                  <a:pt x="9830" y="25292"/>
                  <a:pt x="9789" y="25331"/>
                  <a:pt x="9717" y="25331"/>
                </a:cubicBezTo>
                <a:cubicBezTo>
                  <a:pt x="9675" y="25331"/>
                  <a:pt x="9623" y="25318"/>
                  <a:pt x="9553" y="25295"/>
                </a:cubicBezTo>
                <a:cubicBezTo>
                  <a:pt x="9525" y="25309"/>
                  <a:pt x="9496" y="25324"/>
                  <a:pt x="9463" y="25324"/>
                </a:cubicBezTo>
                <a:cubicBezTo>
                  <a:pt x="9456" y="25324"/>
                  <a:pt x="9448" y="25324"/>
                  <a:pt x="9440" y="25322"/>
                </a:cubicBezTo>
                <a:lnTo>
                  <a:pt x="9347" y="25325"/>
                </a:lnTo>
                <a:cubicBezTo>
                  <a:pt x="9257" y="25358"/>
                  <a:pt x="9160" y="25350"/>
                  <a:pt x="9066" y="25356"/>
                </a:cubicBezTo>
                <a:cubicBezTo>
                  <a:pt x="9052" y="25357"/>
                  <a:pt x="9037" y="25359"/>
                  <a:pt x="9022" y="25359"/>
                </a:cubicBezTo>
                <a:cubicBezTo>
                  <a:pt x="8991" y="25359"/>
                  <a:pt x="8961" y="25352"/>
                  <a:pt x="8943" y="25319"/>
                </a:cubicBezTo>
                <a:cubicBezTo>
                  <a:pt x="8939" y="25313"/>
                  <a:pt x="8937" y="25289"/>
                  <a:pt x="8925" y="25289"/>
                </a:cubicBezTo>
                <a:cubicBezTo>
                  <a:pt x="8919" y="25289"/>
                  <a:pt x="8912" y="25293"/>
                  <a:pt x="8901" y="25306"/>
                </a:cubicBezTo>
                <a:cubicBezTo>
                  <a:pt x="8855" y="25365"/>
                  <a:pt x="8797" y="25378"/>
                  <a:pt x="8735" y="25378"/>
                </a:cubicBezTo>
                <a:cubicBezTo>
                  <a:pt x="8690" y="25378"/>
                  <a:pt x="8643" y="25371"/>
                  <a:pt x="8597" y="25371"/>
                </a:cubicBezTo>
                <a:cubicBezTo>
                  <a:pt x="8575" y="25371"/>
                  <a:pt x="8553" y="25373"/>
                  <a:pt x="8531" y="25378"/>
                </a:cubicBezTo>
                <a:cubicBezTo>
                  <a:pt x="8528" y="25378"/>
                  <a:pt x="8525" y="25379"/>
                  <a:pt x="8522" y="25379"/>
                </a:cubicBezTo>
                <a:cubicBezTo>
                  <a:pt x="8493" y="25379"/>
                  <a:pt x="8469" y="25352"/>
                  <a:pt x="8460" y="25325"/>
                </a:cubicBezTo>
                <a:cubicBezTo>
                  <a:pt x="8445" y="25281"/>
                  <a:pt x="8434" y="25236"/>
                  <a:pt x="8397" y="25214"/>
                </a:cubicBezTo>
                <a:lnTo>
                  <a:pt x="8397" y="25214"/>
                </a:lnTo>
                <a:cubicBezTo>
                  <a:pt x="8401" y="25363"/>
                  <a:pt x="8393" y="25399"/>
                  <a:pt x="8270" y="25399"/>
                </a:cubicBezTo>
                <a:cubicBezTo>
                  <a:pt x="8238" y="25399"/>
                  <a:pt x="8199" y="25397"/>
                  <a:pt x="8150" y="25393"/>
                </a:cubicBezTo>
                <a:cubicBezTo>
                  <a:pt x="8134" y="25392"/>
                  <a:pt x="8118" y="25392"/>
                  <a:pt x="8101" y="25392"/>
                </a:cubicBezTo>
                <a:cubicBezTo>
                  <a:pt x="8004" y="25392"/>
                  <a:pt x="7907" y="25409"/>
                  <a:pt x="7809" y="25409"/>
                </a:cubicBezTo>
                <a:cubicBezTo>
                  <a:pt x="7766" y="25409"/>
                  <a:pt x="7722" y="25405"/>
                  <a:pt x="7679" y="25396"/>
                </a:cubicBezTo>
                <a:lnTo>
                  <a:pt x="7622" y="25398"/>
                </a:lnTo>
                <a:cubicBezTo>
                  <a:pt x="7560" y="25405"/>
                  <a:pt x="7497" y="25412"/>
                  <a:pt x="7435" y="25412"/>
                </a:cubicBezTo>
                <a:cubicBezTo>
                  <a:pt x="7378" y="25412"/>
                  <a:pt x="7322" y="25406"/>
                  <a:pt x="7265" y="25390"/>
                </a:cubicBezTo>
                <a:lnTo>
                  <a:pt x="7212" y="25392"/>
                </a:lnTo>
                <a:cubicBezTo>
                  <a:pt x="7171" y="25397"/>
                  <a:pt x="7132" y="25403"/>
                  <a:pt x="7093" y="25404"/>
                </a:cubicBezTo>
                <a:cubicBezTo>
                  <a:pt x="7071" y="25404"/>
                  <a:pt x="7051" y="25405"/>
                  <a:pt x="7035" y="25405"/>
                </a:cubicBezTo>
                <a:cubicBezTo>
                  <a:pt x="6927" y="25405"/>
                  <a:pt x="6922" y="25388"/>
                  <a:pt x="6886" y="25261"/>
                </a:cubicBezTo>
                <a:lnTo>
                  <a:pt x="6871" y="25267"/>
                </a:lnTo>
                <a:lnTo>
                  <a:pt x="6856" y="25267"/>
                </a:lnTo>
                <a:cubicBezTo>
                  <a:pt x="6829" y="25381"/>
                  <a:pt x="6825" y="25398"/>
                  <a:pt x="6735" y="25398"/>
                </a:cubicBezTo>
                <a:cubicBezTo>
                  <a:pt x="6721" y="25398"/>
                  <a:pt x="6705" y="25397"/>
                  <a:pt x="6686" y="25397"/>
                </a:cubicBezTo>
                <a:cubicBezTo>
                  <a:pt x="6626" y="25394"/>
                  <a:pt x="6564" y="25400"/>
                  <a:pt x="6507" y="25378"/>
                </a:cubicBezTo>
                <a:lnTo>
                  <a:pt x="6436" y="25361"/>
                </a:lnTo>
                <a:cubicBezTo>
                  <a:pt x="6397" y="25366"/>
                  <a:pt x="6360" y="25368"/>
                  <a:pt x="6323" y="25368"/>
                </a:cubicBezTo>
                <a:cubicBezTo>
                  <a:pt x="6251" y="25368"/>
                  <a:pt x="6179" y="25358"/>
                  <a:pt x="6104" y="25331"/>
                </a:cubicBezTo>
                <a:cubicBezTo>
                  <a:pt x="6085" y="25325"/>
                  <a:pt x="6061" y="25323"/>
                  <a:pt x="6034" y="25323"/>
                </a:cubicBezTo>
                <a:cubicBezTo>
                  <a:pt x="5989" y="25323"/>
                  <a:pt x="5937" y="25328"/>
                  <a:pt x="5889" y="25328"/>
                </a:cubicBezTo>
                <a:cubicBezTo>
                  <a:pt x="5881" y="25328"/>
                  <a:pt x="5873" y="25328"/>
                  <a:pt x="5866" y="25328"/>
                </a:cubicBezTo>
                <a:cubicBezTo>
                  <a:pt x="5759" y="25324"/>
                  <a:pt x="5663" y="25309"/>
                  <a:pt x="5643" y="25165"/>
                </a:cubicBezTo>
                <a:cubicBezTo>
                  <a:pt x="5627" y="25239"/>
                  <a:pt x="5615" y="25291"/>
                  <a:pt x="5560" y="25291"/>
                </a:cubicBezTo>
                <a:cubicBezTo>
                  <a:pt x="5550" y="25291"/>
                  <a:pt x="5537" y="25289"/>
                  <a:pt x="5523" y="25285"/>
                </a:cubicBezTo>
                <a:cubicBezTo>
                  <a:pt x="5425" y="25256"/>
                  <a:pt x="5294" y="25287"/>
                  <a:pt x="5246" y="25171"/>
                </a:cubicBezTo>
                <a:cubicBezTo>
                  <a:pt x="5242" y="25162"/>
                  <a:pt x="5237" y="25158"/>
                  <a:pt x="5233" y="25158"/>
                </a:cubicBezTo>
                <a:cubicBezTo>
                  <a:pt x="5229" y="25158"/>
                  <a:pt x="5225" y="25161"/>
                  <a:pt x="5222" y="25167"/>
                </a:cubicBezTo>
                <a:cubicBezTo>
                  <a:pt x="5195" y="25212"/>
                  <a:pt x="5163" y="25226"/>
                  <a:pt x="5130" y="25226"/>
                </a:cubicBezTo>
                <a:cubicBezTo>
                  <a:pt x="5079" y="25226"/>
                  <a:pt x="5023" y="25190"/>
                  <a:pt x="4977" y="25182"/>
                </a:cubicBezTo>
                <a:cubicBezTo>
                  <a:pt x="4886" y="25166"/>
                  <a:pt x="4796" y="25144"/>
                  <a:pt x="4705" y="25127"/>
                </a:cubicBezTo>
                <a:cubicBezTo>
                  <a:pt x="4652" y="25117"/>
                  <a:pt x="4601" y="25101"/>
                  <a:pt x="4549" y="25088"/>
                </a:cubicBezTo>
                <a:cubicBezTo>
                  <a:pt x="4547" y="25088"/>
                  <a:pt x="4545" y="25088"/>
                  <a:pt x="4543" y="25088"/>
                </a:cubicBezTo>
                <a:cubicBezTo>
                  <a:pt x="4491" y="25088"/>
                  <a:pt x="4496" y="25016"/>
                  <a:pt x="4443" y="25016"/>
                </a:cubicBezTo>
                <a:cubicBezTo>
                  <a:pt x="4439" y="25016"/>
                  <a:pt x="4435" y="25017"/>
                  <a:pt x="4430" y="25018"/>
                </a:cubicBezTo>
                <a:cubicBezTo>
                  <a:pt x="4406" y="25023"/>
                  <a:pt x="4382" y="25026"/>
                  <a:pt x="4361" y="25026"/>
                </a:cubicBezTo>
                <a:cubicBezTo>
                  <a:pt x="4263" y="25026"/>
                  <a:pt x="4193" y="24974"/>
                  <a:pt x="4152" y="24899"/>
                </a:cubicBezTo>
                <a:cubicBezTo>
                  <a:pt x="4136" y="24869"/>
                  <a:pt x="4125" y="24859"/>
                  <a:pt x="4118" y="24859"/>
                </a:cubicBezTo>
                <a:cubicBezTo>
                  <a:pt x="4102" y="24859"/>
                  <a:pt x="4100" y="24906"/>
                  <a:pt x="4087" y="24906"/>
                </a:cubicBezTo>
                <a:cubicBezTo>
                  <a:pt x="4087" y="24906"/>
                  <a:pt x="4087" y="24906"/>
                  <a:pt x="4086" y="24906"/>
                </a:cubicBezTo>
                <a:cubicBezTo>
                  <a:pt x="4002" y="24896"/>
                  <a:pt x="3921" y="24874"/>
                  <a:pt x="3845" y="24837"/>
                </a:cubicBezTo>
                <a:cubicBezTo>
                  <a:pt x="3787" y="24808"/>
                  <a:pt x="3736" y="24770"/>
                  <a:pt x="3667" y="24763"/>
                </a:cubicBezTo>
                <a:cubicBezTo>
                  <a:pt x="3632" y="24651"/>
                  <a:pt x="3657" y="24534"/>
                  <a:pt x="3611" y="24424"/>
                </a:cubicBezTo>
                <a:cubicBezTo>
                  <a:pt x="3630" y="24345"/>
                  <a:pt x="3601" y="24269"/>
                  <a:pt x="3570" y="24191"/>
                </a:cubicBezTo>
                <a:lnTo>
                  <a:pt x="3570" y="24421"/>
                </a:lnTo>
                <a:cubicBezTo>
                  <a:pt x="3566" y="24479"/>
                  <a:pt x="3561" y="24536"/>
                  <a:pt x="3557" y="24594"/>
                </a:cubicBezTo>
                <a:cubicBezTo>
                  <a:pt x="3574" y="24654"/>
                  <a:pt x="3544" y="24716"/>
                  <a:pt x="3579" y="24774"/>
                </a:cubicBezTo>
                <a:cubicBezTo>
                  <a:pt x="3585" y="24826"/>
                  <a:pt x="3592" y="24877"/>
                  <a:pt x="3598" y="24930"/>
                </a:cubicBezTo>
                <a:cubicBezTo>
                  <a:pt x="3584" y="24935"/>
                  <a:pt x="3571" y="24937"/>
                  <a:pt x="3557" y="24937"/>
                </a:cubicBezTo>
                <a:cubicBezTo>
                  <a:pt x="3510" y="24937"/>
                  <a:pt x="3465" y="24912"/>
                  <a:pt x="3418" y="24912"/>
                </a:cubicBezTo>
                <a:cubicBezTo>
                  <a:pt x="3412" y="24912"/>
                  <a:pt x="3406" y="24912"/>
                  <a:pt x="3400" y="24913"/>
                </a:cubicBezTo>
                <a:cubicBezTo>
                  <a:pt x="3335" y="24877"/>
                  <a:pt x="3242" y="24883"/>
                  <a:pt x="3203" y="24807"/>
                </a:cubicBezTo>
                <a:cubicBezTo>
                  <a:pt x="3198" y="24795"/>
                  <a:pt x="3188" y="24787"/>
                  <a:pt x="3175" y="24786"/>
                </a:cubicBezTo>
                <a:cubicBezTo>
                  <a:pt x="3195" y="24777"/>
                  <a:pt x="3194" y="24755"/>
                  <a:pt x="3197" y="24735"/>
                </a:cubicBezTo>
                <a:cubicBezTo>
                  <a:pt x="3188" y="24712"/>
                  <a:pt x="3197" y="24677"/>
                  <a:pt x="3156" y="24677"/>
                </a:cubicBezTo>
                <a:cubicBezTo>
                  <a:pt x="3154" y="24677"/>
                  <a:pt x="3152" y="24677"/>
                  <a:pt x="3150" y="24678"/>
                </a:cubicBezTo>
                <a:cubicBezTo>
                  <a:pt x="3101" y="24681"/>
                  <a:pt x="3112" y="24716"/>
                  <a:pt x="3114" y="24741"/>
                </a:cubicBezTo>
                <a:cubicBezTo>
                  <a:pt x="3115" y="24758"/>
                  <a:pt x="3112" y="24785"/>
                  <a:pt x="3146" y="24788"/>
                </a:cubicBezTo>
                <a:cubicBezTo>
                  <a:pt x="3133" y="24792"/>
                  <a:pt x="3119" y="24795"/>
                  <a:pt x="3104" y="24799"/>
                </a:cubicBezTo>
                <a:cubicBezTo>
                  <a:pt x="3074" y="24805"/>
                  <a:pt x="3044" y="24808"/>
                  <a:pt x="3017" y="24808"/>
                </a:cubicBezTo>
                <a:cubicBezTo>
                  <a:pt x="2873" y="24808"/>
                  <a:pt x="2775" y="24724"/>
                  <a:pt x="2777" y="24598"/>
                </a:cubicBezTo>
                <a:cubicBezTo>
                  <a:pt x="2777" y="24572"/>
                  <a:pt x="2798" y="24559"/>
                  <a:pt x="2825" y="24552"/>
                </a:cubicBezTo>
                <a:cubicBezTo>
                  <a:pt x="2872" y="24568"/>
                  <a:pt x="2918" y="24591"/>
                  <a:pt x="2970" y="24591"/>
                </a:cubicBezTo>
                <a:cubicBezTo>
                  <a:pt x="2976" y="24591"/>
                  <a:pt x="2983" y="24590"/>
                  <a:pt x="2990" y="24590"/>
                </a:cubicBezTo>
                <a:cubicBezTo>
                  <a:pt x="3032" y="24599"/>
                  <a:pt x="3071" y="24619"/>
                  <a:pt x="3104" y="24647"/>
                </a:cubicBezTo>
                <a:cubicBezTo>
                  <a:pt x="3119" y="24660"/>
                  <a:pt x="3134" y="24667"/>
                  <a:pt x="3149" y="24667"/>
                </a:cubicBezTo>
                <a:cubicBezTo>
                  <a:pt x="3166" y="24667"/>
                  <a:pt x="3183" y="24658"/>
                  <a:pt x="3196" y="24637"/>
                </a:cubicBezTo>
                <a:cubicBezTo>
                  <a:pt x="3235" y="24624"/>
                  <a:pt x="3288" y="24643"/>
                  <a:pt x="3311" y="24598"/>
                </a:cubicBezTo>
                <a:lnTo>
                  <a:pt x="3200" y="24585"/>
                </a:lnTo>
                <a:cubicBezTo>
                  <a:pt x="3177" y="24493"/>
                  <a:pt x="3173" y="24397"/>
                  <a:pt x="3189" y="24303"/>
                </a:cubicBezTo>
                <a:lnTo>
                  <a:pt x="3346" y="24303"/>
                </a:lnTo>
                <a:lnTo>
                  <a:pt x="3197" y="24278"/>
                </a:lnTo>
                <a:cubicBezTo>
                  <a:pt x="3194" y="24257"/>
                  <a:pt x="3190" y="24234"/>
                  <a:pt x="3186" y="24212"/>
                </a:cubicBezTo>
                <a:cubicBezTo>
                  <a:pt x="3210" y="24119"/>
                  <a:pt x="3248" y="24021"/>
                  <a:pt x="3251" y="23933"/>
                </a:cubicBezTo>
                <a:cubicBezTo>
                  <a:pt x="3259" y="23667"/>
                  <a:pt x="3316" y="23408"/>
                  <a:pt x="3348" y="23145"/>
                </a:cubicBezTo>
                <a:lnTo>
                  <a:pt x="3348" y="23145"/>
                </a:lnTo>
                <a:lnTo>
                  <a:pt x="3285" y="23167"/>
                </a:lnTo>
                <a:cubicBezTo>
                  <a:pt x="3245" y="23318"/>
                  <a:pt x="3230" y="23472"/>
                  <a:pt x="3167" y="23618"/>
                </a:cubicBezTo>
                <a:cubicBezTo>
                  <a:pt x="3122" y="23672"/>
                  <a:pt x="3176" y="23728"/>
                  <a:pt x="3161" y="23785"/>
                </a:cubicBezTo>
                <a:cubicBezTo>
                  <a:pt x="3141" y="23862"/>
                  <a:pt x="3130" y="23891"/>
                  <a:pt x="3077" y="23891"/>
                </a:cubicBezTo>
                <a:cubicBezTo>
                  <a:pt x="3055" y="23891"/>
                  <a:pt x="3026" y="23886"/>
                  <a:pt x="2986" y="23877"/>
                </a:cubicBezTo>
                <a:cubicBezTo>
                  <a:pt x="2959" y="23873"/>
                  <a:pt x="2933" y="23868"/>
                  <a:pt x="2908" y="23863"/>
                </a:cubicBezTo>
                <a:cubicBezTo>
                  <a:pt x="2799" y="23835"/>
                  <a:pt x="2836" y="23772"/>
                  <a:pt x="2854" y="23707"/>
                </a:cubicBezTo>
                <a:cubicBezTo>
                  <a:pt x="2867" y="23659"/>
                  <a:pt x="2899" y="23651"/>
                  <a:pt x="2939" y="23651"/>
                </a:cubicBezTo>
                <a:cubicBezTo>
                  <a:pt x="2952" y="23651"/>
                  <a:pt x="2965" y="23652"/>
                  <a:pt x="2978" y="23653"/>
                </a:cubicBezTo>
                <a:cubicBezTo>
                  <a:pt x="2996" y="23654"/>
                  <a:pt x="3019" y="23661"/>
                  <a:pt x="3038" y="23661"/>
                </a:cubicBezTo>
                <a:cubicBezTo>
                  <a:pt x="3060" y="23661"/>
                  <a:pt x="3078" y="23652"/>
                  <a:pt x="3078" y="23612"/>
                </a:cubicBezTo>
                <a:cubicBezTo>
                  <a:pt x="2911" y="23570"/>
                  <a:pt x="2906" y="23564"/>
                  <a:pt x="2939" y="23448"/>
                </a:cubicBezTo>
                <a:cubicBezTo>
                  <a:pt x="2956" y="23386"/>
                  <a:pt x="2974" y="23325"/>
                  <a:pt x="2990" y="23263"/>
                </a:cubicBezTo>
                <a:lnTo>
                  <a:pt x="2912" y="23263"/>
                </a:lnTo>
                <a:cubicBezTo>
                  <a:pt x="2875" y="23339"/>
                  <a:pt x="2839" y="23414"/>
                  <a:pt x="2805" y="23488"/>
                </a:cubicBezTo>
                <a:cubicBezTo>
                  <a:pt x="2792" y="23489"/>
                  <a:pt x="2779" y="23493"/>
                  <a:pt x="2771" y="23493"/>
                </a:cubicBezTo>
                <a:cubicBezTo>
                  <a:pt x="2767" y="23493"/>
                  <a:pt x="2764" y="23492"/>
                  <a:pt x="2762" y="23491"/>
                </a:cubicBezTo>
                <a:cubicBezTo>
                  <a:pt x="2569" y="23392"/>
                  <a:pt x="2568" y="23440"/>
                  <a:pt x="2676" y="23264"/>
                </a:cubicBezTo>
                <a:cubicBezTo>
                  <a:pt x="2810" y="23044"/>
                  <a:pt x="3007" y="22863"/>
                  <a:pt x="3242" y="22720"/>
                </a:cubicBezTo>
                <a:cubicBezTo>
                  <a:pt x="3461" y="22584"/>
                  <a:pt x="3693" y="22470"/>
                  <a:pt x="3934" y="22381"/>
                </a:cubicBezTo>
                <a:lnTo>
                  <a:pt x="4473" y="22108"/>
                </a:lnTo>
                <a:cubicBezTo>
                  <a:pt x="4523" y="22156"/>
                  <a:pt x="4495" y="22207"/>
                  <a:pt x="4517" y="22248"/>
                </a:cubicBezTo>
                <a:cubicBezTo>
                  <a:pt x="4500" y="22243"/>
                  <a:pt x="4483" y="22241"/>
                  <a:pt x="4467" y="22241"/>
                </a:cubicBezTo>
                <a:cubicBezTo>
                  <a:pt x="4410" y="22241"/>
                  <a:pt x="4360" y="22266"/>
                  <a:pt x="4309" y="22290"/>
                </a:cubicBezTo>
                <a:cubicBezTo>
                  <a:pt x="4186" y="22347"/>
                  <a:pt x="4064" y="22406"/>
                  <a:pt x="3940" y="22463"/>
                </a:cubicBezTo>
                <a:cubicBezTo>
                  <a:pt x="3918" y="22500"/>
                  <a:pt x="3840" y="22503"/>
                  <a:pt x="3855" y="22565"/>
                </a:cubicBezTo>
                <a:cubicBezTo>
                  <a:pt x="3862" y="22566"/>
                  <a:pt x="3870" y="22566"/>
                  <a:pt x="3877" y="22566"/>
                </a:cubicBezTo>
                <a:cubicBezTo>
                  <a:pt x="3947" y="22566"/>
                  <a:pt x="4001" y="22528"/>
                  <a:pt x="4060" y="22506"/>
                </a:cubicBezTo>
                <a:cubicBezTo>
                  <a:pt x="4170" y="22463"/>
                  <a:pt x="4278" y="22416"/>
                  <a:pt x="4387" y="22371"/>
                </a:cubicBezTo>
                <a:cubicBezTo>
                  <a:pt x="4402" y="22365"/>
                  <a:pt x="4418" y="22358"/>
                  <a:pt x="4433" y="22358"/>
                </a:cubicBezTo>
                <a:cubicBezTo>
                  <a:pt x="4445" y="22358"/>
                  <a:pt x="4456" y="22363"/>
                  <a:pt x="4464" y="22375"/>
                </a:cubicBezTo>
                <a:cubicBezTo>
                  <a:pt x="4436" y="22307"/>
                  <a:pt x="4505" y="22309"/>
                  <a:pt x="4555" y="22299"/>
                </a:cubicBezTo>
                <a:lnTo>
                  <a:pt x="4555" y="22299"/>
                </a:lnTo>
                <a:cubicBezTo>
                  <a:pt x="4562" y="22328"/>
                  <a:pt x="4588" y="22358"/>
                  <a:pt x="4554" y="22388"/>
                </a:cubicBezTo>
                <a:cubicBezTo>
                  <a:pt x="4553" y="22388"/>
                  <a:pt x="4552" y="22388"/>
                  <a:pt x="4551" y="22388"/>
                </a:cubicBezTo>
                <a:cubicBezTo>
                  <a:pt x="4533" y="22388"/>
                  <a:pt x="4516" y="22394"/>
                  <a:pt x="4498" y="22394"/>
                </a:cubicBezTo>
                <a:cubicBezTo>
                  <a:pt x="4489" y="22394"/>
                  <a:pt x="4479" y="22392"/>
                  <a:pt x="4469" y="22385"/>
                </a:cubicBezTo>
                <a:lnTo>
                  <a:pt x="4469" y="22385"/>
                </a:lnTo>
                <a:cubicBezTo>
                  <a:pt x="4476" y="22429"/>
                  <a:pt x="4429" y="22435"/>
                  <a:pt x="4399" y="22453"/>
                </a:cubicBezTo>
                <a:cubicBezTo>
                  <a:pt x="4300" y="22513"/>
                  <a:pt x="4199" y="22572"/>
                  <a:pt x="4099" y="22630"/>
                </a:cubicBezTo>
                <a:cubicBezTo>
                  <a:pt x="4099" y="22652"/>
                  <a:pt x="4098" y="22672"/>
                  <a:pt x="4097" y="22693"/>
                </a:cubicBezTo>
                <a:cubicBezTo>
                  <a:pt x="4250" y="22613"/>
                  <a:pt x="4420" y="22554"/>
                  <a:pt x="4560" y="22454"/>
                </a:cubicBezTo>
                <a:cubicBezTo>
                  <a:pt x="4582" y="22448"/>
                  <a:pt x="4602" y="22439"/>
                  <a:pt x="4622" y="22439"/>
                </a:cubicBezTo>
                <a:cubicBezTo>
                  <a:pt x="4641" y="22439"/>
                  <a:pt x="4660" y="22448"/>
                  <a:pt x="4680" y="22473"/>
                </a:cubicBezTo>
                <a:cubicBezTo>
                  <a:pt x="4736" y="22545"/>
                  <a:pt x="4822" y="22589"/>
                  <a:pt x="4921" y="22615"/>
                </a:cubicBezTo>
                <a:cubicBezTo>
                  <a:pt x="4958" y="22553"/>
                  <a:pt x="4907" y="22530"/>
                  <a:pt x="4877" y="22508"/>
                </a:cubicBezTo>
                <a:cubicBezTo>
                  <a:pt x="4788" y="22440"/>
                  <a:pt x="4736" y="22352"/>
                  <a:pt x="4680" y="22265"/>
                </a:cubicBezTo>
                <a:cubicBezTo>
                  <a:pt x="4619" y="22170"/>
                  <a:pt x="4625" y="22079"/>
                  <a:pt x="4727" y="21974"/>
                </a:cubicBezTo>
                <a:cubicBezTo>
                  <a:pt x="4819" y="22086"/>
                  <a:pt x="4926" y="22183"/>
                  <a:pt x="5046" y="22264"/>
                </a:cubicBezTo>
                <a:cubicBezTo>
                  <a:pt x="5363" y="22475"/>
                  <a:pt x="5744" y="22550"/>
                  <a:pt x="6120" y="22629"/>
                </a:cubicBezTo>
                <a:cubicBezTo>
                  <a:pt x="6601" y="22732"/>
                  <a:pt x="7094" y="22766"/>
                  <a:pt x="7589" y="22766"/>
                </a:cubicBezTo>
                <a:cubicBezTo>
                  <a:pt x="7614" y="22766"/>
                  <a:pt x="7639" y="22766"/>
                  <a:pt x="7665" y="22766"/>
                </a:cubicBezTo>
                <a:lnTo>
                  <a:pt x="7672" y="22702"/>
                </a:lnTo>
                <a:cubicBezTo>
                  <a:pt x="7262" y="22618"/>
                  <a:pt x="6841" y="22597"/>
                  <a:pt x="6430" y="22526"/>
                </a:cubicBezTo>
                <a:cubicBezTo>
                  <a:pt x="6178" y="22483"/>
                  <a:pt x="5923" y="22448"/>
                  <a:pt x="5688" y="22353"/>
                </a:cubicBezTo>
                <a:cubicBezTo>
                  <a:pt x="5702" y="22315"/>
                  <a:pt x="5725" y="22304"/>
                  <a:pt x="5750" y="22304"/>
                </a:cubicBezTo>
                <a:cubicBezTo>
                  <a:pt x="5780" y="22304"/>
                  <a:pt x="5813" y="22319"/>
                  <a:pt x="5840" y="22324"/>
                </a:cubicBezTo>
                <a:cubicBezTo>
                  <a:pt x="6474" y="22431"/>
                  <a:pt x="7112" y="22480"/>
                  <a:pt x="7754" y="22480"/>
                </a:cubicBezTo>
                <a:cubicBezTo>
                  <a:pt x="8003" y="22480"/>
                  <a:pt x="8253" y="22472"/>
                  <a:pt x="8503" y="22458"/>
                </a:cubicBezTo>
                <a:cubicBezTo>
                  <a:pt x="8795" y="22440"/>
                  <a:pt x="9084" y="22402"/>
                  <a:pt x="9371" y="22345"/>
                </a:cubicBezTo>
                <a:cubicBezTo>
                  <a:pt x="9420" y="22336"/>
                  <a:pt x="9491" y="22341"/>
                  <a:pt x="9518" y="22271"/>
                </a:cubicBezTo>
                <a:cubicBezTo>
                  <a:pt x="9515" y="22271"/>
                  <a:pt x="9512" y="22271"/>
                  <a:pt x="9509" y="22271"/>
                </a:cubicBezTo>
                <a:cubicBezTo>
                  <a:pt x="9194" y="22271"/>
                  <a:pt x="8897" y="22331"/>
                  <a:pt x="8594" y="22346"/>
                </a:cubicBezTo>
                <a:lnTo>
                  <a:pt x="8541" y="22284"/>
                </a:lnTo>
                <a:cubicBezTo>
                  <a:pt x="8470" y="22366"/>
                  <a:pt x="8376" y="22379"/>
                  <a:pt x="8279" y="22379"/>
                </a:cubicBezTo>
                <a:cubicBezTo>
                  <a:pt x="8235" y="22379"/>
                  <a:pt x="8191" y="22376"/>
                  <a:pt x="8147" y="22376"/>
                </a:cubicBezTo>
                <a:cubicBezTo>
                  <a:pt x="8118" y="22376"/>
                  <a:pt x="8140" y="22337"/>
                  <a:pt x="8126" y="22319"/>
                </a:cubicBezTo>
                <a:lnTo>
                  <a:pt x="8126" y="22319"/>
                </a:lnTo>
                <a:cubicBezTo>
                  <a:pt x="8133" y="22320"/>
                  <a:pt x="8139" y="22321"/>
                  <a:pt x="8144" y="22321"/>
                </a:cubicBezTo>
                <a:cubicBezTo>
                  <a:pt x="8166" y="22321"/>
                  <a:pt x="8173" y="22308"/>
                  <a:pt x="8166" y="22283"/>
                </a:cubicBezTo>
                <a:lnTo>
                  <a:pt x="8166" y="22283"/>
                </a:lnTo>
                <a:lnTo>
                  <a:pt x="8209" y="22289"/>
                </a:lnTo>
                <a:cubicBezTo>
                  <a:pt x="8205" y="22278"/>
                  <a:pt x="8197" y="22269"/>
                  <a:pt x="8189" y="22261"/>
                </a:cubicBezTo>
                <a:lnTo>
                  <a:pt x="8189" y="22261"/>
                </a:lnTo>
                <a:cubicBezTo>
                  <a:pt x="8197" y="22268"/>
                  <a:pt x="8205" y="22277"/>
                  <a:pt x="8209" y="22288"/>
                </a:cubicBezTo>
                <a:cubicBezTo>
                  <a:pt x="8309" y="22210"/>
                  <a:pt x="8410" y="22131"/>
                  <a:pt x="8493" y="22038"/>
                </a:cubicBezTo>
                <a:cubicBezTo>
                  <a:pt x="8499" y="22037"/>
                  <a:pt x="8505" y="22036"/>
                  <a:pt x="8511" y="22036"/>
                </a:cubicBezTo>
                <a:cubicBezTo>
                  <a:pt x="8517" y="22036"/>
                  <a:pt x="8523" y="22037"/>
                  <a:pt x="8529" y="22038"/>
                </a:cubicBezTo>
                <a:cubicBezTo>
                  <a:pt x="8533" y="22120"/>
                  <a:pt x="8537" y="22202"/>
                  <a:pt x="8542" y="22283"/>
                </a:cubicBezTo>
                <a:lnTo>
                  <a:pt x="8596" y="22345"/>
                </a:lnTo>
                <a:cubicBezTo>
                  <a:pt x="8610" y="22281"/>
                  <a:pt x="8715" y="22255"/>
                  <a:pt x="8696" y="22176"/>
                </a:cubicBezTo>
                <a:lnTo>
                  <a:pt x="8696" y="22176"/>
                </a:lnTo>
                <a:cubicBezTo>
                  <a:pt x="8679" y="22181"/>
                  <a:pt x="8664" y="22183"/>
                  <a:pt x="8652" y="22183"/>
                </a:cubicBezTo>
                <a:cubicBezTo>
                  <a:pt x="8617" y="22183"/>
                  <a:pt x="8599" y="22165"/>
                  <a:pt x="8605" y="22117"/>
                </a:cubicBezTo>
                <a:cubicBezTo>
                  <a:pt x="8608" y="22088"/>
                  <a:pt x="8606" y="22060"/>
                  <a:pt x="8603" y="22032"/>
                </a:cubicBezTo>
                <a:cubicBezTo>
                  <a:pt x="8665" y="21867"/>
                  <a:pt x="8621" y="21694"/>
                  <a:pt x="8648" y="21525"/>
                </a:cubicBezTo>
                <a:cubicBezTo>
                  <a:pt x="8662" y="21434"/>
                  <a:pt x="8694" y="21421"/>
                  <a:pt x="8781" y="21420"/>
                </a:cubicBezTo>
                <a:cubicBezTo>
                  <a:pt x="9213" y="21413"/>
                  <a:pt x="9638" y="21365"/>
                  <a:pt x="10075" y="21308"/>
                </a:cubicBezTo>
                <a:cubicBezTo>
                  <a:pt x="10108" y="21400"/>
                  <a:pt x="10082" y="21491"/>
                  <a:pt x="10091" y="21582"/>
                </a:cubicBezTo>
                <a:cubicBezTo>
                  <a:pt x="10097" y="21633"/>
                  <a:pt x="10051" y="21650"/>
                  <a:pt x="10019" y="21678"/>
                </a:cubicBezTo>
                <a:cubicBezTo>
                  <a:pt x="10014" y="21682"/>
                  <a:pt x="9956" y="21680"/>
                  <a:pt x="10010" y="21710"/>
                </a:cubicBezTo>
                <a:cubicBezTo>
                  <a:pt x="10092" y="21757"/>
                  <a:pt x="10088" y="21764"/>
                  <a:pt x="10016" y="21816"/>
                </a:cubicBezTo>
                <a:cubicBezTo>
                  <a:pt x="10002" y="21827"/>
                  <a:pt x="9979" y="21830"/>
                  <a:pt x="9981" y="21852"/>
                </a:cubicBezTo>
                <a:cubicBezTo>
                  <a:pt x="9988" y="21854"/>
                  <a:pt x="9995" y="21855"/>
                  <a:pt x="10004" y="21855"/>
                </a:cubicBezTo>
                <a:cubicBezTo>
                  <a:pt x="10017" y="21855"/>
                  <a:pt x="10031" y="21853"/>
                  <a:pt x="10045" y="21853"/>
                </a:cubicBezTo>
                <a:cubicBezTo>
                  <a:pt x="10068" y="21853"/>
                  <a:pt x="10088" y="21859"/>
                  <a:pt x="10096" y="21891"/>
                </a:cubicBezTo>
                <a:cubicBezTo>
                  <a:pt x="10123" y="21988"/>
                  <a:pt x="10017" y="21999"/>
                  <a:pt x="9962" y="22044"/>
                </a:cubicBezTo>
                <a:cubicBezTo>
                  <a:pt x="9970" y="22061"/>
                  <a:pt x="9980" y="22065"/>
                  <a:pt x="9991" y="22065"/>
                </a:cubicBezTo>
                <a:cubicBezTo>
                  <a:pt x="10007" y="22065"/>
                  <a:pt x="10024" y="22056"/>
                  <a:pt x="10038" y="22055"/>
                </a:cubicBezTo>
                <a:cubicBezTo>
                  <a:pt x="10044" y="22054"/>
                  <a:pt x="10050" y="22054"/>
                  <a:pt x="10056" y="22054"/>
                </a:cubicBezTo>
                <a:cubicBezTo>
                  <a:pt x="10078" y="22054"/>
                  <a:pt x="10096" y="22059"/>
                  <a:pt x="10104" y="22080"/>
                </a:cubicBezTo>
                <a:cubicBezTo>
                  <a:pt x="10115" y="22107"/>
                  <a:pt x="10122" y="22136"/>
                  <a:pt x="10127" y="22164"/>
                </a:cubicBezTo>
                <a:cubicBezTo>
                  <a:pt x="10132" y="22189"/>
                  <a:pt x="10151" y="22210"/>
                  <a:pt x="10176" y="22214"/>
                </a:cubicBezTo>
                <a:cubicBezTo>
                  <a:pt x="10185" y="22158"/>
                  <a:pt x="10195" y="22101"/>
                  <a:pt x="10207" y="22045"/>
                </a:cubicBezTo>
                <a:cubicBezTo>
                  <a:pt x="10213" y="22009"/>
                  <a:pt x="10237" y="21998"/>
                  <a:pt x="10270" y="21998"/>
                </a:cubicBezTo>
                <a:cubicBezTo>
                  <a:pt x="10278" y="21998"/>
                  <a:pt x="10287" y="21999"/>
                  <a:pt x="10296" y="22000"/>
                </a:cubicBezTo>
                <a:cubicBezTo>
                  <a:pt x="10314" y="22073"/>
                  <a:pt x="10331" y="22144"/>
                  <a:pt x="10356" y="22250"/>
                </a:cubicBezTo>
                <a:cubicBezTo>
                  <a:pt x="10384" y="22145"/>
                  <a:pt x="10385" y="22074"/>
                  <a:pt x="10368" y="22003"/>
                </a:cubicBezTo>
                <a:cubicBezTo>
                  <a:pt x="10375" y="21978"/>
                  <a:pt x="10383" y="21954"/>
                  <a:pt x="10417" y="21954"/>
                </a:cubicBezTo>
                <a:cubicBezTo>
                  <a:pt x="10419" y="21954"/>
                  <a:pt x="10422" y="21954"/>
                  <a:pt x="10424" y="21954"/>
                </a:cubicBezTo>
                <a:cubicBezTo>
                  <a:pt x="10453" y="21956"/>
                  <a:pt x="10454" y="21982"/>
                  <a:pt x="10466" y="21999"/>
                </a:cubicBezTo>
                <a:cubicBezTo>
                  <a:pt x="10461" y="22045"/>
                  <a:pt x="10454" y="22092"/>
                  <a:pt x="10497" y="22139"/>
                </a:cubicBezTo>
                <a:cubicBezTo>
                  <a:pt x="10537" y="22082"/>
                  <a:pt x="10530" y="22041"/>
                  <a:pt x="10511" y="21998"/>
                </a:cubicBezTo>
                <a:cubicBezTo>
                  <a:pt x="10533" y="21926"/>
                  <a:pt x="10542" y="21898"/>
                  <a:pt x="10564" y="21898"/>
                </a:cubicBezTo>
                <a:cubicBezTo>
                  <a:pt x="10579" y="21898"/>
                  <a:pt x="10598" y="21909"/>
                  <a:pt x="10630" y="21929"/>
                </a:cubicBezTo>
                <a:cubicBezTo>
                  <a:pt x="10621" y="21968"/>
                  <a:pt x="10627" y="22010"/>
                  <a:pt x="10649" y="22044"/>
                </a:cubicBezTo>
                <a:cubicBezTo>
                  <a:pt x="10673" y="22011"/>
                  <a:pt x="10680" y="21968"/>
                  <a:pt x="10667" y="21930"/>
                </a:cubicBezTo>
                <a:cubicBezTo>
                  <a:pt x="10663" y="21833"/>
                  <a:pt x="10777" y="21814"/>
                  <a:pt x="10829" y="21754"/>
                </a:cubicBezTo>
                <a:cubicBezTo>
                  <a:pt x="10859" y="21741"/>
                  <a:pt x="10887" y="21721"/>
                  <a:pt x="10854" y="21696"/>
                </a:cubicBezTo>
                <a:cubicBezTo>
                  <a:pt x="10846" y="21689"/>
                  <a:pt x="10837" y="21686"/>
                  <a:pt x="10828" y="21686"/>
                </a:cubicBezTo>
                <a:cubicBezTo>
                  <a:pt x="10809" y="21686"/>
                  <a:pt x="10790" y="21699"/>
                  <a:pt x="10775" y="21714"/>
                </a:cubicBezTo>
                <a:cubicBezTo>
                  <a:pt x="10759" y="21716"/>
                  <a:pt x="10745" y="21717"/>
                  <a:pt x="10732" y="21717"/>
                </a:cubicBezTo>
                <a:cubicBezTo>
                  <a:pt x="10681" y="21717"/>
                  <a:pt x="10657" y="21698"/>
                  <a:pt x="10707" y="21639"/>
                </a:cubicBezTo>
                <a:cubicBezTo>
                  <a:pt x="10749" y="21591"/>
                  <a:pt x="10839" y="21557"/>
                  <a:pt x="10699" y="21518"/>
                </a:cubicBezTo>
                <a:cubicBezTo>
                  <a:pt x="10664" y="21508"/>
                  <a:pt x="10694" y="21468"/>
                  <a:pt x="10715" y="21447"/>
                </a:cubicBezTo>
                <a:cubicBezTo>
                  <a:pt x="10782" y="21388"/>
                  <a:pt x="10695" y="21379"/>
                  <a:pt x="10673" y="21348"/>
                </a:cubicBezTo>
                <a:cubicBezTo>
                  <a:pt x="10623" y="21136"/>
                  <a:pt x="10821" y="21111"/>
                  <a:pt x="10969" y="21046"/>
                </a:cubicBezTo>
                <a:close/>
                <a:moveTo>
                  <a:pt x="19571" y="25381"/>
                </a:moveTo>
                <a:lnTo>
                  <a:pt x="19766" y="25406"/>
                </a:lnTo>
                <a:cubicBezTo>
                  <a:pt x="19728" y="25427"/>
                  <a:pt x="19692" y="25445"/>
                  <a:pt x="19658" y="25445"/>
                </a:cubicBezTo>
                <a:cubicBezTo>
                  <a:pt x="19625" y="25445"/>
                  <a:pt x="19595" y="25428"/>
                  <a:pt x="19571" y="25381"/>
                </a:cubicBezTo>
                <a:close/>
                <a:moveTo>
                  <a:pt x="39680" y="13802"/>
                </a:moveTo>
                <a:cubicBezTo>
                  <a:pt x="39936" y="13847"/>
                  <a:pt x="39971" y="13883"/>
                  <a:pt x="39956" y="14089"/>
                </a:cubicBezTo>
                <a:cubicBezTo>
                  <a:pt x="39930" y="14416"/>
                  <a:pt x="39829" y="14732"/>
                  <a:pt x="39738" y="15049"/>
                </a:cubicBezTo>
                <a:cubicBezTo>
                  <a:pt x="39402" y="16242"/>
                  <a:pt x="39136" y="17445"/>
                  <a:pt x="38954" y="18661"/>
                </a:cubicBezTo>
                <a:lnTo>
                  <a:pt x="38955" y="18662"/>
                </a:lnTo>
                <a:cubicBezTo>
                  <a:pt x="38888" y="19108"/>
                  <a:pt x="38838" y="19555"/>
                  <a:pt x="38785" y="20002"/>
                </a:cubicBezTo>
                <a:cubicBezTo>
                  <a:pt x="38700" y="20712"/>
                  <a:pt x="38529" y="21408"/>
                  <a:pt x="38345" y="22104"/>
                </a:cubicBezTo>
                <a:cubicBezTo>
                  <a:pt x="38062" y="23174"/>
                  <a:pt x="37853" y="24255"/>
                  <a:pt x="37665" y="25341"/>
                </a:cubicBezTo>
                <a:cubicBezTo>
                  <a:pt x="37659" y="25374"/>
                  <a:pt x="37663" y="25411"/>
                  <a:pt x="37622" y="25446"/>
                </a:cubicBezTo>
                <a:cubicBezTo>
                  <a:pt x="37481" y="25335"/>
                  <a:pt x="37403" y="25192"/>
                  <a:pt x="37312" y="25059"/>
                </a:cubicBezTo>
                <a:cubicBezTo>
                  <a:pt x="37286" y="25021"/>
                  <a:pt x="37301" y="24979"/>
                  <a:pt x="37313" y="24940"/>
                </a:cubicBezTo>
                <a:cubicBezTo>
                  <a:pt x="37572" y="24087"/>
                  <a:pt x="37742" y="23218"/>
                  <a:pt x="37952" y="22355"/>
                </a:cubicBezTo>
                <a:cubicBezTo>
                  <a:pt x="38155" y="21514"/>
                  <a:pt x="38275" y="20662"/>
                  <a:pt x="38414" y="19813"/>
                </a:cubicBezTo>
                <a:cubicBezTo>
                  <a:pt x="38583" y="18773"/>
                  <a:pt x="38794" y="17737"/>
                  <a:pt x="39032" y="16706"/>
                </a:cubicBezTo>
                <a:cubicBezTo>
                  <a:pt x="39256" y="15740"/>
                  <a:pt x="39497" y="14776"/>
                  <a:pt x="39680" y="13802"/>
                </a:cubicBezTo>
                <a:close/>
                <a:moveTo>
                  <a:pt x="4663" y="25265"/>
                </a:moveTo>
                <a:cubicBezTo>
                  <a:pt x="4690" y="25265"/>
                  <a:pt x="4718" y="25273"/>
                  <a:pt x="4746" y="25285"/>
                </a:cubicBezTo>
                <a:cubicBezTo>
                  <a:pt x="4806" y="25310"/>
                  <a:pt x="4818" y="25363"/>
                  <a:pt x="4760" y="25393"/>
                </a:cubicBezTo>
                <a:lnTo>
                  <a:pt x="4759" y="25393"/>
                </a:lnTo>
                <a:cubicBezTo>
                  <a:pt x="4701" y="25426"/>
                  <a:pt x="4634" y="25448"/>
                  <a:pt x="4567" y="25454"/>
                </a:cubicBezTo>
                <a:cubicBezTo>
                  <a:pt x="4537" y="25400"/>
                  <a:pt x="4517" y="25344"/>
                  <a:pt x="4576" y="25297"/>
                </a:cubicBezTo>
                <a:cubicBezTo>
                  <a:pt x="4603" y="25275"/>
                  <a:pt x="4632" y="25265"/>
                  <a:pt x="4663" y="25265"/>
                </a:cubicBezTo>
                <a:close/>
                <a:moveTo>
                  <a:pt x="32872" y="25299"/>
                </a:moveTo>
                <a:cubicBezTo>
                  <a:pt x="32944" y="25299"/>
                  <a:pt x="33021" y="25313"/>
                  <a:pt x="33096" y="25313"/>
                </a:cubicBezTo>
                <a:cubicBezTo>
                  <a:pt x="33110" y="25313"/>
                  <a:pt x="33124" y="25312"/>
                  <a:pt x="33138" y="25311"/>
                </a:cubicBezTo>
                <a:lnTo>
                  <a:pt x="33138" y="25311"/>
                </a:lnTo>
                <a:cubicBezTo>
                  <a:pt x="33069" y="25434"/>
                  <a:pt x="32979" y="25458"/>
                  <a:pt x="32878" y="25458"/>
                </a:cubicBezTo>
                <a:cubicBezTo>
                  <a:pt x="32816" y="25458"/>
                  <a:pt x="32750" y="25449"/>
                  <a:pt x="32683" y="25449"/>
                </a:cubicBezTo>
                <a:cubicBezTo>
                  <a:pt x="32654" y="25449"/>
                  <a:pt x="32626" y="25450"/>
                  <a:pt x="32597" y="25455"/>
                </a:cubicBezTo>
                <a:cubicBezTo>
                  <a:pt x="32675" y="25326"/>
                  <a:pt x="32770" y="25299"/>
                  <a:pt x="32872" y="25299"/>
                </a:cubicBezTo>
                <a:close/>
                <a:moveTo>
                  <a:pt x="27561" y="25305"/>
                </a:moveTo>
                <a:cubicBezTo>
                  <a:pt x="27566" y="25305"/>
                  <a:pt x="27571" y="25305"/>
                  <a:pt x="27577" y="25305"/>
                </a:cubicBezTo>
                <a:cubicBezTo>
                  <a:pt x="27631" y="25308"/>
                  <a:pt x="27685" y="25320"/>
                  <a:pt x="27738" y="25320"/>
                </a:cubicBezTo>
                <a:cubicBezTo>
                  <a:pt x="27744" y="25320"/>
                  <a:pt x="27751" y="25320"/>
                  <a:pt x="27757" y="25319"/>
                </a:cubicBezTo>
                <a:cubicBezTo>
                  <a:pt x="27762" y="25319"/>
                  <a:pt x="27767" y="25319"/>
                  <a:pt x="27772" y="25319"/>
                </a:cubicBezTo>
                <a:cubicBezTo>
                  <a:pt x="27872" y="25319"/>
                  <a:pt x="27862" y="25378"/>
                  <a:pt x="27858" y="25436"/>
                </a:cubicBezTo>
                <a:cubicBezTo>
                  <a:pt x="27820" y="25444"/>
                  <a:pt x="27781" y="25461"/>
                  <a:pt x="27743" y="25462"/>
                </a:cubicBezTo>
                <a:cubicBezTo>
                  <a:pt x="27691" y="25464"/>
                  <a:pt x="27639" y="25464"/>
                  <a:pt x="27586" y="25464"/>
                </a:cubicBezTo>
                <a:cubicBezTo>
                  <a:pt x="27514" y="25464"/>
                  <a:pt x="27440" y="25463"/>
                  <a:pt x="27358" y="25463"/>
                </a:cubicBezTo>
                <a:cubicBezTo>
                  <a:pt x="27402" y="25365"/>
                  <a:pt x="27453" y="25305"/>
                  <a:pt x="27561" y="25305"/>
                </a:cubicBezTo>
                <a:close/>
                <a:moveTo>
                  <a:pt x="10102" y="25376"/>
                </a:moveTo>
                <a:cubicBezTo>
                  <a:pt x="10108" y="25376"/>
                  <a:pt x="10116" y="25377"/>
                  <a:pt x="10122" y="25378"/>
                </a:cubicBezTo>
                <a:cubicBezTo>
                  <a:pt x="10170" y="25381"/>
                  <a:pt x="10179" y="25415"/>
                  <a:pt x="10161" y="25437"/>
                </a:cubicBezTo>
                <a:cubicBezTo>
                  <a:pt x="10152" y="25450"/>
                  <a:pt x="10142" y="25455"/>
                  <a:pt x="10133" y="25455"/>
                </a:cubicBezTo>
                <a:cubicBezTo>
                  <a:pt x="10116" y="25455"/>
                  <a:pt x="10101" y="25439"/>
                  <a:pt x="10089" y="25422"/>
                </a:cubicBezTo>
                <a:cubicBezTo>
                  <a:pt x="10051" y="25432"/>
                  <a:pt x="10021" y="25469"/>
                  <a:pt x="9981" y="25469"/>
                </a:cubicBezTo>
                <a:cubicBezTo>
                  <a:pt x="9966" y="25469"/>
                  <a:pt x="9951" y="25464"/>
                  <a:pt x="9933" y="25451"/>
                </a:cubicBezTo>
                <a:cubicBezTo>
                  <a:pt x="9926" y="25442"/>
                  <a:pt x="9925" y="25429"/>
                  <a:pt x="9931" y="25419"/>
                </a:cubicBezTo>
                <a:cubicBezTo>
                  <a:pt x="9960" y="25395"/>
                  <a:pt x="9991" y="25380"/>
                  <a:pt x="10025" y="25380"/>
                </a:cubicBezTo>
                <a:cubicBezTo>
                  <a:pt x="10045" y="25380"/>
                  <a:pt x="10065" y="25385"/>
                  <a:pt x="10086" y="25396"/>
                </a:cubicBezTo>
                <a:cubicBezTo>
                  <a:pt x="10084" y="25379"/>
                  <a:pt x="10091" y="25376"/>
                  <a:pt x="10102" y="25376"/>
                </a:cubicBezTo>
                <a:close/>
                <a:moveTo>
                  <a:pt x="16942" y="25323"/>
                </a:moveTo>
                <a:cubicBezTo>
                  <a:pt x="16964" y="25330"/>
                  <a:pt x="16987" y="25332"/>
                  <a:pt x="17010" y="25332"/>
                </a:cubicBezTo>
                <a:cubicBezTo>
                  <a:pt x="17029" y="25332"/>
                  <a:pt x="17048" y="25330"/>
                  <a:pt x="17067" y="25327"/>
                </a:cubicBezTo>
                <a:lnTo>
                  <a:pt x="17067" y="25328"/>
                </a:lnTo>
                <a:cubicBezTo>
                  <a:pt x="17097" y="25344"/>
                  <a:pt x="17186" y="25325"/>
                  <a:pt x="17137" y="25391"/>
                </a:cubicBezTo>
                <a:cubicBezTo>
                  <a:pt x="17095" y="25447"/>
                  <a:pt x="17026" y="25470"/>
                  <a:pt x="16949" y="25470"/>
                </a:cubicBezTo>
                <a:cubicBezTo>
                  <a:pt x="16935" y="25470"/>
                  <a:pt x="16921" y="25470"/>
                  <a:pt x="16907" y="25468"/>
                </a:cubicBezTo>
                <a:cubicBezTo>
                  <a:pt x="16897" y="25467"/>
                  <a:pt x="16888" y="25467"/>
                  <a:pt x="16878" y="25467"/>
                </a:cubicBezTo>
                <a:cubicBezTo>
                  <a:pt x="16848" y="25467"/>
                  <a:pt x="16817" y="25470"/>
                  <a:pt x="16786" y="25470"/>
                </a:cubicBezTo>
                <a:cubicBezTo>
                  <a:pt x="16734" y="25470"/>
                  <a:pt x="16686" y="25460"/>
                  <a:pt x="16656" y="25400"/>
                </a:cubicBezTo>
                <a:lnTo>
                  <a:pt x="16656" y="25400"/>
                </a:lnTo>
                <a:cubicBezTo>
                  <a:pt x="16667" y="25414"/>
                  <a:pt x="16678" y="25419"/>
                  <a:pt x="16688" y="25419"/>
                </a:cubicBezTo>
                <a:cubicBezTo>
                  <a:pt x="16707" y="25419"/>
                  <a:pt x="16724" y="25401"/>
                  <a:pt x="16738" y="25392"/>
                </a:cubicBezTo>
                <a:cubicBezTo>
                  <a:pt x="16796" y="25347"/>
                  <a:pt x="16869" y="25323"/>
                  <a:pt x="16942" y="25323"/>
                </a:cubicBezTo>
                <a:close/>
                <a:moveTo>
                  <a:pt x="13995" y="25296"/>
                </a:moveTo>
                <a:cubicBezTo>
                  <a:pt x="14053" y="25296"/>
                  <a:pt x="14112" y="25299"/>
                  <a:pt x="14173" y="25299"/>
                </a:cubicBezTo>
                <a:cubicBezTo>
                  <a:pt x="14191" y="25299"/>
                  <a:pt x="14210" y="25299"/>
                  <a:pt x="14228" y="25298"/>
                </a:cubicBezTo>
                <a:lnTo>
                  <a:pt x="14228" y="25298"/>
                </a:lnTo>
                <a:cubicBezTo>
                  <a:pt x="14110" y="25454"/>
                  <a:pt x="13961" y="25475"/>
                  <a:pt x="13802" y="25475"/>
                </a:cubicBezTo>
                <a:cubicBezTo>
                  <a:pt x="13745" y="25475"/>
                  <a:pt x="13687" y="25472"/>
                  <a:pt x="13629" y="25472"/>
                </a:cubicBezTo>
                <a:cubicBezTo>
                  <a:pt x="13616" y="25472"/>
                  <a:pt x="13602" y="25473"/>
                  <a:pt x="13589" y="25473"/>
                </a:cubicBezTo>
                <a:lnTo>
                  <a:pt x="13588" y="25474"/>
                </a:lnTo>
                <a:cubicBezTo>
                  <a:pt x="13698" y="25317"/>
                  <a:pt x="13840" y="25296"/>
                  <a:pt x="13995" y="25296"/>
                </a:cubicBezTo>
                <a:close/>
                <a:moveTo>
                  <a:pt x="17668" y="25309"/>
                </a:moveTo>
                <a:cubicBezTo>
                  <a:pt x="17672" y="25327"/>
                  <a:pt x="17677" y="25344"/>
                  <a:pt x="17682" y="25362"/>
                </a:cubicBezTo>
                <a:cubicBezTo>
                  <a:pt x="17712" y="25374"/>
                  <a:pt x="17758" y="25360"/>
                  <a:pt x="17773" y="25388"/>
                </a:cubicBezTo>
                <a:cubicBezTo>
                  <a:pt x="17792" y="25422"/>
                  <a:pt x="17748" y="25436"/>
                  <a:pt x="17725" y="25453"/>
                </a:cubicBezTo>
                <a:cubicBezTo>
                  <a:pt x="17697" y="25473"/>
                  <a:pt x="17663" y="25475"/>
                  <a:pt x="17630" y="25475"/>
                </a:cubicBezTo>
                <a:lnTo>
                  <a:pt x="17236" y="25475"/>
                </a:lnTo>
                <a:cubicBezTo>
                  <a:pt x="17272" y="25369"/>
                  <a:pt x="17353" y="25362"/>
                  <a:pt x="17433" y="25353"/>
                </a:cubicBezTo>
                <a:cubicBezTo>
                  <a:pt x="17484" y="25363"/>
                  <a:pt x="17537" y="25368"/>
                  <a:pt x="17589" y="25368"/>
                </a:cubicBezTo>
                <a:cubicBezTo>
                  <a:pt x="17620" y="25368"/>
                  <a:pt x="17651" y="25366"/>
                  <a:pt x="17682" y="25362"/>
                </a:cubicBezTo>
                <a:cubicBezTo>
                  <a:pt x="17677" y="25344"/>
                  <a:pt x="17671" y="25327"/>
                  <a:pt x="17668" y="25309"/>
                </a:cubicBezTo>
                <a:close/>
                <a:moveTo>
                  <a:pt x="16401" y="25301"/>
                </a:moveTo>
                <a:cubicBezTo>
                  <a:pt x="16454" y="25301"/>
                  <a:pt x="16507" y="25307"/>
                  <a:pt x="16561" y="25309"/>
                </a:cubicBezTo>
                <a:cubicBezTo>
                  <a:pt x="16618" y="25311"/>
                  <a:pt x="16613" y="25350"/>
                  <a:pt x="16625" y="25378"/>
                </a:cubicBezTo>
                <a:cubicBezTo>
                  <a:pt x="16619" y="25375"/>
                  <a:pt x="16612" y="25374"/>
                  <a:pt x="16606" y="25374"/>
                </a:cubicBezTo>
                <a:cubicBezTo>
                  <a:pt x="16576" y="25374"/>
                  <a:pt x="16551" y="25404"/>
                  <a:pt x="16528" y="25419"/>
                </a:cubicBezTo>
                <a:cubicBezTo>
                  <a:pt x="16458" y="25463"/>
                  <a:pt x="16385" y="25475"/>
                  <a:pt x="16310" y="25475"/>
                </a:cubicBezTo>
                <a:cubicBezTo>
                  <a:pt x="16246" y="25475"/>
                  <a:pt x="16180" y="25467"/>
                  <a:pt x="16115" y="25462"/>
                </a:cubicBezTo>
                <a:lnTo>
                  <a:pt x="16125" y="25416"/>
                </a:lnTo>
                <a:cubicBezTo>
                  <a:pt x="16155" y="25410"/>
                  <a:pt x="16182" y="25392"/>
                  <a:pt x="16197" y="25365"/>
                </a:cubicBezTo>
                <a:cubicBezTo>
                  <a:pt x="16259" y="25313"/>
                  <a:pt x="16329" y="25301"/>
                  <a:pt x="16401" y="25301"/>
                </a:cubicBezTo>
                <a:close/>
                <a:moveTo>
                  <a:pt x="13389" y="25296"/>
                </a:moveTo>
                <a:cubicBezTo>
                  <a:pt x="13457" y="25296"/>
                  <a:pt x="13528" y="25299"/>
                  <a:pt x="13599" y="25300"/>
                </a:cubicBezTo>
                <a:cubicBezTo>
                  <a:pt x="13491" y="25451"/>
                  <a:pt x="13352" y="25475"/>
                  <a:pt x="13202" y="25475"/>
                </a:cubicBezTo>
                <a:cubicBezTo>
                  <a:pt x="13133" y="25475"/>
                  <a:pt x="13061" y="25470"/>
                  <a:pt x="12989" y="25470"/>
                </a:cubicBezTo>
                <a:cubicBezTo>
                  <a:pt x="12969" y="25470"/>
                  <a:pt x="12948" y="25471"/>
                  <a:pt x="12928" y="25472"/>
                </a:cubicBezTo>
                <a:cubicBezTo>
                  <a:pt x="13055" y="25320"/>
                  <a:pt x="13215" y="25296"/>
                  <a:pt x="13389" y="25296"/>
                </a:cubicBezTo>
                <a:close/>
                <a:moveTo>
                  <a:pt x="31930" y="25272"/>
                </a:moveTo>
                <a:cubicBezTo>
                  <a:pt x="31961" y="25272"/>
                  <a:pt x="31991" y="25277"/>
                  <a:pt x="32018" y="25292"/>
                </a:cubicBezTo>
                <a:cubicBezTo>
                  <a:pt x="32072" y="25322"/>
                  <a:pt x="31974" y="25363"/>
                  <a:pt x="32042" y="25409"/>
                </a:cubicBezTo>
                <a:cubicBezTo>
                  <a:pt x="32135" y="25332"/>
                  <a:pt x="32242" y="25280"/>
                  <a:pt x="32364" y="25280"/>
                </a:cubicBezTo>
                <a:cubicBezTo>
                  <a:pt x="32412" y="25280"/>
                  <a:pt x="32462" y="25288"/>
                  <a:pt x="32514" y="25305"/>
                </a:cubicBezTo>
                <a:cubicBezTo>
                  <a:pt x="32447" y="25414"/>
                  <a:pt x="32351" y="25476"/>
                  <a:pt x="32244" y="25476"/>
                </a:cubicBezTo>
                <a:cubicBezTo>
                  <a:pt x="32190" y="25476"/>
                  <a:pt x="32133" y="25460"/>
                  <a:pt x="32075" y="25428"/>
                </a:cubicBezTo>
                <a:cubicBezTo>
                  <a:pt x="32040" y="25409"/>
                  <a:pt x="32015" y="25400"/>
                  <a:pt x="31990" y="25400"/>
                </a:cubicBezTo>
                <a:cubicBezTo>
                  <a:pt x="31969" y="25400"/>
                  <a:pt x="31947" y="25407"/>
                  <a:pt x="31919" y="25419"/>
                </a:cubicBezTo>
                <a:cubicBezTo>
                  <a:pt x="31895" y="25430"/>
                  <a:pt x="31870" y="25435"/>
                  <a:pt x="31842" y="25435"/>
                </a:cubicBezTo>
                <a:cubicBezTo>
                  <a:pt x="31802" y="25435"/>
                  <a:pt x="31758" y="25424"/>
                  <a:pt x="31711" y="25405"/>
                </a:cubicBezTo>
                <a:lnTo>
                  <a:pt x="31710" y="25406"/>
                </a:lnTo>
                <a:cubicBezTo>
                  <a:pt x="31749" y="25340"/>
                  <a:pt x="31790" y="25293"/>
                  <a:pt x="31861" y="25279"/>
                </a:cubicBezTo>
                <a:cubicBezTo>
                  <a:pt x="31884" y="25275"/>
                  <a:pt x="31907" y="25272"/>
                  <a:pt x="31930" y="25272"/>
                </a:cubicBezTo>
                <a:close/>
                <a:moveTo>
                  <a:pt x="14564" y="25291"/>
                </a:moveTo>
                <a:cubicBezTo>
                  <a:pt x="14631" y="25291"/>
                  <a:pt x="14715" y="25300"/>
                  <a:pt x="14832" y="25315"/>
                </a:cubicBezTo>
                <a:lnTo>
                  <a:pt x="14830" y="25315"/>
                </a:lnTo>
                <a:cubicBezTo>
                  <a:pt x="14740" y="25440"/>
                  <a:pt x="14702" y="25476"/>
                  <a:pt x="14517" y="25476"/>
                </a:cubicBezTo>
                <a:cubicBezTo>
                  <a:pt x="14439" y="25476"/>
                  <a:pt x="14334" y="25470"/>
                  <a:pt x="14189" y="25461"/>
                </a:cubicBezTo>
                <a:cubicBezTo>
                  <a:pt x="14348" y="25335"/>
                  <a:pt x="14416" y="25291"/>
                  <a:pt x="14564" y="25291"/>
                </a:cubicBezTo>
                <a:close/>
                <a:moveTo>
                  <a:pt x="12797" y="25287"/>
                </a:moveTo>
                <a:cubicBezTo>
                  <a:pt x="12848" y="25287"/>
                  <a:pt x="12904" y="25294"/>
                  <a:pt x="12963" y="25308"/>
                </a:cubicBezTo>
                <a:cubicBezTo>
                  <a:pt x="12848" y="25421"/>
                  <a:pt x="12722" y="25477"/>
                  <a:pt x="12569" y="25477"/>
                </a:cubicBezTo>
                <a:cubicBezTo>
                  <a:pt x="12526" y="25477"/>
                  <a:pt x="12481" y="25472"/>
                  <a:pt x="12433" y="25463"/>
                </a:cubicBezTo>
                <a:cubicBezTo>
                  <a:pt x="12530" y="25346"/>
                  <a:pt x="12646" y="25287"/>
                  <a:pt x="12797" y="25287"/>
                </a:cubicBezTo>
                <a:close/>
                <a:moveTo>
                  <a:pt x="15285" y="25290"/>
                </a:moveTo>
                <a:cubicBezTo>
                  <a:pt x="15290" y="25290"/>
                  <a:pt x="15295" y="25290"/>
                  <a:pt x="15299" y="25290"/>
                </a:cubicBezTo>
                <a:lnTo>
                  <a:pt x="15623" y="25298"/>
                </a:lnTo>
                <a:cubicBezTo>
                  <a:pt x="15539" y="25420"/>
                  <a:pt x="15421" y="25482"/>
                  <a:pt x="15264" y="25482"/>
                </a:cubicBezTo>
                <a:cubicBezTo>
                  <a:pt x="15244" y="25482"/>
                  <a:pt x="15222" y="25481"/>
                  <a:pt x="15200" y="25479"/>
                </a:cubicBezTo>
                <a:cubicBezTo>
                  <a:pt x="15167" y="25475"/>
                  <a:pt x="15134" y="25474"/>
                  <a:pt x="15098" y="25474"/>
                </a:cubicBezTo>
                <a:cubicBezTo>
                  <a:pt x="15048" y="25474"/>
                  <a:pt x="14991" y="25476"/>
                  <a:pt x="14921" y="25476"/>
                </a:cubicBezTo>
                <a:cubicBezTo>
                  <a:pt x="15038" y="25361"/>
                  <a:pt x="15136" y="25290"/>
                  <a:pt x="15285" y="25290"/>
                </a:cubicBezTo>
                <a:close/>
                <a:moveTo>
                  <a:pt x="15914" y="25278"/>
                </a:moveTo>
                <a:cubicBezTo>
                  <a:pt x="15931" y="25285"/>
                  <a:pt x="15949" y="25286"/>
                  <a:pt x="15968" y="25286"/>
                </a:cubicBezTo>
                <a:cubicBezTo>
                  <a:pt x="15986" y="25286"/>
                  <a:pt x="16004" y="25285"/>
                  <a:pt x="16022" y="25285"/>
                </a:cubicBezTo>
                <a:cubicBezTo>
                  <a:pt x="16059" y="25285"/>
                  <a:pt x="16094" y="25291"/>
                  <a:pt x="16117" y="25328"/>
                </a:cubicBezTo>
                <a:lnTo>
                  <a:pt x="16116" y="25329"/>
                </a:lnTo>
                <a:cubicBezTo>
                  <a:pt x="16013" y="25404"/>
                  <a:pt x="15912" y="25483"/>
                  <a:pt x="15775" y="25483"/>
                </a:cubicBezTo>
                <a:cubicBezTo>
                  <a:pt x="15728" y="25483"/>
                  <a:pt x="15678" y="25474"/>
                  <a:pt x="15622" y="25453"/>
                </a:cubicBezTo>
                <a:cubicBezTo>
                  <a:pt x="15711" y="25374"/>
                  <a:pt x="15782" y="25293"/>
                  <a:pt x="15914" y="25278"/>
                </a:cubicBezTo>
                <a:close/>
                <a:moveTo>
                  <a:pt x="28115" y="25333"/>
                </a:moveTo>
                <a:cubicBezTo>
                  <a:pt x="28182" y="25333"/>
                  <a:pt x="28249" y="25355"/>
                  <a:pt x="28321" y="25399"/>
                </a:cubicBezTo>
                <a:lnTo>
                  <a:pt x="28308" y="25436"/>
                </a:lnTo>
                <a:cubicBezTo>
                  <a:pt x="28238" y="25469"/>
                  <a:pt x="28168" y="25484"/>
                  <a:pt x="28098" y="25484"/>
                </a:cubicBezTo>
                <a:cubicBezTo>
                  <a:pt x="28021" y="25484"/>
                  <a:pt x="27943" y="25466"/>
                  <a:pt x="27865" y="25437"/>
                </a:cubicBezTo>
                <a:cubicBezTo>
                  <a:pt x="27951" y="25368"/>
                  <a:pt x="28033" y="25333"/>
                  <a:pt x="28115" y="25333"/>
                </a:cubicBezTo>
                <a:close/>
                <a:moveTo>
                  <a:pt x="11193" y="25411"/>
                </a:moveTo>
                <a:lnTo>
                  <a:pt x="11193" y="25411"/>
                </a:lnTo>
                <a:cubicBezTo>
                  <a:pt x="11206" y="25437"/>
                  <a:pt x="11181" y="25450"/>
                  <a:pt x="11165" y="25463"/>
                </a:cubicBezTo>
                <a:cubicBezTo>
                  <a:pt x="11145" y="25478"/>
                  <a:pt x="11127" y="25498"/>
                  <a:pt x="11097" y="25498"/>
                </a:cubicBezTo>
                <a:cubicBezTo>
                  <a:pt x="11093" y="25498"/>
                  <a:pt x="11088" y="25498"/>
                  <a:pt x="11083" y="25497"/>
                </a:cubicBezTo>
                <a:lnTo>
                  <a:pt x="11083" y="25497"/>
                </a:lnTo>
                <a:cubicBezTo>
                  <a:pt x="11115" y="25438"/>
                  <a:pt x="11115" y="25438"/>
                  <a:pt x="11193" y="25411"/>
                </a:cubicBezTo>
                <a:close/>
                <a:moveTo>
                  <a:pt x="18091" y="25387"/>
                </a:moveTo>
                <a:lnTo>
                  <a:pt x="18294" y="25403"/>
                </a:lnTo>
                <a:cubicBezTo>
                  <a:pt x="18275" y="25467"/>
                  <a:pt x="18222" y="25498"/>
                  <a:pt x="18150" y="25499"/>
                </a:cubicBezTo>
                <a:cubicBezTo>
                  <a:pt x="18117" y="25499"/>
                  <a:pt x="18084" y="25500"/>
                  <a:pt x="18051" y="25500"/>
                </a:cubicBezTo>
                <a:cubicBezTo>
                  <a:pt x="17992" y="25500"/>
                  <a:pt x="17934" y="25497"/>
                  <a:pt x="17876" y="25481"/>
                </a:cubicBezTo>
                <a:cubicBezTo>
                  <a:pt x="17914" y="25374"/>
                  <a:pt x="18009" y="25394"/>
                  <a:pt x="18091" y="25388"/>
                </a:cubicBezTo>
                <a:lnTo>
                  <a:pt x="18091" y="25387"/>
                </a:lnTo>
                <a:close/>
                <a:moveTo>
                  <a:pt x="3637" y="25434"/>
                </a:moveTo>
                <a:cubicBezTo>
                  <a:pt x="3677" y="25434"/>
                  <a:pt x="3692" y="25460"/>
                  <a:pt x="3688" y="25490"/>
                </a:cubicBezTo>
                <a:cubicBezTo>
                  <a:pt x="3687" y="25503"/>
                  <a:pt x="3675" y="25514"/>
                  <a:pt x="3662" y="25514"/>
                </a:cubicBezTo>
                <a:cubicBezTo>
                  <a:pt x="3660" y="25514"/>
                  <a:pt x="3658" y="25514"/>
                  <a:pt x="3656" y="25513"/>
                </a:cubicBezTo>
                <a:lnTo>
                  <a:pt x="3655" y="25514"/>
                </a:lnTo>
                <a:cubicBezTo>
                  <a:pt x="3611" y="25506"/>
                  <a:pt x="3582" y="25491"/>
                  <a:pt x="3588" y="25457"/>
                </a:cubicBezTo>
                <a:cubicBezTo>
                  <a:pt x="3589" y="25448"/>
                  <a:pt x="3618" y="25435"/>
                  <a:pt x="3635" y="25434"/>
                </a:cubicBezTo>
                <a:cubicBezTo>
                  <a:pt x="3636" y="25434"/>
                  <a:pt x="3636" y="25434"/>
                  <a:pt x="3637" y="25434"/>
                </a:cubicBezTo>
                <a:close/>
                <a:moveTo>
                  <a:pt x="25360" y="24565"/>
                </a:moveTo>
                <a:cubicBezTo>
                  <a:pt x="25605" y="24565"/>
                  <a:pt x="25851" y="24567"/>
                  <a:pt x="26096" y="24572"/>
                </a:cubicBezTo>
                <a:cubicBezTo>
                  <a:pt x="26731" y="24584"/>
                  <a:pt x="27367" y="24587"/>
                  <a:pt x="28003" y="24593"/>
                </a:cubicBezTo>
                <a:cubicBezTo>
                  <a:pt x="29029" y="24601"/>
                  <a:pt x="30051" y="24673"/>
                  <a:pt x="31072" y="24755"/>
                </a:cubicBezTo>
                <a:cubicBezTo>
                  <a:pt x="31664" y="24801"/>
                  <a:pt x="32257" y="24833"/>
                  <a:pt x="32850" y="24867"/>
                </a:cubicBezTo>
                <a:cubicBezTo>
                  <a:pt x="33649" y="24912"/>
                  <a:pt x="34442" y="24997"/>
                  <a:pt x="35237" y="25067"/>
                </a:cubicBezTo>
                <a:cubicBezTo>
                  <a:pt x="35755" y="25111"/>
                  <a:pt x="36273" y="25138"/>
                  <a:pt x="36791" y="25169"/>
                </a:cubicBezTo>
                <a:cubicBezTo>
                  <a:pt x="36802" y="25169"/>
                  <a:pt x="36813" y="25169"/>
                  <a:pt x="36823" y="25169"/>
                </a:cubicBezTo>
                <a:cubicBezTo>
                  <a:pt x="36900" y="25169"/>
                  <a:pt x="36978" y="25156"/>
                  <a:pt x="37056" y="25152"/>
                </a:cubicBezTo>
                <a:cubicBezTo>
                  <a:pt x="37074" y="25151"/>
                  <a:pt x="37094" y="25149"/>
                  <a:pt x="37112" y="25149"/>
                </a:cubicBezTo>
                <a:cubicBezTo>
                  <a:pt x="37141" y="25149"/>
                  <a:pt x="37169" y="25154"/>
                  <a:pt x="37186" y="25180"/>
                </a:cubicBezTo>
                <a:cubicBezTo>
                  <a:pt x="37260" y="25290"/>
                  <a:pt x="37368" y="25383"/>
                  <a:pt x="37424" y="25514"/>
                </a:cubicBezTo>
                <a:cubicBezTo>
                  <a:pt x="37185" y="25505"/>
                  <a:pt x="36966" y="25455"/>
                  <a:pt x="36744" y="25436"/>
                </a:cubicBezTo>
                <a:cubicBezTo>
                  <a:pt x="36362" y="25404"/>
                  <a:pt x="35980" y="25380"/>
                  <a:pt x="35600" y="25347"/>
                </a:cubicBezTo>
                <a:cubicBezTo>
                  <a:pt x="34982" y="25293"/>
                  <a:pt x="34364" y="25235"/>
                  <a:pt x="33745" y="25182"/>
                </a:cubicBezTo>
                <a:cubicBezTo>
                  <a:pt x="33084" y="25123"/>
                  <a:pt x="32422" y="25104"/>
                  <a:pt x="31759" y="25085"/>
                </a:cubicBezTo>
                <a:lnTo>
                  <a:pt x="31759" y="25086"/>
                </a:lnTo>
                <a:cubicBezTo>
                  <a:pt x="30776" y="25058"/>
                  <a:pt x="29791" y="25043"/>
                  <a:pt x="28808" y="25007"/>
                </a:cubicBezTo>
                <a:cubicBezTo>
                  <a:pt x="28139" y="24983"/>
                  <a:pt x="27471" y="24936"/>
                  <a:pt x="26803" y="24897"/>
                </a:cubicBezTo>
                <a:cubicBezTo>
                  <a:pt x="26060" y="24853"/>
                  <a:pt x="25317" y="24814"/>
                  <a:pt x="24574" y="24764"/>
                </a:cubicBezTo>
                <a:cubicBezTo>
                  <a:pt x="24016" y="24726"/>
                  <a:pt x="23455" y="24714"/>
                  <a:pt x="22899" y="24659"/>
                </a:cubicBezTo>
                <a:cubicBezTo>
                  <a:pt x="22856" y="24664"/>
                  <a:pt x="22813" y="24667"/>
                  <a:pt x="22770" y="24667"/>
                </a:cubicBezTo>
                <a:cubicBezTo>
                  <a:pt x="22702" y="24667"/>
                  <a:pt x="22635" y="24661"/>
                  <a:pt x="22568" y="24659"/>
                </a:cubicBezTo>
                <a:cubicBezTo>
                  <a:pt x="22572" y="24651"/>
                  <a:pt x="22575" y="24644"/>
                  <a:pt x="22580" y="24637"/>
                </a:cubicBezTo>
                <a:cubicBezTo>
                  <a:pt x="22651" y="24637"/>
                  <a:pt x="22722" y="24630"/>
                  <a:pt x="22793" y="24630"/>
                </a:cubicBezTo>
                <a:cubicBezTo>
                  <a:pt x="22828" y="24630"/>
                  <a:pt x="22864" y="24632"/>
                  <a:pt x="22900" y="24637"/>
                </a:cubicBezTo>
                <a:cubicBezTo>
                  <a:pt x="23719" y="24590"/>
                  <a:pt x="24539" y="24565"/>
                  <a:pt x="25360" y="24565"/>
                </a:cubicBezTo>
                <a:close/>
                <a:moveTo>
                  <a:pt x="28639" y="25361"/>
                </a:moveTo>
                <a:cubicBezTo>
                  <a:pt x="28649" y="25367"/>
                  <a:pt x="28663" y="25368"/>
                  <a:pt x="28678" y="25368"/>
                </a:cubicBezTo>
                <a:cubicBezTo>
                  <a:pt x="28687" y="25368"/>
                  <a:pt x="28696" y="25367"/>
                  <a:pt x="28705" y="25367"/>
                </a:cubicBezTo>
                <a:cubicBezTo>
                  <a:pt x="28739" y="25367"/>
                  <a:pt x="28770" y="25373"/>
                  <a:pt x="28758" y="25431"/>
                </a:cubicBezTo>
                <a:cubicBezTo>
                  <a:pt x="28704" y="25487"/>
                  <a:pt x="28638" y="25516"/>
                  <a:pt x="28558" y="25516"/>
                </a:cubicBezTo>
                <a:cubicBezTo>
                  <a:pt x="28544" y="25516"/>
                  <a:pt x="28529" y="25515"/>
                  <a:pt x="28513" y="25513"/>
                </a:cubicBezTo>
                <a:cubicBezTo>
                  <a:pt x="28468" y="25509"/>
                  <a:pt x="28422" y="25501"/>
                  <a:pt x="28377" y="25500"/>
                </a:cubicBezTo>
                <a:cubicBezTo>
                  <a:pt x="28326" y="25498"/>
                  <a:pt x="28310" y="25474"/>
                  <a:pt x="28312" y="25436"/>
                </a:cubicBezTo>
                <a:lnTo>
                  <a:pt x="28312" y="25436"/>
                </a:lnTo>
                <a:cubicBezTo>
                  <a:pt x="28314" y="25436"/>
                  <a:pt x="28316" y="25436"/>
                  <a:pt x="28318" y="25436"/>
                </a:cubicBezTo>
                <a:cubicBezTo>
                  <a:pt x="28337" y="25436"/>
                  <a:pt x="28355" y="25425"/>
                  <a:pt x="28362" y="25406"/>
                </a:cubicBezTo>
                <a:lnTo>
                  <a:pt x="28361" y="25406"/>
                </a:lnTo>
                <a:lnTo>
                  <a:pt x="28361" y="25406"/>
                </a:lnTo>
                <a:cubicBezTo>
                  <a:pt x="28445" y="25348"/>
                  <a:pt x="28546" y="25373"/>
                  <a:pt x="28639" y="25361"/>
                </a:cubicBezTo>
                <a:close/>
                <a:moveTo>
                  <a:pt x="18584" y="25399"/>
                </a:moveTo>
                <a:lnTo>
                  <a:pt x="18798" y="25425"/>
                </a:lnTo>
                <a:cubicBezTo>
                  <a:pt x="18832" y="25429"/>
                  <a:pt x="18862" y="25435"/>
                  <a:pt x="18868" y="25470"/>
                </a:cubicBezTo>
                <a:cubicBezTo>
                  <a:pt x="18806" y="25512"/>
                  <a:pt x="18742" y="25523"/>
                  <a:pt x="18675" y="25523"/>
                </a:cubicBezTo>
                <a:cubicBezTo>
                  <a:pt x="18595" y="25523"/>
                  <a:pt x="18512" y="25507"/>
                  <a:pt x="18427" y="25507"/>
                </a:cubicBezTo>
                <a:cubicBezTo>
                  <a:pt x="18417" y="25507"/>
                  <a:pt x="18407" y="25507"/>
                  <a:pt x="18398" y="25507"/>
                </a:cubicBezTo>
                <a:cubicBezTo>
                  <a:pt x="18426" y="25413"/>
                  <a:pt x="18511" y="25413"/>
                  <a:pt x="18584" y="25399"/>
                </a:cubicBezTo>
                <a:close/>
                <a:moveTo>
                  <a:pt x="33438" y="25330"/>
                </a:moveTo>
                <a:cubicBezTo>
                  <a:pt x="33451" y="25330"/>
                  <a:pt x="33465" y="25331"/>
                  <a:pt x="33479" y="25333"/>
                </a:cubicBezTo>
                <a:cubicBezTo>
                  <a:pt x="33666" y="25350"/>
                  <a:pt x="33855" y="25363"/>
                  <a:pt x="34079" y="25381"/>
                </a:cubicBezTo>
                <a:cubicBezTo>
                  <a:pt x="33984" y="25479"/>
                  <a:pt x="33895" y="25525"/>
                  <a:pt x="33783" y="25525"/>
                </a:cubicBezTo>
                <a:cubicBezTo>
                  <a:pt x="33757" y="25525"/>
                  <a:pt x="33730" y="25523"/>
                  <a:pt x="33701" y="25518"/>
                </a:cubicBezTo>
                <a:cubicBezTo>
                  <a:pt x="33542" y="25491"/>
                  <a:pt x="33377" y="25504"/>
                  <a:pt x="33205" y="25465"/>
                </a:cubicBezTo>
                <a:cubicBezTo>
                  <a:pt x="33261" y="25377"/>
                  <a:pt x="33332" y="25330"/>
                  <a:pt x="33438" y="25330"/>
                </a:cubicBezTo>
                <a:close/>
                <a:moveTo>
                  <a:pt x="37905" y="25230"/>
                </a:moveTo>
                <a:cubicBezTo>
                  <a:pt x="37929" y="25303"/>
                  <a:pt x="37878" y="25369"/>
                  <a:pt x="37885" y="25440"/>
                </a:cubicBezTo>
                <a:lnTo>
                  <a:pt x="37885" y="25441"/>
                </a:lnTo>
                <a:cubicBezTo>
                  <a:pt x="37872" y="25480"/>
                  <a:pt x="37855" y="25516"/>
                  <a:pt x="37786" y="25528"/>
                </a:cubicBezTo>
                <a:cubicBezTo>
                  <a:pt x="37786" y="25415"/>
                  <a:pt x="37779" y="25305"/>
                  <a:pt x="37905" y="25230"/>
                </a:cubicBezTo>
                <a:close/>
                <a:moveTo>
                  <a:pt x="4052" y="25265"/>
                </a:moveTo>
                <a:cubicBezTo>
                  <a:pt x="4053" y="25265"/>
                  <a:pt x="4054" y="25265"/>
                  <a:pt x="4055" y="25265"/>
                </a:cubicBezTo>
                <a:cubicBezTo>
                  <a:pt x="4134" y="25425"/>
                  <a:pt x="4115" y="25429"/>
                  <a:pt x="3830" y="25556"/>
                </a:cubicBezTo>
                <a:lnTo>
                  <a:pt x="3828" y="25557"/>
                </a:lnTo>
                <a:cubicBezTo>
                  <a:pt x="3739" y="25388"/>
                  <a:pt x="3739" y="25387"/>
                  <a:pt x="3908" y="25316"/>
                </a:cubicBezTo>
                <a:cubicBezTo>
                  <a:pt x="3955" y="25296"/>
                  <a:pt x="3996" y="25265"/>
                  <a:pt x="4052" y="25265"/>
                </a:cubicBezTo>
                <a:close/>
                <a:moveTo>
                  <a:pt x="9783" y="25407"/>
                </a:moveTo>
                <a:cubicBezTo>
                  <a:pt x="9799" y="25407"/>
                  <a:pt x="9820" y="25413"/>
                  <a:pt x="9830" y="25440"/>
                </a:cubicBezTo>
                <a:cubicBezTo>
                  <a:pt x="9849" y="25491"/>
                  <a:pt x="9811" y="25516"/>
                  <a:pt x="9761" y="25526"/>
                </a:cubicBezTo>
                <a:cubicBezTo>
                  <a:pt x="9688" y="25543"/>
                  <a:pt x="9616" y="25554"/>
                  <a:pt x="9543" y="25568"/>
                </a:cubicBezTo>
                <a:cubicBezTo>
                  <a:pt x="9536" y="25569"/>
                  <a:pt x="9529" y="25570"/>
                  <a:pt x="9522" y="25570"/>
                </a:cubicBezTo>
                <a:cubicBezTo>
                  <a:pt x="9485" y="25570"/>
                  <a:pt x="9467" y="25550"/>
                  <a:pt x="9458" y="25516"/>
                </a:cubicBezTo>
                <a:cubicBezTo>
                  <a:pt x="9446" y="25466"/>
                  <a:pt x="9466" y="25438"/>
                  <a:pt x="9527" y="25434"/>
                </a:cubicBezTo>
                <a:cubicBezTo>
                  <a:pt x="9593" y="25426"/>
                  <a:pt x="9660" y="25419"/>
                  <a:pt x="9761" y="25410"/>
                </a:cubicBezTo>
                <a:cubicBezTo>
                  <a:pt x="9763" y="25410"/>
                  <a:pt x="9772" y="25407"/>
                  <a:pt x="9783" y="25407"/>
                </a:cubicBezTo>
                <a:close/>
                <a:moveTo>
                  <a:pt x="34358" y="25405"/>
                </a:moveTo>
                <a:cubicBezTo>
                  <a:pt x="34401" y="25405"/>
                  <a:pt x="34449" y="25415"/>
                  <a:pt x="34500" y="25438"/>
                </a:cubicBezTo>
                <a:cubicBezTo>
                  <a:pt x="34433" y="25530"/>
                  <a:pt x="34353" y="25575"/>
                  <a:pt x="34263" y="25575"/>
                </a:cubicBezTo>
                <a:cubicBezTo>
                  <a:pt x="34209" y="25575"/>
                  <a:pt x="34152" y="25559"/>
                  <a:pt x="34093" y="25528"/>
                </a:cubicBezTo>
                <a:cubicBezTo>
                  <a:pt x="34174" y="25458"/>
                  <a:pt x="34257" y="25405"/>
                  <a:pt x="34358" y="25405"/>
                </a:cubicBezTo>
                <a:close/>
                <a:moveTo>
                  <a:pt x="4403" y="25394"/>
                </a:moveTo>
                <a:cubicBezTo>
                  <a:pt x="4429" y="25461"/>
                  <a:pt x="4445" y="25513"/>
                  <a:pt x="4378" y="25547"/>
                </a:cubicBezTo>
                <a:lnTo>
                  <a:pt x="4375" y="25548"/>
                </a:lnTo>
                <a:cubicBezTo>
                  <a:pt x="4352" y="25560"/>
                  <a:pt x="4327" y="25581"/>
                  <a:pt x="4301" y="25581"/>
                </a:cubicBezTo>
                <a:cubicBezTo>
                  <a:pt x="4286" y="25581"/>
                  <a:pt x="4271" y="25575"/>
                  <a:pt x="4256" y="25556"/>
                </a:cubicBezTo>
                <a:cubicBezTo>
                  <a:pt x="4227" y="25519"/>
                  <a:pt x="4233" y="25479"/>
                  <a:pt x="4281" y="25451"/>
                </a:cubicBezTo>
                <a:cubicBezTo>
                  <a:pt x="4313" y="25434"/>
                  <a:pt x="4349" y="25419"/>
                  <a:pt x="4403" y="25394"/>
                </a:cubicBezTo>
                <a:close/>
                <a:moveTo>
                  <a:pt x="35460" y="25508"/>
                </a:moveTo>
                <a:cubicBezTo>
                  <a:pt x="35511" y="25508"/>
                  <a:pt x="35565" y="25512"/>
                  <a:pt x="35620" y="25544"/>
                </a:cubicBezTo>
                <a:cubicBezTo>
                  <a:pt x="35576" y="25590"/>
                  <a:pt x="35532" y="25603"/>
                  <a:pt x="35488" y="25603"/>
                </a:cubicBezTo>
                <a:cubicBezTo>
                  <a:pt x="35458" y="25603"/>
                  <a:pt x="35429" y="25597"/>
                  <a:pt x="35400" y="25592"/>
                </a:cubicBezTo>
                <a:cubicBezTo>
                  <a:pt x="35374" y="25587"/>
                  <a:pt x="35348" y="25573"/>
                  <a:pt x="35357" y="25545"/>
                </a:cubicBezTo>
                <a:lnTo>
                  <a:pt x="35357" y="25545"/>
                </a:lnTo>
                <a:lnTo>
                  <a:pt x="35357" y="25547"/>
                </a:lnTo>
                <a:cubicBezTo>
                  <a:pt x="35366" y="25523"/>
                  <a:pt x="35388" y="25508"/>
                  <a:pt x="35412" y="25508"/>
                </a:cubicBezTo>
                <a:cubicBezTo>
                  <a:pt x="35413" y="25508"/>
                  <a:pt x="35415" y="25508"/>
                  <a:pt x="35417" y="25509"/>
                </a:cubicBezTo>
                <a:cubicBezTo>
                  <a:pt x="35431" y="25509"/>
                  <a:pt x="35446" y="25508"/>
                  <a:pt x="35460" y="25508"/>
                </a:cubicBezTo>
                <a:close/>
                <a:moveTo>
                  <a:pt x="6589" y="25538"/>
                </a:moveTo>
                <a:cubicBezTo>
                  <a:pt x="6604" y="25538"/>
                  <a:pt x="6620" y="25540"/>
                  <a:pt x="6635" y="25540"/>
                </a:cubicBezTo>
                <a:cubicBezTo>
                  <a:pt x="6638" y="25540"/>
                  <a:pt x="6641" y="25540"/>
                  <a:pt x="6645" y="25539"/>
                </a:cubicBezTo>
                <a:lnTo>
                  <a:pt x="6645" y="25539"/>
                </a:lnTo>
                <a:cubicBezTo>
                  <a:pt x="6644" y="25564"/>
                  <a:pt x="6644" y="25587"/>
                  <a:pt x="6642" y="25612"/>
                </a:cubicBezTo>
                <a:lnTo>
                  <a:pt x="6557" y="25620"/>
                </a:lnTo>
                <a:cubicBezTo>
                  <a:pt x="6535" y="25614"/>
                  <a:pt x="6519" y="25598"/>
                  <a:pt x="6513" y="25576"/>
                </a:cubicBezTo>
                <a:cubicBezTo>
                  <a:pt x="6530" y="25544"/>
                  <a:pt x="6558" y="25538"/>
                  <a:pt x="6589" y="25538"/>
                </a:cubicBezTo>
                <a:close/>
                <a:moveTo>
                  <a:pt x="9103" y="25466"/>
                </a:moveTo>
                <a:cubicBezTo>
                  <a:pt x="9134" y="25466"/>
                  <a:pt x="9165" y="25467"/>
                  <a:pt x="9196" y="25467"/>
                </a:cubicBezTo>
                <a:lnTo>
                  <a:pt x="9261" y="25501"/>
                </a:lnTo>
                <a:cubicBezTo>
                  <a:pt x="9283" y="25499"/>
                  <a:pt x="9305" y="25478"/>
                  <a:pt x="9325" y="25478"/>
                </a:cubicBezTo>
                <a:cubicBezTo>
                  <a:pt x="9333" y="25478"/>
                  <a:pt x="9341" y="25481"/>
                  <a:pt x="9348" y="25490"/>
                </a:cubicBezTo>
                <a:cubicBezTo>
                  <a:pt x="9376" y="25524"/>
                  <a:pt x="9374" y="25583"/>
                  <a:pt x="9332" y="25595"/>
                </a:cubicBezTo>
                <a:cubicBezTo>
                  <a:pt x="9285" y="25609"/>
                  <a:pt x="9235" y="25636"/>
                  <a:pt x="9183" y="25636"/>
                </a:cubicBezTo>
                <a:cubicBezTo>
                  <a:pt x="9159" y="25636"/>
                  <a:pt x="9135" y="25630"/>
                  <a:pt x="9109" y="25614"/>
                </a:cubicBezTo>
                <a:cubicBezTo>
                  <a:pt x="9139" y="25596"/>
                  <a:pt x="9185" y="25587"/>
                  <a:pt x="9154" y="25544"/>
                </a:cubicBezTo>
                <a:lnTo>
                  <a:pt x="9154" y="25544"/>
                </a:lnTo>
                <a:cubicBezTo>
                  <a:pt x="9167" y="25551"/>
                  <a:pt x="9178" y="25554"/>
                  <a:pt x="9188" y="25554"/>
                </a:cubicBezTo>
                <a:cubicBezTo>
                  <a:pt x="9221" y="25554"/>
                  <a:pt x="9237" y="25522"/>
                  <a:pt x="9260" y="25501"/>
                </a:cubicBezTo>
                <a:lnTo>
                  <a:pt x="9195" y="25467"/>
                </a:lnTo>
                <a:lnTo>
                  <a:pt x="9151" y="25541"/>
                </a:lnTo>
                <a:cubicBezTo>
                  <a:pt x="9145" y="25539"/>
                  <a:pt x="9139" y="25539"/>
                  <a:pt x="9133" y="25539"/>
                </a:cubicBezTo>
                <a:cubicBezTo>
                  <a:pt x="9106" y="25539"/>
                  <a:pt x="9081" y="25552"/>
                  <a:pt x="9065" y="25574"/>
                </a:cubicBezTo>
                <a:cubicBezTo>
                  <a:pt x="9064" y="25574"/>
                  <a:pt x="9062" y="25574"/>
                  <a:pt x="9061" y="25574"/>
                </a:cubicBezTo>
                <a:cubicBezTo>
                  <a:pt x="9017" y="25574"/>
                  <a:pt x="8989" y="25557"/>
                  <a:pt x="8990" y="25516"/>
                </a:cubicBezTo>
                <a:cubicBezTo>
                  <a:pt x="8992" y="25480"/>
                  <a:pt x="9022" y="25468"/>
                  <a:pt x="9057" y="25467"/>
                </a:cubicBezTo>
                <a:cubicBezTo>
                  <a:pt x="9072" y="25466"/>
                  <a:pt x="9088" y="25466"/>
                  <a:pt x="9103" y="25466"/>
                </a:cubicBezTo>
                <a:close/>
                <a:moveTo>
                  <a:pt x="5080" y="25361"/>
                </a:moveTo>
                <a:cubicBezTo>
                  <a:pt x="5092" y="25361"/>
                  <a:pt x="5105" y="25362"/>
                  <a:pt x="5118" y="25365"/>
                </a:cubicBezTo>
                <a:cubicBezTo>
                  <a:pt x="5163" y="25373"/>
                  <a:pt x="5191" y="25394"/>
                  <a:pt x="5193" y="25435"/>
                </a:cubicBezTo>
                <a:cubicBezTo>
                  <a:pt x="5197" y="25484"/>
                  <a:pt x="5211" y="25542"/>
                  <a:pt x="5143" y="25572"/>
                </a:cubicBezTo>
                <a:lnTo>
                  <a:pt x="5142" y="25572"/>
                </a:lnTo>
                <a:cubicBezTo>
                  <a:pt x="5083" y="25598"/>
                  <a:pt x="5021" y="25618"/>
                  <a:pt x="4938" y="25650"/>
                </a:cubicBezTo>
                <a:cubicBezTo>
                  <a:pt x="4925" y="25592"/>
                  <a:pt x="4915" y="25558"/>
                  <a:pt x="4910" y="25525"/>
                </a:cubicBezTo>
                <a:cubicBezTo>
                  <a:pt x="4897" y="25434"/>
                  <a:pt x="4979" y="25361"/>
                  <a:pt x="5080" y="25361"/>
                </a:cubicBezTo>
                <a:close/>
                <a:moveTo>
                  <a:pt x="31717" y="25489"/>
                </a:moveTo>
                <a:cubicBezTo>
                  <a:pt x="31747" y="25489"/>
                  <a:pt x="31776" y="25493"/>
                  <a:pt x="31806" y="25503"/>
                </a:cubicBezTo>
                <a:lnTo>
                  <a:pt x="31805" y="25503"/>
                </a:lnTo>
                <a:cubicBezTo>
                  <a:pt x="31757" y="25591"/>
                  <a:pt x="31697" y="25645"/>
                  <a:pt x="31563" y="25654"/>
                </a:cubicBezTo>
                <a:cubicBezTo>
                  <a:pt x="31560" y="25654"/>
                  <a:pt x="31557" y="25654"/>
                  <a:pt x="31555" y="25654"/>
                </a:cubicBezTo>
                <a:cubicBezTo>
                  <a:pt x="31487" y="25654"/>
                  <a:pt x="31495" y="25593"/>
                  <a:pt x="31476" y="25569"/>
                </a:cubicBezTo>
                <a:cubicBezTo>
                  <a:pt x="31562" y="25521"/>
                  <a:pt x="31638" y="25489"/>
                  <a:pt x="31717" y="25489"/>
                </a:cubicBezTo>
                <a:close/>
                <a:moveTo>
                  <a:pt x="34795" y="25452"/>
                </a:moveTo>
                <a:cubicBezTo>
                  <a:pt x="34823" y="25452"/>
                  <a:pt x="34854" y="25455"/>
                  <a:pt x="34886" y="25462"/>
                </a:cubicBezTo>
                <a:cubicBezTo>
                  <a:pt x="34969" y="25480"/>
                  <a:pt x="35057" y="25480"/>
                  <a:pt x="35153" y="25490"/>
                </a:cubicBezTo>
                <a:cubicBezTo>
                  <a:pt x="35030" y="25612"/>
                  <a:pt x="34973" y="25654"/>
                  <a:pt x="34872" y="25654"/>
                </a:cubicBezTo>
                <a:cubicBezTo>
                  <a:pt x="34793" y="25654"/>
                  <a:pt x="34686" y="25628"/>
                  <a:pt x="34498" y="25595"/>
                </a:cubicBezTo>
                <a:cubicBezTo>
                  <a:pt x="34591" y="25504"/>
                  <a:pt x="34682" y="25452"/>
                  <a:pt x="34795" y="25452"/>
                </a:cubicBezTo>
                <a:close/>
                <a:moveTo>
                  <a:pt x="35827" y="25541"/>
                </a:moveTo>
                <a:cubicBezTo>
                  <a:pt x="35834" y="25541"/>
                  <a:pt x="35841" y="25542"/>
                  <a:pt x="35847" y="25542"/>
                </a:cubicBezTo>
                <a:cubicBezTo>
                  <a:pt x="36048" y="25551"/>
                  <a:pt x="36250" y="25562"/>
                  <a:pt x="36469" y="25574"/>
                </a:cubicBezTo>
                <a:cubicBezTo>
                  <a:pt x="36437" y="25640"/>
                  <a:pt x="36393" y="25660"/>
                  <a:pt x="36343" y="25660"/>
                </a:cubicBezTo>
                <a:cubicBezTo>
                  <a:pt x="36339" y="25660"/>
                  <a:pt x="36334" y="25660"/>
                  <a:pt x="36330" y="25660"/>
                </a:cubicBezTo>
                <a:lnTo>
                  <a:pt x="36330" y="25658"/>
                </a:lnTo>
                <a:cubicBezTo>
                  <a:pt x="36162" y="25648"/>
                  <a:pt x="35995" y="25631"/>
                  <a:pt x="35827" y="25616"/>
                </a:cubicBezTo>
                <a:cubicBezTo>
                  <a:pt x="35800" y="25613"/>
                  <a:pt x="35770" y="25607"/>
                  <a:pt x="35771" y="25579"/>
                </a:cubicBezTo>
                <a:cubicBezTo>
                  <a:pt x="35773" y="25546"/>
                  <a:pt x="35800" y="25541"/>
                  <a:pt x="35827" y="25541"/>
                </a:cubicBezTo>
                <a:close/>
                <a:moveTo>
                  <a:pt x="8334" y="25514"/>
                </a:moveTo>
                <a:cubicBezTo>
                  <a:pt x="8409" y="25518"/>
                  <a:pt x="8428" y="25551"/>
                  <a:pt x="8384" y="25606"/>
                </a:cubicBezTo>
                <a:lnTo>
                  <a:pt x="8384" y="25605"/>
                </a:lnTo>
                <a:cubicBezTo>
                  <a:pt x="8365" y="25627"/>
                  <a:pt x="8310" y="25630"/>
                  <a:pt x="8323" y="25671"/>
                </a:cubicBezTo>
                <a:cubicBezTo>
                  <a:pt x="8315" y="25665"/>
                  <a:pt x="8305" y="25661"/>
                  <a:pt x="8295" y="25661"/>
                </a:cubicBezTo>
                <a:cubicBezTo>
                  <a:pt x="8289" y="25661"/>
                  <a:pt x="8282" y="25663"/>
                  <a:pt x="8276" y="25665"/>
                </a:cubicBezTo>
                <a:cubicBezTo>
                  <a:pt x="8249" y="25677"/>
                  <a:pt x="8221" y="25691"/>
                  <a:pt x="8198" y="25691"/>
                </a:cubicBezTo>
                <a:cubicBezTo>
                  <a:pt x="8175" y="25691"/>
                  <a:pt x="8157" y="25676"/>
                  <a:pt x="8149" y="25629"/>
                </a:cubicBezTo>
                <a:cubicBezTo>
                  <a:pt x="8135" y="25554"/>
                  <a:pt x="8162" y="25520"/>
                  <a:pt x="8248" y="25520"/>
                </a:cubicBezTo>
                <a:cubicBezTo>
                  <a:pt x="8249" y="25520"/>
                  <a:pt x="8251" y="25520"/>
                  <a:pt x="8252" y="25520"/>
                </a:cubicBezTo>
                <a:cubicBezTo>
                  <a:pt x="8279" y="25520"/>
                  <a:pt x="8307" y="25514"/>
                  <a:pt x="8334" y="25514"/>
                </a:cubicBezTo>
                <a:close/>
                <a:moveTo>
                  <a:pt x="4079" y="25548"/>
                </a:moveTo>
                <a:cubicBezTo>
                  <a:pt x="4091" y="25548"/>
                  <a:pt x="4104" y="25553"/>
                  <a:pt x="4116" y="25567"/>
                </a:cubicBezTo>
                <a:lnTo>
                  <a:pt x="4115" y="25568"/>
                </a:lnTo>
                <a:cubicBezTo>
                  <a:pt x="4141" y="25594"/>
                  <a:pt x="4145" y="25635"/>
                  <a:pt x="4124" y="25664"/>
                </a:cubicBezTo>
                <a:cubicBezTo>
                  <a:pt x="4110" y="25686"/>
                  <a:pt x="4090" y="25693"/>
                  <a:pt x="4067" y="25693"/>
                </a:cubicBezTo>
                <a:cubicBezTo>
                  <a:pt x="4051" y="25693"/>
                  <a:pt x="4034" y="25689"/>
                  <a:pt x="4017" y="25684"/>
                </a:cubicBezTo>
                <a:cubicBezTo>
                  <a:pt x="3985" y="25675"/>
                  <a:pt x="3957" y="25663"/>
                  <a:pt x="3943" y="25635"/>
                </a:cubicBezTo>
                <a:cubicBezTo>
                  <a:pt x="3951" y="25602"/>
                  <a:pt x="3981" y="25587"/>
                  <a:pt x="4010" y="25575"/>
                </a:cubicBezTo>
                <a:cubicBezTo>
                  <a:pt x="4033" y="25566"/>
                  <a:pt x="4056" y="25548"/>
                  <a:pt x="4079" y="25548"/>
                </a:cubicBezTo>
                <a:close/>
                <a:moveTo>
                  <a:pt x="36773" y="25585"/>
                </a:moveTo>
                <a:cubicBezTo>
                  <a:pt x="36850" y="25585"/>
                  <a:pt x="36929" y="25612"/>
                  <a:pt x="37009" y="25642"/>
                </a:cubicBezTo>
                <a:cubicBezTo>
                  <a:pt x="36946" y="25689"/>
                  <a:pt x="36881" y="25704"/>
                  <a:pt x="36814" y="25704"/>
                </a:cubicBezTo>
                <a:cubicBezTo>
                  <a:pt x="36734" y="25704"/>
                  <a:pt x="36653" y="25682"/>
                  <a:pt x="36572" y="25668"/>
                </a:cubicBezTo>
                <a:cubicBezTo>
                  <a:pt x="36637" y="25607"/>
                  <a:pt x="36704" y="25585"/>
                  <a:pt x="36773" y="25585"/>
                </a:cubicBezTo>
                <a:close/>
                <a:moveTo>
                  <a:pt x="33171" y="25582"/>
                </a:moveTo>
                <a:cubicBezTo>
                  <a:pt x="33266" y="25582"/>
                  <a:pt x="33411" y="25598"/>
                  <a:pt x="33656" y="25629"/>
                </a:cubicBezTo>
                <a:lnTo>
                  <a:pt x="33657" y="25629"/>
                </a:lnTo>
                <a:cubicBezTo>
                  <a:pt x="33654" y="25694"/>
                  <a:pt x="33601" y="25711"/>
                  <a:pt x="33545" y="25711"/>
                </a:cubicBezTo>
                <a:cubicBezTo>
                  <a:pt x="33541" y="25711"/>
                  <a:pt x="33537" y="25711"/>
                  <a:pt x="33533" y="25711"/>
                </a:cubicBezTo>
                <a:cubicBezTo>
                  <a:pt x="33340" y="25701"/>
                  <a:pt x="33149" y="25687"/>
                  <a:pt x="32945" y="25673"/>
                </a:cubicBezTo>
                <a:cubicBezTo>
                  <a:pt x="33010" y="25610"/>
                  <a:pt x="33049" y="25582"/>
                  <a:pt x="33171" y="25582"/>
                </a:cubicBezTo>
                <a:close/>
                <a:moveTo>
                  <a:pt x="7081" y="25552"/>
                </a:moveTo>
                <a:cubicBezTo>
                  <a:pt x="7120" y="25552"/>
                  <a:pt x="7159" y="25562"/>
                  <a:pt x="7187" y="25580"/>
                </a:cubicBezTo>
                <a:cubicBezTo>
                  <a:pt x="7259" y="25625"/>
                  <a:pt x="7161" y="25650"/>
                  <a:pt x="7139" y="25684"/>
                </a:cubicBezTo>
                <a:cubicBezTo>
                  <a:pt x="7130" y="25682"/>
                  <a:pt x="7121" y="25680"/>
                  <a:pt x="7112" y="25680"/>
                </a:cubicBezTo>
                <a:cubicBezTo>
                  <a:pt x="7073" y="25680"/>
                  <a:pt x="7043" y="25706"/>
                  <a:pt x="7011" y="25721"/>
                </a:cubicBezTo>
                <a:cubicBezTo>
                  <a:pt x="6951" y="25683"/>
                  <a:pt x="6941" y="25617"/>
                  <a:pt x="6978" y="25586"/>
                </a:cubicBezTo>
                <a:cubicBezTo>
                  <a:pt x="7005" y="25562"/>
                  <a:pt x="7043" y="25552"/>
                  <a:pt x="7081" y="25552"/>
                </a:cubicBezTo>
                <a:close/>
                <a:moveTo>
                  <a:pt x="8836" y="25489"/>
                </a:moveTo>
                <a:cubicBezTo>
                  <a:pt x="8862" y="25489"/>
                  <a:pt x="8884" y="25497"/>
                  <a:pt x="8893" y="25526"/>
                </a:cubicBezTo>
                <a:cubicBezTo>
                  <a:pt x="8909" y="25580"/>
                  <a:pt x="8918" y="25642"/>
                  <a:pt x="8842" y="25679"/>
                </a:cubicBezTo>
                <a:lnTo>
                  <a:pt x="8842" y="25677"/>
                </a:lnTo>
                <a:cubicBezTo>
                  <a:pt x="8788" y="25703"/>
                  <a:pt x="8729" y="25713"/>
                  <a:pt x="8668" y="25723"/>
                </a:cubicBezTo>
                <a:cubicBezTo>
                  <a:pt x="8644" y="25726"/>
                  <a:pt x="8623" y="25728"/>
                  <a:pt x="8606" y="25728"/>
                </a:cubicBezTo>
                <a:cubicBezTo>
                  <a:pt x="8540" y="25728"/>
                  <a:pt x="8522" y="25699"/>
                  <a:pt x="8529" y="25624"/>
                </a:cubicBezTo>
                <a:cubicBezTo>
                  <a:pt x="8526" y="25570"/>
                  <a:pt x="8560" y="25535"/>
                  <a:pt x="8615" y="25520"/>
                </a:cubicBezTo>
                <a:cubicBezTo>
                  <a:pt x="8667" y="25506"/>
                  <a:pt x="8719" y="25498"/>
                  <a:pt x="8773" y="25495"/>
                </a:cubicBezTo>
                <a:cubicBezTo>
                  <a:pt x="8792" y="25494"/>
                  <a:pt x="8815" y="25489"/>
                  <a:pt x="8836" y="25489"/>
                </a:cubicBezTo>
                <a:close/>
                <a:moveTo>
                  <a:pt x="3297" y="25605"/>
                </a:moveTo>
                <a:cubicBezTo>
                  <a:pt x="3409" y="25605"/>
                  <a:pt x="3499" y="25662"/>
                  <a:pt x="3610" y="25744"/>
                </a:cubicBezTo>
                <a:cubicBezTo>
                  <a:pt x="3537" y="25744"/>
                  <a:pt x="3474" y="25744"/>
                  <a:pt x="3414" y="25744"/>
                </a:cubicBezTo>
                <a:cubicBezTo>
                  <a:pt x="3355" y="25744"/>
                  <a:pt x="3300" y="25744"/>
                  <a:pt x="3245" y="25743"/>
                </a:cubicBezTo>
                <a:lnTo>
                  <a:pt x="3245" y="25744"/>
                </a:lnTo>
                <a:cubicBezTo>
                  <a:pt x="3198" y="25743"/>
                  <a:pt x="3208" y="25705"/>
                  <a:pt x="3198" y="25680"/>
                </a:cubicBezTo>
                <a:cubicBezTo>
                  <a:pt x="3239" y="25668"/>
                  <a:pt x="3274" y="25654"/>
                  <a:pt x="3239" y="25610"/>
                </a:cubicBezTo>
                <a:cubicBezTo>
                  <a:pt x="3259" y="25606"/>
                  <a:pt x="3278" y="25605"/>
                  <a:pt x="3297" y="25605"/>
                </a:cubicBezTo>
                <a:close/>
                <a:moveTo>
                  <a:pt x="2661" y="25312"/>
                </a:moveTo>
                <a:cubicBezTo>
                  <a:pt x="2792" y="25312"/>
                  <a:pt x="2920" y="25329"/>
                  <a:pt x="3039" y="25400"/>
                </a:cubicBezTo>
                <a:cubicBezTo>
                  <a:pt x="3094" y="25434"/>
                  <a:pt x="3145" y="25473"/>
                  <a:pt x="3201" y="25505"/>
                </a:cubicBezTo>
                <a:cubicBezTo>
                  <a:pt x="3249" y="25532"/>
                  <a:pt x="3249" y="25568"/>
                  <a:pt x="3234" y="25607"/>
                </a:cubicBezTo>
                <a:cubicBezTo>
                  <a:pt x="3204" y="25625"/>
                  <a:pt x="3161" y="25637"/>
                  <a:pt x="3194" y="25681"/>
                </a:cubicBezTo>
                <a:cubicBezTo>
                  <a:pt x="3099" y="25734"/>
                  <a:pt x="2996" y="25742"/>
                  <a:pt x="2889" y="25742"/>
                </a:cubicBezTo>
                <a:cubicBezTo>
                  <a:pt x="2866" y="25742"/>
                  <a:pt x="2843" y="25742"/>
                  <a:pt x="2820" y="25742"/>
                </a:cubicBezTo>
                <a:cubicBezTo>
                  <a:pt x="2781" y="25741"/>
                  <a:pt x="2741" y="25741"/>
                  <a:pt x="2702" y="25741"/>
                </a:cubicBezTo>
                <a:cubicBezTo>
                  <a:pt x="2497" y="25741"/>
                  <a:pt x="2292" y="25745"/>
                  <a:pt x="2087" y="25747"/>
                </a:cubicBezTo>
                <a:cubicBezTo>
                  <a:pt x="2048" y="25731"/>
                  <a:pt x="1987" y="25727"/>
                  <a:pt x="2046" y="25669"/>
                </a:cubicBezTo>
                <a:cubicBezTo>
                  <a:pt x="2146" y="25570"/>
                  <a:pt x="2263" y="25482"/>
                  <a:pt x="2338" y="25366"/>
                </a:cubicBezTo>
                <a:cubicBezTo>
                  <a:pt x="2358" y="25350"/>
                  <a:pt x="2378" y="25324"/>
                  <a:pt x="2399" y="25323"/>
                </a:cubicBezTo>
                <a:cubicBezTo>
                  <a:pt x="2486" y="25319"/>
                  <a:pt x="2574" y="25312"/>
                  <a:pt x="2661" y="25312"/>
                </a:cubicBezTo>
                <a:close/>
                <a:moveTo>
                  <a:pt x="33944" y="25644"/>
                </a:moveTo>
                <a:cubicBezTo>
                  <a:pt x="34008" y="25644"/>
                  <a:pt x="34072" y="25657"/>
                  <a:pt x="34136" y="25657"/>
                </a:cubicBezTo>
                <a:cubicBezTo>
                  <a:pt x="34140" y="25657"/>
                  <a:pt x="34144" y="25657"/>
                  <a:pt x="34148" y="25657"/>
                </a:cubicBezTo>
                <a:lnTo>
                  <a:pt x="34148" y="25657"/>
                </a:lnTo>
                <a:cubicBezTo>
                  <a:pt x="34108" y="25720"/>
                  <a:pt x="34072" y="25749"/>
                  <a:pt x="34000" y="25749"/>
                </a:cubicBezTo>
                <a:cubicBezTo>
                  <a:pt x="33946" y="25749"/>
                  <a:pt x="33873" y="25732"/>
                  <a:pt x="33762" y="25701"/>
                </a:cubicBezTo>
                <a:cubicBezTo>
                  <a:pt x="33823" y="25656"/>
                  <a:pt x="33884" y="25644"/>
                  <a:pt x="33944" y="25644"/>
                </a:cubicBezTo>
                <a:close/>
                <a:moveTo>
                  <a:pt x="6202" y="25517"/>
                </a:moveTo>
                <a:cubicBezTo>
                  <a:pt x="6212" y="25517"/>
                  <a:pt x="6224" y="25518"/>
                  <a:pt x="6235" y="25518"/>
                </a:cubicBezTo>
                <a:cubicBezTo>
                  <a:pt x="6236" y="25518"/>
                  <a:pt x="6238" y="25518"/>
                  <a:pt x="6239" y="25518"/>
                </a:cubicBezTo>
                <a:cubicBezTo>
                  <a:pt x="6334" y="25518"/>
                  <a:pt x="6416" y="25554"/>
                  <a:pt x="6503" y="25577"/>
                </a:cubicBezTo>
                <a:cubicBezTo>
                  <a:pt x="6437" y="25618"/>
                  <a:pt x="6408" y="25655"/>
                  <a:pt x="6412" y="25699"/>
                </a:cubicBezTo>
                <a:lnTo>
                  <a:pt x="6409" y="25700"/>
                </a:lnTo>
                <a:cubicBezTo>
                  <a:pt x="6402" y="25699"/>
                  <a:pt x="6396" y="25699"/>
                  <a:pt x="6389" y="25699"/>
                </a:cubicBezTo>
                <a:cubicBezTo>
                  <a:pt x="6322" y="25699"/>
                  <a:pt x="6275" y="25725"/>
                  <a:pt x="6230" y="25756"/>
                </a:cubicBezTo>
                <a:cubicBezTo>
                  <a:pt x="6164" y="25712"/>
                  <a:pt x="6119" y="25591"/>
                  <a:pt x="6148" y="25542"/>
                </a:cubicBezTo>
                <a:cubicBezTo>
                  <a:pt x="6161" y="25521"/>
                  <a:pt x="6181" y="25517"/>
                  <a:pt x="6202" y="25517"/>
                </a:cubicBezTo>
                <a:close/>
                <a:moveTo>
                  <a:pt x="4769" y="25514"/>
                </a:moveTo>
                <a:cubicBezTo>
                  <a:pt x="4839" y="25701"/>
                  <a:pt x="4839" y="25701"/>
                  <a:pt x="4630" y="25780"/>
                </a:cubicBezTo>
                <a:lnTo>
                  <a:pt x="4629" y="25780"/>
                </a:lnTo>
                <a:cubicBezTo>
                  <a:pt x="4544" y="25621"/>
                  <a:pt x="4563" y="25562"/>
                  <a:pt x="4769" y="25514"/>
                </a:cubicBezTo>
                <a:close/>
                <a:moveTo>
                  <a:pt x="10095" y="25607"/>
                </a:moveTo>
                <a:lnTo>
                  <a:pt x="10094" y="25608"/>
                </a:lnTo>
                <a:cubicBezTo>
                  <a:pt x="10064" y="25683"/>
                  <a:pt x="10058" y="25757"/>
                  <a:pt x="9963" y="25782"/>
                </a:cubicBezTo>
                <a:cubicBezTo>
                  <a:pt x="9924" y="25626"/>
                  <a:pt x="9924" y="25626"/>
                  <a:pt x="10095" y="25607"/>
                </a:cubicBezTo>
                <a:close/>
                <a:moveTo>
                  <a:pt x="5332" y="25408"/>
                </a:moveTo>
                <a:cubicBezTo>
                  <a:pt x="5335" y="25408"/>
                  <a:pt x="5339" y="25408"/>
                  <a:pt x="5342" y="25409"/>
                </a:cubicBezTo>
                <a:cubicBezTo>
                  <a:pt x="5381" y="25412"/>
                  <a:pt x="5419" y="25423"/>
                  <a:pt x="5458" y="25431"/>
                </a:cubicBezTo>
                <a:cubicBezTo>
                  <a:pt x="5462" y="25431"/>
                  <a:pt x="5466" y="25430"/>
                  <a:pt x="5469" y="25430"/>
                </a:cubicBezTo>
                <a:cubicBezTo>
                  <a:pt x="5496" y="25430"/>
                  <a:pt x="5521" y="25445"/>
                  <a:pt x="5533" y="25468"/>
                </a:cubicBezTo>
                <a:cubicBezTo>
                  <a:pt x="5652" y="25473"/>
                  <a:pt x="5600" y="25550"/>
                  <a:pt x="5609" y="25599"/>
                </a:cubicBezTo>
                <a:lnTo>
                  <a:pt x="5608" y="25600"/>
                </a:lnTo>
                <a:cubicBezTo>
                  <a:pt x="5618" y="25650"/>
                  <a:pt x="5625" y="25706"/>
                  <a:pt x="5551" y="25733"/>
                </a:cubicBezTo>
                <a:cubicBezTo>
                  <a:pt x="5502" y="25752"/>
                  <a:pt x="5461" y="25786"/>
                  <a:pt x="5388" y="25788"/>
                </a:cubicBezTo>
                <a:cubicBezTo>
                  <a:pt x="5367" y="25702"/>
                  <a:pt x="5268" y="25617"/>
                  <a:pt x="5408" y="25535"/>
                </a:cubicBezTo>
                <a:lnTo>
                  <a:pt x="5411" y="25481"/>
                </a:lnTo>
                <a:lnTo>
                  <a:pt x="5411" y="25481"/>
                </a:lnTo>
                <a:cubicBezTo>
                  <a:pt x="5392" y="25488"/>
                  <a:pt x="5373" y="25493"/>
                  <a:pt x="5353" y="25497"/>
                </a:cubicBezTo>
                <a:cubicBezTo>
                  <a:pt x="5349" y="25497"/>
                  <a:pt x="5345" y="25497"/>
                  <a:pt x="5342" y="25497"/>
                </a:cubicBezTo>
                <a:cubicBezTo>
                  <a:pt x="5310" y="25497"/>
                  <a:pt x="5289" y="25482"/>
                  <a:pt x="5291" y="25449"/>
                </a:cubicBezTo>
                <a:cubicBezTo>
                  <a:pt x="5291" y="25425"/>
                  <a:pt x="5310" y="25408"/>
                  <a:pt x="5332" y="25408"/>
                </a:cubicBezTo>
                <a:close/>
                <a:moveTo>
                  <a:pt x="8374" y="25678"/>
                </a:moveTo>
                <a:cubicBezTo>
                  <a:pt x="8390" y="25678"/>
                  <a:pt x="8403" y="25681"/>
                  <a:pt x="8411" y="25699"/>
                </a:cubicBezTo>
                <a:cubicBezTo>
                  <a:pt x="8428" y="25726"/>
                  <a:pt x="8415" y="25763"/>
                  <a:pt x="8384" y="25772"/>
                </a:cubicBezTo>
                <a:lnTo>
                  <a:pt x="8384" y="25771"/>
                </a:lnTo>
                <a:cubicBezTo>
                  <a:pt x="8348" y="25784"/>
                  <a:pt x="8307" y="25783"/>
                  <a:pt x="8269" y="25789"/>
                </a:cubicBezTo>
                <a:cubicBezTo>
                  <a:pt x="8241" y="25728"/>
                  <a:pt x="8328" y="25721"/>
                  <a:pt x="8329" y="25680"/>
                </a:cubicBezTo>
                <a:cubicBezTo>
                  <a:pt x="8331" y="25680"/>
                  <a:pt x="8334" y="25680"/>
                  <a:pt x="8336" y="25680"/>
                </a:cubicBezTo>
                <a:cubicBezTo>
                  <a:pt x="8348" y="25680"/>
                  <a:pt x="8362" y="25678"/>
                  <a:pt x="8374" y="25678"/>
                </a:cubicBezTo>
                <a:close/>
                <a:moveTo>
                  <a:pt x="7501" y="25558"/>
                </a:moveTo>
                <a:cubicBezTo>
                  <a:pt x="7509" y="25558"/>
                  <a:pt x="7518" y="25558"/>
                  <a:pt x="7527" y="25558"/>
                </a:cubicBezTo>
                <a:cubicBezTo>
                  <a:pt x="7568" y="25558"/>
                  <a:pt x="7611" y="25558"/>
                  <a:pt x="7622" y="25601"/>
                </a:cubicBezTo>
                <a:cubicBezTo>
                  <a:pt x="7629" y="25637"/>
                  <a:pt x="7630" y="25675"/>
                  <a:pt x="7591" y="25696"/>
                </a:cubicBezTo>
                <a:lnTo>
                  <a:pt x="7591" y="25695"/>
                </a:lnTo>
                <a:cubicBezTo>
                  <a:pt x="7519" y="25733"/>
                  <a:pt x="7448" y="25780"/>
                  <a:pt x="7360" y="25791"/>
                </a:cubicBezTo>
                <a:cubicBezTo>
                  <a:pt x="7352" y="25781"/>
                  <a:pt x="7345" y="25770"/>
                  <a:pt x="7339" y="25758"/>
                </a:cubicBezTo>
                <a:cubicBezTo>
                  <a:pt x="7291" y="25597"/>
                  <a:pt x="7319" y="25558"/>
                  <a:pt x="7501" y="25558"/>
                </a:cubicBezTo>
                <a:close/>
                <a:moveTo>
                  <a:pt x="35796" y="25696"/>
                </a:moveTo>
                <a:cubicBezTo>
                  <a:pt x="35912" y="25696"/>
                  <a:pt x="36029" y="25719"/>
                  <a:pt x="36148" y="25719"/>
                </a:cubicBezTo>
                <a:cubicBezTo>
                  <a:pt x="36170" y="25719"/>
                  <a:pt x="36192" y="25718"/>
                  <a:pt x="36213" y="25717"/>
                </a:cubicBezTo>
                <a:lnTo>
                  <a:pt x="36213" y="25717"/>
                </a:lnTo>
                <a:cubicBezTo>
                  <a:pt x="36167" y="25774"/>
                  <a:pt x="36153" y="25792"/>
                  <a:pt x="36074" y="25792"/>
                </a:cubicBezTo>
                <a:cubicBezTo>
                  <a:pt x="36038" y="25792"/>
                  <a:pt x="35989" y="25789"/>
                  <a:pt x="35919" y="25783"/>
                </a:cubicBezTo>
                <a:cubicBezTo>
                  <a:pt x="35806" y="25775"/>
                  <a:pt x="35692" y="25780"/>
                  <a:pt x="35583" y="25733"/>
                </a:cubicBezTo>
                <a:cubicBezTo>
                  <a:pt x="35654" y="25705"/>
                  <a:pt x="35725" y="25696"/>
                  <a:pt x="35796" y="25696"/>
                </a:cubicBezTo>
                <a:close/>
                <a:moveTo>
                  <a:pt x="34497" y="25679"/>
                </a:moveTo>
                <a:cubicBezTo>
                  <a:pt x="34589" y="25679"/>
                  <a:pt x="34702" y="25696"/>
                  <a:pt x="34857" y="25727"/>
                </a:cubicBezTo>
                <a:cubicBezTo>
                  <a:pt x="34768" y="25782"/>
                  <a:pt x="34684" y="25799"/>
                  <a:pt x="34601" y="25799"/>
                </a:cubicBezTo>
                <a:cubicBezTo>
                  <a:pt x="34477" y="25799"/>
                  <a:pt x="34355" y="25762"/>
                  <a:pt x="34221" y="25762"/>
                </a:cubicBezTo>
                <a:cubicBezTo>
                  <a:pt x="34216" y="25762"/>
                  <a:pt x="34212" y="25762"/>
                  <a:pt x="34207" y="25762"/>
                </a:cubicBezTo>
                <a:cubicBezTo>
                  <a:pt x="34299" y="25705"/>
                  <a:pt x="34382" y="25679"/>
                  <a:pt x="34497" y="25679"/>
                </a:cubicBezTo>
                <a:close/>
                <a:moveTo>
                  <a:pt x="4402" y="25680"/>
                </a:moveTo>
                <a:cubicBezTo>
                  <a:pt x="4451" y="25680"/>
                  <a:pt x="4455" y="25714"/>
                  <a:pt x="4460" y="25745"/>
                </a:cubicBezTo>
                <a:lnTo>
                  <a:pt x="4459" y="25746"/>
                </a:lnTo>
                <a:cubicBezTo>
                  <a:pt x="4462" y="25773"/>
                  <a:pt x="4456" y="25800"/>
                  <a:pt x="4424" y="25800"/>
                </a:cubicBezTo>
                <a:cubicBezTo>
                  <a:pt x="4419" y="25800"/>
                  <a:pt x="4415" y="25800"/>
                  <a:pt x="4410" y="25799"/>
                </a:cubicBezTo>
                <a:cubicBezTo>
                  <a:pt x="4369" y="25790"/>
                  <a:pt x="4306" y="25795"/>
                  <a:pt x="4308" y="25740"/>
                </a:cubicBezTo>
                <a:cubicBezTo>
                  <a:pt x="4309" y="25702"/>
                  <a:pt x="4359" y="25695"/>
                  <a:pt x="4392" y="25681"/>
                </a:cubicBezTo>
                <a:cubicBezTo>
                  <a:pt x="4395" y="25681"/>
                  <a:pt x="4399" y="25680"/>
                  <a:pt x="4402" y="25680"/>
                </a:cubicBezTo>
                <a:close/>
                <a:moveTo>
                  <a:pt x="10926" y="25560"/>
                </a:moveTo>
                <a:lnTo>
                  <a:pt x="10926" y="25561"/>
                </a:lnTo>
                <a:cubicBezTo>
                  <a:pt x="10890" y="25684"/>
                  <a:pt x="10828" y="25734"/>
                  <a:pt x="10631" y="25807"/>
                </a:cubicBezTo>
                <a:cubicBezTo>
                  <a:pt x="10651" y="25648"/>
                  <a:pt x="10813" y="25637"/>
                  <a:pt x="10926" y="25560"/>
                </a:cubicBezTo>
                <a:close/>
                <a:moveTo>
                  <a:pt x="11576" y="25330"/>
                </a:moveTo>
                <a:lnTo>
                  <a:pt x="11576" y="25330"/>
                </a:lnTo>
                <a:cubicBezTo>
                  <a:pt x="11592" y="25460"/>
                  <a:pt x="11517" y="25566"/>
                  <a:pt x="11330" y="25689"/>
                </a:cubicBezTo>
                <a:cubicBezTo>
                  <a:pt x="11262" y="25771"/>
                  <a:pt x="11153" y="25784"/>
                  <a:pt x="11028" y="25822"/>
                </a:cubicBezTo>
                <a:cubicBezTo>
                  <a:pt x="11046" y="25650"/>
                  <a:pt x="11198" y="25608"/>
                  <a:pt x="11319" y="25544"/>
                </a:cubicBezTo>
                <a:lnTo>
                  <a:pt x="11319" y="25544"/>
                </a:lnTo>
                <a:lnTo>
                  <a:pt x="11318" y="25545"/>
                </a:lnTo>
                <a:cubicBezTo>
                  <a:pt x="11404" y="25474"/>
                  <a:pt x="11454" y="25372"/>
                  <a:pt x="11576" y="25330"/>
                </a:cubicBezTo>
                <a:close/>
                <a:moveTo>
                  <a:pt x="12941" y="25571"/>
                </a:moveTo>
                <a:cubicBezTo>
                  <a:pt x="12965" y="25571"/>
                  <a:pt x="12988" y="25571"/>
                  <a:pt x="13012" y="25572"/>
                </a:cubicBezTo>
                <a:cubicBezTo>
                  <a:pt x="13032" y="25572"/>
                  <a:pt x="13052" y="25572"/>
                  <a:pt x="13072" y="25572"/>
                </a:cubicBezTo>
                <a:cubicBezTo>
                  <a:pt x="13112" y="25572"/>
                  <a:pt x="13154" y="25572"/>
                  <a:pt x="13199" y="25572"/>
                </a:cubicBezTo>
                <a:cubicBezTo>
                  <a:pt x="13050" y="25767"/>
                  <a:pt x="12924" y="25837"/>
                  <a:pt x="12645" y="25837"/>
                </a:cubicBezTo>
                <a:cubicBezTo>
                  <a:pt x="12562" y="25837"/>
                  <a:pt x="12466" y="25831"/>
                  <a:pt x="12351" y="25820"/>
                </a:cubicBezTo>
                <a:cubicBezTo>
                  <a:pt x="12287" y="25734"/>
                  <a:pt x="12474" y="25761"/>
                  <a:pt x="12434" y="25684"/>
                </a:cubicBezTo>
                <a:lnTo>
                  <a:pt x="12434" y="25684"/>
                </a:lnTo>
                <a:cubicBezTo>
                  <a:pt x="12443" y="25696"/>
                  <a:pt x="12454" y="25701"/>
                  <a:pt x="12464" y="25701"/>
                </a:cubicBezTo>
                <a:cubicBezTo>
                  <a:pt x="12475" y="25701"/>
                  <a:pt x="12487" y="25696"/>
                  <a:pt x="12496" y="25688"/>
                </a:cubicBezTo>
                <a:cubicBezTo>
                  <a:pt x="12626" y="25586"/>
                  <a:pt x="12781" y="25571"/>
                  <a:pt x="12941" y="25571"/>
                </a:cubicBezTo>
                <a:close/>
                <a:moveTo>
                  <a:pt x="12348" y="25573"/>
                </a:moveTo>
                <a:cubicBezTo>
                  <a:pt x="12385" y="25573"/>
                  <a:pt x="12423" y="25577"/>
                  <a:pt x="12464" y="25585"/>
                </a:cubicBezTo>
                <a:cubicBezTo>
                  <a:pt x="12503" y="25627"/>
                  <a:pt x="12398" y="25637"/>
                  <a:pt x="12431" y="25680"/>
                </a:cubicBezTo>
                <a:cubicBezTo>
                  <a:pt x="12419" y="25673"/>
                  <a:pt x="12408" y="25670"/>
                  <a:pt x="12398" y="25670"/>
                </a:cubicBezTo>
                <a:cubicBezTo>
                  <a:pt x="12370" y="25670"/>
                  <a:pt x="12348" y="25691"/>
                  <a:pt x="12330" y="25706"/>
                </a:cubicBezTo>
                <a:cubicBezTo>
                  <a:pt x="12200" y="25810"/>
                  <a:pt x="12052" y="25844"/>
                  <a:pt x="11893" y="25844"/>
                </a:cubicBezTo>
                <a:cubicBezTo>
                  <a:pt x="11832" y="25844"/>
                  <a:pt x="11769" y="25839"/>
                  <a:pt x="11704" y="25831"/>
                </a:cubicBezTo>
                <a:lnTo>
                  <a:pt x="11706" y="25831"/>
                </a:lnTo>
                <a:cubicBezTo>
                  <a:pt x="11919" y="25744"/>
                  <a:pt x="12094" y="25573"/>
                  <a:pt x="12348" y="25573"/>
                </a:cubicBezTo>
                <a:close/>
                <a:moveTo>
                  <a:pt x="13561" y="25561"/>
                </a:moveTo>
                <a:cubicBezTo>
                  <a:pt x="13582" y="25561"/>
                  <a:pt x="13605" y="25563"/>
                  <a:pt x="13628" y="25566"/>
                </a:cubicBezTo>
                <a:lnTo>
                  <a:pt x="13627" y="25566"/>
                </a:lnTo>
                <a:cubicBezTo>
                  <a:pt x="13641" y="25568"/>
                  <a:pt x="13655" y="25568"/>
                  <a:pt x="13670" y="25568"/>
                </a:cubicBezTo>
                <a:cubicBezTo>
                  <a:pt x="13709" y="25568"/>
                  <a:pt x="13749" y="25563"/>
                  <a:pt x="13788" y="25562"/>
                </a:cubicBezTo>
                <a:lnTo>
                  <a:pt x="13788" y="25562"/>
                </a:lnTo>
                <a:cubicBezTo>
                  <a:pt x="13772" y="25623"/>
                  <a:pt x="13716" y="25654"/>
                  <a:pt x="13659" y="25684"/>
                </a:cubicBezTo>
                <a:cubicBezTo>
                  <a:pt x="13578" y="25727"/>
                  <a:pt x="13503" y="25783"/>
                  <a:pt x="13440" y="25850"/>
                </a:cubicBezTo>
                <a:lnTo>
                  <a:pt x="13085" y="25850"/>
                </a:lnTo>
                <a:cubicBezTo>
                  <a:pt x="13221" y="25703"/>
                  <a:pt x="13345" y="25561"/>
                  <a:pt x="13561" y="25561"/>
                </a:cubicBezTo>
                <a:close/>
                <a:moveTo>
                  <a:pt x="36557" y="25744"/>
                </a:moveTo>
                <a:cubicBezTo>
                  <a:pt x="36581" y="25749"/>
                  <a:pt x="36606" y="25753"/>
                  <a:pt x="36631" y="25755"/>
                </a:cubicBezTo>
                <a:cubicBezTo>
                  <a:pt x="36740" y="25755"/>
                  <a:pt x="36733" y="25793"/>
                  <a:pt x="36672" y="25847"/>
                </a:cubicBezTo>
                <a:cubicBezTo>
                  <a:pt x="36644" y="25851"/>
                  <a:pt x="36617" y="25853"/>
                  <a:pt x="36589" y="25853"/>
                </a:cubicBezTo>
                <a:cubicBezTo>
                  <a:pt x="36512" y="25853"/>
                  <a:pt x="36435" y="25838"/>
                  <a:pt x="36354" y="25816"/>
                </a:cubicBezTo>
                <a:cubicBezTo>
                  <a:pt x="36400" y="25731"/>
                  <a:pt x="36483" y="25749"/>
                  <a:pt x="36556" y="25744"/>
                </a:cubicBezTo>
                <a:close/>
                <a:moveTo>
                  <a:pt x="14515" y="25553"/>
                </a:moveTo>
                <a:lnTo>
                  <a:pt x="14515" y="25553"/>
                </a:lnTo>
                <a:cubicBezTo>
                  <a:pt x="14411" y="25686"/>
                  <a:pt x="14266" y="25740"/>
                  <a:pt x="14177" y="25843"/>
                </a:cubicBezTo>
                <a:lnTo>
                  <a:pt x="14177" y="25845"/>
                </a:lnTo>
                <a:cubicBezTo>
                  <a:pt x="14166" y="25858"/>
                  <a:pt x="14136" y="25860"/>
                  <a:pt x="14105" y="25860"/>
                </a:cubicBezTo>
                <a:cubicBezTo>
                  <a:pt x="14090" y="25860"/>
                  <a:pt x="14074" y="25859"/>
                  <a:pt x="14061" y="25859"/>
                </a:cubicBezTo>
                <a:cubicBezTo>
                  <a:pt x="13904" y="25859"/>
                  <a:pt x="13747" y="25856"/>
                  <a:pt x="13589" y="25853"/>
                </a:cubicBezTo>
                <a:cubicBezTo>
                  <a:pt x="13653" y="25747"/>
                  <a:pt x="13797" y="25719"/>
                  <a:pt x="13879" y="25632"/>
                </a:cubicBezTo>
                <a:cubicBezTo>
                  <a:pt x="13871" y="25602"/>
                  <a:pt x="13874" y="25560"/>
                  <a:pt x="13838" y="25555"/>
                </a:cubicBezTo>
                <a:lnTo>
                  <a:pt x="13838" y="25555"/>
                </a:lnTo>
                <a:cubicBezTo>
                  <a:pt x="13874" y="25560"/>
                  <a:pt x="13871" y="25601"/>
                  <a:pt x="13879" y="25632"/>
                </a:cubicBezTo>
                <a:cubicBezTo>
                  <a:pt x="13987" y="25564"/>
                  <a:pt x="14103" y="25553"/>
                  <a:pt x="14226" y="25553"/>
                </a:cubicBezTo>
                <a:cubicBezTo>
                  <a:pt x="14286" y="25553"/>
                  <a:pt x="14348" y="25556"/>
                  <a:pt x="14412" y="25556"/>
                </a:cubicBezTo>
                <a:cubicBezTo>
                  <a:pt x="14445" y="25556"/>
                  <a:pt x="14480" y="25555"/>
                  <a:pt x="14515" y="25553"/>
                </a:cubicBezTo>
                <a:close/>
                <a:moveTo>
                  <a:pt x="35208" y="25649"/>
                </a:moveTo>
                <a:cubicBezTo>
                  <a:pt x="35216" y="25649"/>
                  <a:pt x="35225" y="25650"/>
                  <a:pt x="35234" y="25651"/>
                </a:cubicBezTo>
                <a:cubicBezTo>
                  <a:pt x="35285" y="25660"/>
                  <a:pt x="35336" y="25671"/>
                  <a:pt x="35387" y="25681"/>
                </a:cubicBezTo>
                <a:cubicBezTo>
                  <a:pt x="35381" y="25736"/>
                  <a:pt x="35337" y="25744"/>
                  <a:pt x="35292" y="25750"/>
                </a:cubicBezTo>
                <a:cubicBezTo>
                  <a:pt x="35219" y="25828"/>
                  <a:pt x="35186" y="25861"/>
                  <a:pt x="35120" y="25861"/>
                </a:cubicBezTo>
                <a:cubicBezTo>
                  <a:pt x="35074" y="25861"/>
                  <a:pt x="35011" y="25844"/>
                  <a:pt x="34906" y="25815"/>
                </a:cubicBezTo>
                <a:cubicBezTo>
                  <a:pt x="34966" y="25756"/>
                  <a:pt x="35032" y="25722"/>
                  <a:pt x="35120" y="25722"/>
                </a:cubicBezTo>
                <a:cubicBezTo>
                  <a:pt x="35121" y="25722"/>
                  <a:pt x="35123" y="25722"/>
                  <a:pt x="35124" y="25723"/>
                </a:cubicBezTo>
                <a:cubicBezTo>
                  <a:pt x="35135" y="25679"/>
                  <a:pt x="35158" y="25649"/>
                  <a:pt x="35208" y="25649"/>
                </a:cubicBezTo>
                <a:close/>
                <a:moveTo>
                  <a:pt x="4814" y="25819"/>
                </a:moveTo>
                <a:lnTo>
                  <a:pt x="4813" y="25820"/>
                </a:lnTo>
                <a:cubicBezTo>
                  <a:pt x="4840" y="25820"/>
                  <a:pt x="4853" y="25844"/>
                  <a:pt x="4856" y="25869"/>
                </a:cubicBezTo>
                <a:cubicBezTo>
                  <a:pt x="4846" y="25890"/>
                  <a:pt x="4830" y="25897"/>
                  <a:pt x="4811" y="25897"/>
                </a:cubicBezTo>
                <a:cubicBezTo>
                  <a:pt x="4800" y="25897"/>
                  <a:pt x="4788" y="25894"/>
                  <a:pt x="4776" y="25891"/>
                </a:cubicBezTo>
                <a:cubicBezTo>
                  <a:pt x="4759" y="25887"/>
                  <a:pt x="4733" y="25887"/>
                  <a:pt x="4739" y="25865"/>
                </a:cubicBezTo>
                <a:cubicBezTo>
                  <a:pt x="4749" y="25832"/>
                  <a:pt x="4782" y="25819"/>
                  <a:pt x="4814" y="25819"/>
                </a:cubicBezTo>
                <a:close/>
                <a:moveTo>
                  <a:pt x="14943" y="25560"/>
                </a:moveTo>
                <a:cubicBezTo>
                  <a:pt x="15031" y="25560"/>
                  <a:pt x="15130" y="25574"/>
                  <a:pt x="15250" y="25595"/>
                </a:cubicBezTo>
                <a:cubicBezTo>
                  <a:pt x="15222" y="25636"/>
                  <a:pt x="15183" y="25669"/>
                  <a:pt x="15139" y="25689"/>
                </a:cubicBezTo>
                <a:cubicBezTo>
                  <a:pt x="15165" y="25722"/>
                  <a:pt x="15190" y="25733"/>
                  <a:pt x="15213" y="25733"/>
                </a:cubicBezTo>
                <a:cubicBezTo>
                  <a:pt x="15254" y="25733"/>
                  <a:pt x="15288" y="25697"/>
                  <a:pt x="15315" y="25670"/>
                </a:cubicBezTo>
                <a:cubicBezTo>
                  <a:pt x="15396" y="25592"/>
                  <a:pt x="15492" y="25570"/>
                  <a:pt x="15595" y="25570"/>
                </a:cubicBezTo>
                <a:cubicBezTo>
                  <a:pt x="15631" y="25570"/>
                  <a:pt x="15668" y="25573"/>
                  <a:pt x="15705" y="25576"/>
                </a:cubicBezTo>
                <a:cubicBezTo>
                  <a:pt x="15724" y="25579"/>
                  <a:pt x="15739" y="25592"/>
                  <a:pt x="15744" y="25611"/>
                </a:cubicBezTo>
                <a:cubicBezTo>
                  <a:pt x="15716" y="25631"/>
                  <a:pt x="15685" y="25651"/>
                  <a:pt x="15659" y="25674"/>
                </a:cubicBezTo>
                <a:cubicBezTo>
                  <a:pt x="15631" y="25698"/>
                  <a:pt x="15630" y="25721"/>
                  <a:pt x="15672" y="25737"/>
                </a:cubicBezTo>
                <a:cubicBezTo>
                  <a:pt x="15733" y="25700"/>
                  <a:pt x="15806" y="25675"/>
                  <a:pt x="15848" y="25618"/>
                </a:cubicBezTo>
                <a:cubicBezTo>
                  <a:pt x="15915" y="25580"/>
                  <a:pt x="15985" y="25571"/>
                  <a:pt x="16057" y="25571"/>
                </a:cubicBezTo>
                <a:cubicBezTo>
                  <a:pt x="16116" y="25571"/>
                  <a:pt x="16176" y="25577"/>
                  <a:pt x="16236" y="25577"/>
                </a:cubicBezTo>
                <a:cubicBezTo>
                  <a:pt x="16245" y="25633"/>
                  <a:pt x="16164" y="25655"/>
                  <a:pt x="16192" y="25706"/>
                </a:cubicBezTo>
                <a:lnTo>
                  <a:pt x="16193" y="25706"/>
                </a:lnTo>
                <a:cubicBezTo>
                  <a:pt x="16209" y="25725"/>
                  <a:pt x="16221" y="25732"/>
                  <a:pt x="16232" y="25732"/>
                </a:cubicBezTo>
                <a:cubicBezTo>
                  <a:pt x="16255" y="25732"/>
                  <a:pt x="16269" y="25700"/>
                  <a:pt x="16287" y="25684"/>
                </a:cubicBezTo>
                <a:cubicBezTo>
                  <a:pt x="16385" y="25582"/>
                  <a:pt x="16510" y="25566"/>
                  <a:pt x="16639" y="25566"/>
                </a:cubicBezTo>
                <a:cubicBezTo>
                  <a:pt x="16687" y="25566"/>
                  <a:pt x="16736" y="25568"/>
                  <a:pt x="16784" y="25569"/>
                </a:cubicBezTo>
                <a:cubicBezTo>
                  <a:pt x="16819" y="25569"/>
                  <a:pt x="16852" y="25575"/>
                  <a:pt x="16857" y="25612"/>
                </a:cubicBezTo>
                <a:cubicBezTo>
                  <a:pt x="16736" y="25682"/>
                  <a:pt x="16623" y="25767"/>
                  <a:pt x="16522" y="25864"/>
                </a:cubicBezTo>
                <a:cubicBezTo>
                  <a:pt x="16471" y="25898"/>
                  <a:pt x="16413" y="25906"/>
                  <a:pt x="16354" y="25906"/>
                </a:cubicBezTo>
                <a:cubicBezTo>
                  <a:pt x="16328" y="25906"/>
                  <a:pt x="16303" y="25905"/>
                  <a:pt x="16277" y="25903"/>
                </a:cubicBezTo>
                <a:lnTo>
                  <a:pt x="16276" y="25906"/>
                </a:lnTo>
                <a:cubicBezTo>
                  <a:pt x="16196" y="25902"/>
                  <a:pt x="16116" y="25903"/>
                  <a:pt x="16037" y="25901"/>
                </a:cubicBezTo>
                <a:cubicBezTo>
                  <a:pt x="16031" y="25824"/>
                  <a:pt x="16136" y="25822"/>
                  <a:pt x="16163" y="25768"/>
                </a:cubicBezTo>
                <a:cubicBezTo>
                  <a:pt x="16180" y="25751"/>
                  <a:pt x="16191" y="25732"/>
                  <a:pt x="16167" y="25713"/>
                </a:cubicBezTo>
                <a:cubicBezTo>
                  <a:pt x="16158" y="25705"/>
                  <a:pt x="16150" y="25702"/>
                  <a:pt x="16141" y="25702"/>
                </a:cubicBezTo>
                <a:cubicBezTo>
                  <a:pt x="16128" y="25702"/>
                  <a:pt x="16116" y="25710"/>
                  <a:pt x="16104" y="25719"/>
                </a:cubicBezTo>
                <a:cubicBezTo>
                  <a:pt x="16043" y="25747"/>
                  <a:pt x="15988" y="25782"/>
                  <a:pt x="15950" y="25833"/>
                </a:cubicBezTo>
                <a:cubicBezTo>
                  <a:pt x="15888" y="25881"/>
                  <a:pt x="15820" y="25894"/>
                  <a:pt x="15749" y="25894"/>
                </a:cubicBezTo>
                <a:cubicBezTo>
                  <a:pt x="15697" y="25894"/>
                  <a:pt x="15644" y="25887"/>
                  <a:pt x="15591" y="25882"/>
                </a:cubicBezTo>
                <a:cubicBezTo>
                  <a:pt x="15577" y="25885"/>
                  <a:pt x="15564" y="25887"/>
                  <a:pt x="15552" y="25887"/>
                </a:cubicBezTo>
                <a:cubicBezTo>
                  <a:pt x="15532" y="25887"/>
                  <a:pt x="15514" y="25880"/>
                  <a:pt x="15502" y="25858"/>
                </a:cubicBezTo>
                <a:lnTo>
                  <a:pt x="15454" y="25852"/>
                </a:lnTo>
                <a:cubicBezTo>
                  <a:pt x="15397" y="25877"/>
                  <a:pt x="15339" y="25886"/>
                  <a:pt x="15281" y="25886"/>
                </a:cubicBezTo>
                <a:cubicBezTo>
                  <a:pt x="15228" y="25886"/>
                  <a:pt x="15175" y="25878"/>
                  <a:pt x="15122" y="25870"/>
                </a:cubicBezTo>
                <a:cubicBezTo>
                  <a:pt x="15089" y="25821"/>
                  <a:pt x="15165" y="25765"/>
                  <a:pt x="15100" y="25724"/>
                </a:cubicBezTo>
                <a:lnTo>
                  <a:pt x="15100" y="25724"/>
                </a:lnTo>
                <a:cubicBezTo>
                  <a:pt x="15022" y="25819"/>
                  <a:pt x="14923" y="25869"/>
                  <a:pt x="14791" y="25869"/>
                </a:cubicBezTo>
                <a:cubicBezTo>
                  <a:pt x="14772" y="25869"/>
                  <a:pt x="14753" y="25868"/>
                  <a:pt x="14732" y="25866"/>
                </a:cubicBezTo>
                <a:cubicBezTo>
                  <a:pt x="14692" y="25862"/>
                  <a:pt x="14652" y="25860"/>
                  <a:pt x="14610" y="25860"/>
                </a:cubicBezTo>
                <a:cubicBezTo>
                  <a:pt x="14543" y="25860"/>
                  <a:pt x="14474" y="25864"/>
                  <a:pt x="14400" y="25864"/>
                </a:cubicBezTo>
                <a:cubicBezTo>
                  <a:pt x="14589" y="25639"/>
                  <a:pt x="14730" y="25560"/>
                  <a:pt x="14943" y="25560"/>
                </a:cubicBezTo>
                <a:close/>
                <a:moveTo>
                  <a:pt x="6770" y="25576"/>
                </a:moveTo>
                <a:cubicBezTo>
                  <a:pt x="6794" y="25576"/>
                  <a:pt x="6814" y="25582"/>
                  <a:pt x="6817" y="25614"/>
                </a:cubicBezTo>
                <a:cubicBezTo>
                  <a:pt x="6834" y="25776"/>
                  <a:pt x="6906" y="25800"/>
                  <a:pt x="6579" y="25906"/>
                </a:cubicBezTo>
                <a:lnTo>
                  <a:pt x="6577" y="25907"/>
                </a:lnTo>
                <a:cubicBezTo>
                  <a:pt x="6560" y="25824"/>
                  <a:pt x="6516" y="25746"/>
                  <a:pt x="6571" y="25663"/>
                </a:cubicBezTo>
                <a:cubicBezTo>
                  <a:pt x="6601" y="25652"/>
                  <a:pt x="6638" y="25649"/>
                  <a:pt x="6644" y="25613"/>
                </a:cubicBezTo>
                <a:cubicBezTo>
                  <a:pt x="6650" y="25614"/>
                  <a:pt x="6656" y="25615"/>
                  <a:pt x="6662" y="25615"/>
                </a:cubicBezTo>
                <a:cubicBezTo>
                  <a:pt x="6690" y="25615"/>
                  <a:pt x="6711" y="25603"/>
                  <a:pt x="6724" y="25579"/>
                </a:cubicBezTo>
                <a:cubicBezTo>
                  <a:pt x="6739" y="25578"/>
                  <a:pt x="6756" y="25576"/>
                  <a:pt x="6770" y="25576"/>
                </a:cubicBezTo>
                <a:close/>
                <a:moveTo>
                  <a:pt x="7828" y="25535"/>
                </a:moveTo>
                <a:cubicBezTo>
                  <a:pt x="7882" y="25535"/>
                  <a:pt x="7930" y="25548"/>
                  <a:pt x="7958" y="25596"/>
                </a:cubicBezTo>
                <a:cubicBezTo>
                  <a:pt x="7984" y="25584"/>
                  <a:pt x="8011" y="25564"/>
                  <a:pt x="8032" y="25564"/>
                </a:cubicBezTo>
                <a:cubicBezTo>
                  <a:pt x="8050" y="25564"/>
                  <a:pt x="8063" y="25577"/>
                  <a:pt x="8069" y="25617"/>
                </a:cubicBezTo>
                <a:cubicBezTo>
                  <a:pt x="8086" y="25734"/>
                  <a:pt x="8054" y="25790"/>
                  <a:pt x="7930" y="25837"/>
                </a:cubicBezTo>
                <a:cubicBezTo>
                  <a:pt x="7875" y="25857"/>
                  <a:pt x="7832" y="25890"/>
                  <a:pt x="7782" y="25915"/>
                </a:cubicBezTo>
                <a:cubicBezTo>
                  <a:pt x="7711" y="25820"/>
                  <a:pt x="7750" y="25734"/>
                  <a:pt x="7796" y="25649"/>
                </a:cubicBezTo>
                <a:cubicBezTo>
                  <a:pt x="7809" y="25656"/>
                  <a:pt x="7821" y="25659"/>
                  <a:pt x="7831" y="25659"/>
                </a:cubicBezTo>
                <a:cubicBezTo>
                  <a:pt x="7861" y="25659"/>
                  <a:pt x="7878" y="25631"/>
                  <a:pt x="7899" y="25610"/>
                </a:cubicBezTo>
                <a:cubicBezTo>
                  <a:pt x="7891" y="25609"/>
                  <a:pt x="7883" y="25609"/>
                  <a:pt x="7874" y="25609"/>
                </a:cubicBezTo>
                <a:cubicBezTo>
                  <a:pt x="7841" y="25609"/>
                  <a:pt x="7810" y="25614"/>
                  <a:pt x="7793" y="25645"/>
                </a:cubicBezTo>
                <a:cubicBezTo>
                  <a:pt x="7760" y="25635"/>
                  <a:pt x="7712" y="25640"/>
                  <a:pt x="7710" y="25593"/>
                </a:cubicBezTo>
                <a:cubicBezTo>
                  <a:pt x="7708" y="25547"/>
                  <a:pt x="7748" y="25541"/>
                  <a:pt x="7788" y="25537"/>
                </a:cubicBezTo>
                <a:cubicBezTo>
                  <a:pt x="7802" y="25536"/>
                  <a:pt x="7815" y="25535"/>
                  <a:pt x="7828" y="25535"/>
                </a:cubicBezTo>
                <a:close/>
                <a:moveTo>
                  <a:pt x="5796" y="25473"/>
                </a:moveTo>
                <a:cubicBezTo>
                  <a:pt x="5859" y="25473"/>
                  <a:pt x="5916" y="25489"/>
                  <a:pt x="5973" y="25497"/>
                </a:cubicBezTo>
                <a:cubicBezTo>
                  <a:pt x="6033" y="25504"/>
                  <a:pt x="6018" y="25542"/>
                  <a:pt x="6012" y="25575"/>
                </a:cubicBezTo>
                <a:cubicBezTo>
                  <a:pt x="6022" y="25602"/>
                  <a:pt x="6029" y="25631"/>
                  <a:pt x="6035" y="25661"/>
                </a:cubicBezTo>
                <a:lnTo>
                  <a:pt x="6033" y="25661"/>
                </a:lnTo>
                <a:cubicBezTo>
                  <a:pt x="6047" y="25850"/>
                  <a:pt x="6046" y="25850"/>
                  <a:pt x="5814" y="25928"/>
                </a:cubicBezTo>
                <a:cubicBezTo>
                  <a:pt x="5714" y="25737"/>
                  <a:pt x="5716" y="25727"/>
                  <a:pt x="5854" y="25645"/>
                </a:cubicBezTo>
                <a:lnTo>
                  <a:pt x="5778" y="25637"/>
                </a:lnTo>
                <a:cubicBezTo>
                  <a:pt x="5675" y="25608"/>
                  <a:pt x="5731" y="25537"/>
                  <a:pt x="5702" y="25486"/>
                </a:cubicBezTo>
                <a:cubicBezTo>
                  <a:pt x="5735" y="25476"/>
                  <a:pt x="5766" y="25473"/>
                  <a:pt x="5796" y="25473"/>
                </a:cubicBezTo>
                <a:close/>
                <a:moveTo>
                  <a:pt x="17207" y="25565"/>
                </a:moveTo>
                <a:cubicBezTo>
                  <a:pt x="17299" y="25565"/>
                  <a:pt x="17393" y="25579"/>
                  <a:pt x="17486" y="25580"/>
                </a:cubicBezTo>
                <a:cubicBezTo>
                  <a:pt x="17526" y="25580"/>
                  <a:pt x="17501" y="25621"/>
                  <a:pt x="17513" y="25644"/>
                </a:cubicBezTo>
                <a:cubicBezTo>
                  <a:pt x="17503" y="25639"/>
                  <a:pt x="17495" y="25637"/>
                  <a:pt x="17487" y="25637"/>
                </a:cubicBezTo>
                <a:cubicBezTo>
                  <a:pt x="17462" y="25637"/>
                  <a:pt x="17450" y="25662"/>
                  <a:pt x="17432" y="25677"/>
                </a:cubicBezTo>
                <a:cubicBezTo>
                  <a:pt x="17344" y="25743"/>
                  <a:pt x="17227" y="25783"/>
                  <a:pt x="17189" y="25891"/>
                </a:cubicBezTo>
                <a:lnTo>
                  <a:pt x="17190" y="25893"/>
                </a:lnTo>
                <a:cubicBezTo>
                  <a:pt x="17125" y="25925"/>
                  <a:pt x="17057" y="25934"/>
                  <a:pt x="16987" y="25934"/>
                </a:cubicBezTo>
                <a:cubicBezTo>
                  <a:pt x="16946" y="25934"/>
                  <a:pt x="16905" y="25931"/>
                  <a:pt x="16863" y="25928"/>
                </a:cubicBezTo>
                <a:lnTo>
                  <a:pt x="16862" y="25931"/>
                </a:lnTo>
                <a:cubicBezTo>
                  <a:pt x="16781" y="25926"/>
                  <a:pt x="16699" y="25927"/>
                  <a:pt x="16618" y="25926"/>
                </a:cubicBezTo>
                <a:cubicBezTo>
                  <a:pt x="16611" y="25876"/>
                  <a:pt x="16657" y="25856"/>
                  <a:pt x="16690" y="25828"/>
                </a:cubicBezTo>
                <a:lnTo>
                  <a:pt x="16960" y="25619"/>
                </a:lnTo>
                <a:cubicBezTo>
                  <a:pt x="17040" y="25577"/>
                  <a:pt x="17123" y="25565"/>
                  <a:pt x="17207" y="25565"/>
                </a:cubicBezTo>
                <a:close/>
                <a:moveTo>
                  <a:pt x="37217" y="25639"/>
                </a:moveTo>
                <a:cubicBezTo>
                  <a:pt x="37228" y="25639"/>
                  <a:pt x="37239" y="25640"/>
                  <a:pt x="37250" y="25642"/>
                </a:cubicBezTo>
                <a:cubicBezTo>
                  <a:pt x="37368" y="25660"/>
                  <a:pt x="37487" y="25671"/>
                  <a:pt x="37628" y="25689"/>
                </a:cubicBezTo>
                <a:cubicBezTo>
                  <a:pt x="37540" y="25769"/>
                  <a:pt x="37464" y="25838"/>
                  <a:pt x="37388" y="25907"/>
                </a:cubicBezTo>
                <a:cubicBezTo>
                  <a:pt x="37362" y="25930"/>
                  <a:pt x="37333" y="25936"/>
                  <a:pt x="37302" y="25936"/>
                </a:cubicBezTo>
                <a:cubicBezTo>
                  <a:pt x="37280" y="25936"/>
                  <a:pt x="37258" y="25933"/>
                  <a:pt x="37236" y="25931"/>
                </a:cubicBezTo>
                <a:cubicBezTo>
                  <a:pt x="37096" y="25915"/>
                  <a:pt x="36954" y="25901"/>
                  <a:pt x="36814" y="25885"/>
                </a:cubicBezTo>
                <a:cubicBezTo>
                  <a:pt x="36821" y="25791"/>
                  <a:pt x="36904" y="25786"/>
                  <a:pt x="36984" y="25781"/>
                </a:cubicBezTo>
                <a:cubicBezTo>
                  <a:pt x="36997" y="25780"/>
                  <a:pt x="37009" y="25780"/>
                  <a:pt x="37022" y="25780"/>
                </a:cubicBezTo>
                <a:cubicBezTo>
                  <a:pt x="37064" y="25780"/>
                  <a:pt x="37106" y="25783"/>
                  <a:pt x="37147" y="25783"/>
                </a:cubicBezTo>
                <a:cubicBezTo>
                  <a:pt x="37179" y="25783"/>
                  <a:pt x="37210" y="25781"/>
                  <a:pt x="37241" y="25774"/>
                </a:cubicBezTo>
                <a:cubicBezTo>
                  <a:pt x="37222" y="25754"/>
                  <a:pt x="37191" y="25753"/>
                  <a:pt x="37160" y="25753"/>
                </a:cubicBezTo>
                <a:cubicBezTo>
                  <a:pt x="37158" y="25753"/>
                  <a:pt x="37156" y="25753"/>
                  <a:pt x="37154" y="25753"/>
                </a:cubicBezTo>
                <a:cubicBezTo>
                  <a:pt x="37108" y="25753"/>
                  <a:pt x="37064" y="25752"/>
                  <a:pt x="37059" y="25686"/>
                </a:cubicBezTo>
                <a:cubicBezTo>
                  <a:pt x="37109" y="25662"/>
                  <a:pt x="37159" y="25639"/>
                  <a:pt x="37217" y="25639"/>
                </a:cubicBezTo>
                <a:close/>
                <a:moveTo>
                  <a:pt x="5198" y="25658"/>
                </a:moveTo>
                <a:cubicBezTo>
                  <a:pt x="5211" y="25718"/>
                  <a:pt x="5223" y="25769"/>
                  <a:pt x="5232" y="25819"/>
                </a:cubicBezTo>
                <a:cubicBezTo>
                  <a:pt x="5250" y="25906"/>
                  <a:pt x="5166" y="25922"/>
                  <a:pt x="5102" y="25946"/>
                </a:cubicBezTo>
                <a:lnTo>
                  <a:pt x="5100" y="25947"/>
                </a:lnTo>
                <a:cubicBezTo>
                  <a:pt x="5092" y="25950"/>
                  <a:pt x="5084" y="25951"/>
                  <a:pt x="5077" y="25951"/>
                </a:cubicBezTo>
                <a:cubicBezTo>
                  <a:pt x="5042" y="25951"/>
                  <a:pt x="5020" y="25921"/>
                  <a:pt x="5014" y="25895"/>
                </a:cubicBezTo>
                <a:cubicBezTo>
                  <a:pt x="5001" y="25839"/>
                  <a:pt x="4927" y="25776"/>
                  <a:pt x="5017" y="25725"/>
                </a:cubicBezTo>
                <a:cubicBezTo>
                  <a:pt x="5066" y="25696"/>
                  <a:pt x="5118" y="25668"/>
                  <a:pt x="5198" y="25658"/>
                </a:cubicBezTo>
                <a:close/>
                <a:moveTo>
                  <a:pt x="7189" y="25696"/>
                </a:moveTo>
                <a:cubicBezTo>
                  <a:pt x="7203" y="25696"/>
                  <a:pt x="7214" y="25702"/>
                  <a:pt x="7218" y="25721"/>
                </a:cubicBezTo>
                <a:cubicBezTo>
                  <a:pt x="7228" y="25776"/>
                  <a:pt x="7274" y="25837"/>
                  <a:pt x="7205" y="25883"/>
                </a:cubicBezTo>
                <a:cubicBezTo>
                  <a:pt x="7158" y="25915"/>
                  <a:pt x="7110" y="25948"/>
                  <a:pt x="7030" y="25958"/>
                </a:cubicBezTo>
                <a:cubicBezTo>
                  <a:pt x="7003" y="25902"/>
                  <a:pt x="6986" y="25846"/>
                  <a:pt x="7012" y="25783"/>
                </a:cubicBezTo>
                <a:cubicBezTo>
                  <a:pt x="7062" y="25767"/>
                  <a:pt x="7108" y="25746"/>
                  <a:pt x="7136" y="25706"/>
                </a:cubicBezTo>
                <a:cubicBezTo>
                  <a:pt x="7152" y="25705"/>
                  <a:pt x="7173" y="25696"/>
                  <a:pt x="7189" y="25696"/>
                </a:cubicBezTo>
                <a:close/>
                <a:moveTo>
                  <a:pt x="9310" y="25730"/>
                </a:moveTo>
                <a:cubicBezTo>
                  <a:pt x="9326" y="25730"/>
                  <a:pt x="9340" y="25735"/>
                  <a:pt x="9349" y="25753"/>
                </a:cubicBezTo>
                <a:cubicBezTo>
                  <a:pt x="9370" y="25790"/>
                  <a:pt x="9351" y="25820"/>
                  <a:pt x="9317" y="25845"/>
                </a:cubicBezTo>
                <a:lnTo>
                  <a:pt x="9317" y="25844"/>
                </a:lnTo>
                <a:cubicBezTo>
                  <a:pt x="9297" y="25859"/>
                  <a:pt x="9274" y="25873"/>
                  <a:pt x="9252" y="25885"/>
                </a:cubicBezTo>
                <a:cubicBezTo>
                  <a:pt x="9189" y="25917"/>
                  <a:pt x="9139" y="25967"/>
                  <a:pt x="9046" y="25989"/>
                </a:cubicBezTo>
                <a:cubicBezTo>
                  <a:pt x="9012" y="25756"/>
                  <a:pt x="9012" y="25756"/>
                  <a:pt x="9263" y="25737"/>
                </a:cubicBezTo>
                <a:cubicBezTo>
                  <a:pt x="9278" y="25735"/>
                  <a:pt x="9295" y="25730"/>
                  <a:pt x="9310" y="25730"/>
                </a:cubicBezTo>
                <a:close/>
                <a:moveTo>
                  <a:pt x="10486" y="25814"/>
                </a:moveTo>
                <a:lnTo>
                  <a:pt x="10486" y="25814"/>
                </a:lnTo>
                <a:cubicBezTo>
                  <a:pt x="10492" y="25959"/>
                  <a:pt x="10479" y="25976"/>
                  <a:pt x="10367" y="25990"/>
                </a:cubicBezTo>
                <a:lnTo>
                  <a:pt x="10366" y="25990"/>
                </a:lnTo>
                <a:cubicBezTo>
                  <a:pt x="10355" y="25992"/>
                  <a:pt x="10342" y="25993"/>
                  <a:pt x="10331" y="25993"/>
                </a:cubicBezTo>
                <a:cubicBezTo>
                  <a:pt x="10315" y="25993"/>
                  <a:pt x="10302" y="25990"/>
                  <a:pt x="10296" y="25977"/>
                </a:cubicBezTo>
                <a:cubicBezTo>
                  <a:pt x="10286" y="25957"/>
                  <a:pt x="10286" y="25933"/>
                  <a:pt x="10296" y="25912"/>
                </a:cubicBezTo>
                <a:cubicBezTo>
                  <a:pt x="10312" y="25868"/>
                  <a:pt x="10316" y="25869"/>
                  <a:pt x="10486" y="25814"/>
                </a:cubicBezTo>
                <a:close/>
                <a:moveTo>
                  <a:pt x="9804" y="25655"/>
                </a:moveTo>
                <a:cubicBezTo>
                  <a:pt x="9801" y="25910"/>
                  <a:pt x="9868" y="25891"/>
                  <a:pt x="9480" y="26003"/>
                </a:cubicBezTo>
                <a:cubicBezTo>
                  <a:pt x="9455" y="25784"/>
                  <a:pt x="9675" y="25765"/>
                  <a:pt x="9804" y="25655"/>
                </a:cubicBezTo>
                <a:close/>
                <a:moveTo>
                  <a:pt x="5602" y="25813"/>
                </a:moveTo>
                <a:cubicBezTo>
                  <a:pt x="5652" y="25844"/>
                  <a:pt x="5650" y="25894"/>
                  <a:pt x="5656" y="25938"/>
                </a:cubicBezTo>
                <a:lnTo>
                  <a:pt x="5653" y="25939"/>
                </a:lnTo>
                <a:cubicBezTo>
                  <a:pt x="5659" y="25975"/>
                  <a:pt x="5693" y="26028"/>
                  <a:pt x="5622" y="26039"/>
                </a:cubicBezTo>
                <a:cubicBezTo>
                  <a:pt x="5606" y="26041"/>
                  <a:pt x="5588" y="26043"/>
                  <a:pt x="5571" y="26043"/>
                </a:cubicBezTo>
                <a:cubicBezTo>
                  <a:pt x="5523" y="26043"/>
                  <a:pt x="5476" y="26029"/>
                  <a:pt x="5446" y="25983"/>
                </a:cubicBezTo>
                <a:cubicBezTo>
                  <a:pt x="5417" y="25934"/>
                  <a:pt x="5417" y="25895"/>
                  <a:pt x="5477" y="25866"/>
                </a:cubicBezTo>
                <a:cubicBezTo>
                  <a:pt x="5518" y="25846"/>
                  <a:pt x="5552" y="25815"/>
                  <a:pt x="5602" y="25813"/>
                </a:cubicBezTo>
                <a:close/>
                <a:moveTo>
                  <a:pt x="19156" y="25429"/>
                </a:moveTo>
                <a:lnTo>
                  <a:pt x="19239" y="25434"/>
                </a:lnTo>
                <a:cubicBezTo>
                  <a:pt x="19441" y="25482"/>
                  <a:pt x="19648" y="25466"/>
                  <a:pt x="19854" y="25474"/>
                </a:cubicBezTo>
                <a:cubicBezTo>
                  <a:pt x="19842" y="25554"/>
                  <a:pt x="19759" y="25592"/>
                  <a:pt x="19710" y="25650"/>
                </a:cubicBezTo>
                <a:lnTo>
                  <a:pt x="19564" y="25849"/>
                </a:lnTo>
                <a:cubicBezTo>
                  <a:pt x="19479" y="25990"/>
                  <a:pt x="19354" y="26048"/>
                  <a:pt x="19197" y="26048"/>
                </a:cubicBezTo>
                <a:cubicBezTo>
                  <a:pt x="19151" y="26048"/>
                  <a:pt x="19102" y="26043"/>
                  <a:pt x="19051" y="26034"/>
                </a:cubicBezTo>
                <a:lnTo>
                  <a:pt x="19050" y="26036"/>
                </a:lnTo>
                <a:cubicBezTo>
                  <a:pt x="19024" y="26032"/>
                  <a:pt x="18997" y="26030"/>
                  <a:pt x="18970" y="26030"/>
                </a:cubicBezTo>
                <a:cubicBezTo>
                  <a:pt x="18924" y="26030"/>
                  <a:pt x="18877" y="26034"/>
                  <a:pt x="18830" y="26035"/>
                </a:cubicBezTo>
                <a:cubicBezTo>
                  <a:pt x="18653" y="26013"/>
                  <a:pt x="18474" y="26022"/>
                  <a:pt x="18298" y="25986"/>
                </a:cubicBezTo>
                <a:cubicBezTo>
                  <a:pt x="18223" y="25989"/>
                  <a:pt x="18149" y="25992"/>
                  <a:pt x="18075" y="25992"/>
                </a:cubicBezTo>
                <a:cubicBezTo>
                  <a:pt x="17994" y="25992"/>
                  <a:pt x="17913" y="25988"/>
                  <a:pt x="17832" y="25977"/>
                </a:cubicBezTo>
                <a:cubicBezTo>
                  <a:pt x="17787" y="25971"/>
                  <a:pt x="17732" y="25979"/>
                  <a:pt x="17713" y="25927"/>
                </a:cubicBezTo>
                <a:lnTo>
                  <a:pt x="17747" y="25912"/>
                </a:lnTo>
                <a:lnTo>
                  <a:pt x="17784" y="25885"/>
                </a:lnTo>
                <a:cubicBezTo>
                  <a:pt x="17858" y="25838"/>
                  <a:pt x="17934" y="25790"/>
                  <a:pt x="18006" y="25740"/>
                </a:cubicBezTo>
                <a:cubicBezTo>
                  <a:pt x="18028" y="25727"/>
                  <a:pt x="18042" y="25705"/>
                  <a:pt x="18023" y="25682"/>
                </a:cubicBezTo>
                <a:cubicBezTo>
                  <a:pt x="18014" y="25671"/>
                  <a:pt x="18005" y="25668"/>
                  <a:pt x="17995" y="25668"/>
                </a:cubicBezTo>
                <a:cubicBezTo>
                  <a:pt x="17980" y="25668"/>
                  <a:pt x="17965" y="25676"/>
                  <a:pt x="17954" y="25684"/>
                </a:cubicBezTo>
                <a:cubicBezTo>
                  <a:pt x="17884" y="25736"/>
                  <a:pt x="17807" y="25782"/>
                  <a:pt x="17757" y="25851"/>
                </a:cubicBezTo>
                <a:cubicBezTo>
                  <a:pt x="17737" y="25853"/>
                  <a:pt x="17721" y="25868"/>
                  <a:pt x="17716" y="25887"/>
                </a:cubicBezTo>
                <a:cubicBezTo>
                  <a:pt x="17693" y="25891"/>
                  <a:pt x="17677" y="25903"/>
                  <a:pt x="17681" y="25927"/>
                </a:cubicBezTo>
                <a:cubicBezTo>
                  <a:pt x="17622" y="25955"/>
                  <a:pt x="17561" y="25963"/>
                  <a:pt x="17500" y="25963"/>
                </a:cubicBezTo>
                <a:cubicBezTo>
                  <a:pt x="17420" y="25963"/>
                  <a:pt x="17338" y="25950"/>
                  <a:pt x="17257" y="25950"/>
                </a:cubicBezTo>
                <a:cubicBezTo>
                  <a:pt x="17255" y="25950"/>
                  <a:pt x="17253" y="25950"/>
                  <a:pt x="17252" y="25950"/>
                </a:cubicBezTo>
                <a:cubicBezTo>
                  <a:pt x="17222" y="25950"/>
                  <a:pt x="17219" y="25925"/>
                  <a:pt x="17209" y="25906"/>
                </a:cubicBezTo>
                <a:lnTo>
                  <a:pt x="17209" y="25906"/>
                </a:lnTo>
                <a:cubicBezTo>
                  <a:pt x="17212" y="25906"/>
                  <a:pt x="17215" y="25906"/>
                  <a:pt x="17217" y="25906"/>
                </a:cubicBezTo>
                <a:cubicBezTo>
                  <a:pt x="17229" y="25906"/>
                  <a:pt x="17241" y="25903"/>
                  <a:pt x="17250" y="25895"/>
                </a:cubicBezTo>
                <a:cubicBezTo>
                  <a:pt x="17331" y="25839"/>
                  <a:pt x="17422" y="25793"/>
                  <a:pt x="17486" y="25721"/>
                </a:cubicBezTo>
                <a:cubicBezTo>
                  <a:pt x="17512" y="25706"/>
                  <a:pt x="17552" y="25694"/>
                  <a:pt x="17534" y="25665"/>
                </a:cubicBezTo>
                <a:lnTo>
                  <a:pt x="17534" y="25665"/>
                </a:lnTo>
                <a:cubicBezTo>
                  <a:pt x="17539" y="25668"/>
                  <a:pt x="17545" y="25669"/>
                  <a:pt x="17550" y="25669"/>
                </a:cubicBezTo>
                <a:cubicBezTo>
                  <a:pt x="17561" y="25669"/>
                  <a:pt x="17572" y="25664"/>
                  <a:pt x="17580" y="25655"/>
                </a:cubicBezTo>
                <a:cubicBezTo>
                  <a:pt x="17646" y="25587"/>
                  <a:pt x="17727" y="25575"/>
                  <a:pt x="17812" y="25575"/>
                </a:cubicBezTo>
                <a:cubicBezTo>
                  <a:pt x="17854" y="25575"/>
                  <a:pt x="17897" y="25578"/>
                  <a:pt x="17940" y="25579"/>
                </a:cubicBezTo>
                <a:cubicBezTo>
                  <a:pt x="18002" y="25579"/>
                  <a:pt x="18035" y="25585"/>
                  <a:pt x="18025" y="25656"/>
                </a:cubicBezTo>
                <a:cubicBezTo>
                  <a:pt x="18022" y="25683"/>
                  <a:pt x="18034" y="25692"/>
                  <a:pt x="18051" y="25692"/>
                </a:cubicBezTo>
                <a:cubicBezTo>
                  <a:pt x="18069" y="25692"/>
                  <a:pt x="18094" y="25680"/>
                  <a:pt x="18106" y="25669"/>
                </a:cubicBezTo>
                <a:cubicBezTo>
                  <a:pt x="18182" y="25605"/>
                  <a:pt x="18264" y="25586"/>
                  <a:pt x="18348" y="25586"/>
                </a:cubicBezTo>
                <a:cubicBezTo>
                  <a:pt x="18433" y="25586"/>
                  <a:pt x="18519" y="25605"/>
                  <a:pt x="18606" y="25617"/>
                </a:cubicBezTo>
                <a:cubicBezTo>
                  <a:pt x="18613" y="25618"/>
                  <a:pt x="18616" y="25636"/>
                  <a:pt x="18621" y="25646"/>
                </a:cubicBezTo>
                <a:cubicBezTo>
                  <a:pt x="18588" y="25663"/>
                  <a:pt x="18539" y="25674"/>
                  <a:pt x="18585" y="25719"/>
                </a:cubicBezTo>
                <a:cubicBezTo>
                  <a:pt x="18602" y="25725"/>
                  <a:pt x="18617" y="25728"/>
                  <a:pt x="18630" y="25728"/>
                </a:cubicBezTo>
                <a:cubicBezTo>
                  <a:pt x="18686" y="25728"/>
                  <a:pt x="18714" y="25680"/>
                  <a:pt x="18752" y="25649"/>
                </a:cubicBezTo>
                <a:cubicBezTo>
                  <a:pt x="18812" y="25614"/>
                  <a:pt x="18881" y="25607"/>
                  <a:pt x="18952" y="25606"/>
                </a:cubicBezTo>
                <a:cubicBezTo>
                  <a:pt x="19038" y="25617"/>
                  <a:pt x="19125" y="25619"/>
                  <a:pt x="19211" y="25619"/>
                </a:cubicBezTo>
                <a:cubicBezTo>
                  <a:pt x="19316" y="25619"/>
                  <a:pt x="19421" y="25615"/>
                  <a:pt x="19525" y="25615"/>
                </a:cubicBezTo>
                <a:cubicBezTo>
                  <a:pt x="19567" y="25615"/>
                  <a:pt x="19610" y="25616"/>
                  <a:pt x="19652" y="25618"/>
                </a:cubicBezTo>
                <a:cubicBezTo>
                  <a:pt x="19439" y="25554"/>
                  <a:pt x="19215" y="25551"/>
                  <a:pt x="18993" y="25543"/>
                </a:cubicBezTo>
                <a:cubicBezTo>
                  <a:pt x="18961" y="25533"/>
                  <a:pt x="18918" y="25518"/>
                  <a:pt x="18971" y="25492"/>
                </a:cubicBezTo>
                <a:cubicBezTo>
                  <a:pt x="19028" y="25462"/>
                  <a:pt x="19087" y="25432"/>
                  <a:pt x="19156" y="25429"/>
                </a:cubicBezTo>
                <a:close/>
                <a:moveTo>
                  <a:pt x="8326" y="25834"/>
                </a:moveTo>
                <a:cubicBezTo>
                  <a:pt x="8350" y="25834"/>
                  <a:pt x="8376" y="25839"/>
                  <a:pt x="8399" y="25850"/>
                </a:cubicBezTo>
                <a:cubicBezTo>
                  <a:pt x="8447" y="25873"/>
                  <a:pt x="8432" y="25909"/>
                  <a:pt x="8407" y="25939"/>
                </a:cubicBezTo>
                <a:lnTo>
                  <a:pt x="8407" y="25938"/>
                </a:lnTo>
                <a:cubicBezTo>
                  <a:pt x="8394" y="25951"/>
                  <a:pt x="8379" y="25963"/>
                  <a:pt x="8363" y="25971"/>
                </a:cubicBezTo>
                <a:cubicBezTo>
                  <a:pt x="8313" y="26001"/>
                  <a:pt x="8263" y="26029"/>
                  <a:pt x="8208" y="26060"/>
                </a:cubicBezTo>
                <a:cubicBezTo>
                  <a:pt x="8164" y="26024"/>
                  <a:pt x="8170" y="25995"/>
                  <a:pt x="8170" y="25967"/>
                </a:cubicBezTo>
                <a:cubicBezTo>
                  <a:pt x="8168" y="25890"/>
                  <a:pt x="8243" y="25834"/>
                  <a:pt x="8326" y="25834"/>
                </a:cubicBezTo>
                <a:close/>
                <a:moveTo>
                  <a:pt x="10141" y="25941"/>
                </a:moveTo>
                <a:cubicBezTo>
                  <a:pt x="10164" y="25941"/>
                  <a:pt x="10182" y="25950"/>
                  <a:pt x="10190" y="25979"/>
                </a:cubicBezTo>
                <a:cubicBezTo>
                  <a:pt x="10199" y="26015"/>
                  <a:pt x="10172" y="26033"/>
                  <a:pt x="10135" y="26039"/>
                </a:cubicBezTo>
                <a:cubicBezTo>
                  <a:pt x="10083" y="26048"/>
                  <a:pt x="10032" y="26066"/>
                  <a:pt x="9972" y="26066"/>
                </a:cubicBezTo>
                <a:cubicBezTo>
                  <a:pt x="9949" y="26066"/>
                  <a:pt x="9926" y="26064"/>
                  <a:pt x="9901" y="26058"/>
                </a:cubicBezTo>
                <a:cubicBezTo>
                  <a:pt x="9951" y="25982"/>
                  <a:pt x="10028" y="25971"/>
                  <a:pt x="10096" y="25948"/>
                </a:cubicBezTo>
                <a:lnTo>
                  <a:pt x="10096" y="25948"/>
                </a:lnTo>
                <a:lnTo>
                  <a:pt x="10095" y="25950"/>
                </a:lnTo>
                <a:cubicBezTo>
                  <a:pt x="10111" y="25945"/>
                  <a:pt x="10127" y="25941"/>
                  <a:pt x="10141" y="25941"/>
                </a:cubicBezTo>
                <a:close/>
                <a:moveTo>
                  <a:pt x="6412" y="25712"/>
                </a:moveTo>
                <a:cubicBezTo>
                  <a:pt x="6415" y="25728"/>
                  <a:pt x="6422" y="25743"/>
                  <a:pt x="6431" y="25757"/>
                </a:cubicBezTo>
                <a:lnTo>
                  <a:pt x="6428" y="25758"/>
                </a:lnTo>
                <a:cubicBezTo>
                  <a:pt x="6527" y="25941"/>
                  <a:pt x="6481" y="26028"/>
                  <a:pt x="6243" y="26087"/>
                </a:cubicBezTo>
                <a:cubicBezTo>
                  <a:pt x="6238" y="26000"/>
                  <a:pt x="6141" y="25919"/>
                  <a:pt x="6236" y="25828"/>
                </a:cubicBezTo>
                <a:cubicBezTo>
                  <a:pt x="6300" y="25802"/>
                  <a:pt x="6378" y="25791"/>
                  <a:pt x="6412" y="25712"/>
                </a:cubicBezTo>
                <a:close/>
                <a:moveTo>
                  <a:pt x="39468" y="25703"/>
                </a:moveTo>
                <a:lnTo>
                  <a:pt x="39468" y="25706"/>
                </a:lnTo>
                <a:cubicBezTo>
                  <a:pt x="39512" y="25705"/>
                  <a:pt x="39557" y="25705"/>
                  <a:pt x="39602" y="25705"/>
                </a:cubicBezTo>
                <a:cubicBezTo>
                  <a:pt x="39692" y="25705"/>
                  <a:pt x="39786" y="25706"/>
                  <a:pt x="39892" y="25706"/>
                </a:cubicBezTo>
                <a:cubicBezTo>
                  <a:pt x="39799" y="25828"/>
                  <a:pt x="39712" y="25944"/>
                  <a:pt x="39623" y="26058"/>
                </a:cubicBezTo>
                <a:cubicBezTo>
                  <a:pt x="39599" y="26087"/>
                  <a:pt x="39569" y="26095"/>
                  <a:pt x="39537" y="26095"/>
                </a:cubicBezTo>
                <a:cubicBezTo>
                  <a:pt x="39511" y="26095"/>
                  <a:pt x="39483" y="26090"/>
                  <a:pt x="39457" y="26087"/>
                </a:cubicBezTo>
                <a:cubicBezTo>
                  <a:pt x="39206" y="26060"/>
                  <a:pt x="39206" y="26060"/>
                  <a:pt x="39259" y="25850"/>
                </a:cubicBezTo>
                <a:cubicBezTo>
                  <a:pt x="39296" y="25706"/>
                  <a:pt x="39296" y="25705"/>
                  <a:pt x="39468" y="25703"/>
                </a:cubicBezTo>
                <a:close/>
                <a:moveTo>
                  <a:pt x="6040" y="25943"/>
                </a:moveTo>
                <a:cubicBezTo>
                  <a:pt x="6081" y="25992"/>
                  <a:pt x="6095" y="26037"/>
                  <a:pt x="6086" y="26097"/>
                </a:cubicBezTo>
                <a:cubicBezTo>
                  <a:pt x="6062" y="26099"/>
                  <a:pt x="6039" y="26100"/>
                  <a:pt x="6016" y="26100"/>
                </a:cubicBezTo>
                <a:cubicBezTo>
                  <a:pt x="5959" y="26100"/>
                  <a:pt x="5904" y="26092"/>
                  <a:pt x="5848" y="26061"/>
                </a:cubicBezTo>
                <a:cubicBezTo>
                  <a:pt x="5897" y="25991"/>
                  <a:pt x="5974" y="25974"/>
                  <a:pt x="6040" y="25943"/>
                </a:cubicBezTo>
                <a:close/>
                <a:moveTo>
                  <a:pt x="20078" y="25506"/>
                </a:moveTo>
                <a:cubicBezTo>
                  <a:pt x="20139" y="25506"/>
                  <a:pt x="20215" y="25527"/>
                  <a:pt x="20326" y="25563"/>
                </a:cubicBezTo>
                <a:cubicBezTo>
                  <a:pt x="20337" y="25627"/>
                  <a:pt x="20260" y="25657"/>
                  <a:pt x="20239" y="25708"/>
                </a:cubicBezTo>
                <a:cubicBezTo>
                  <a:pt x="20225" y="25743"/>
                  <a:pt x="20236" y="25762"/>
                  <a:pt x="20277" y="25769"/>
                </a:cubicBezTo>
                <a:cubicBezTo>
                  <a:pt x="20279" y="25769"/>
                  <a:pt x="20280" y="25769"/>
                  <a:pt x="20282" y="25769"/>
                </a:cubicBezTo>
                <a:cubicBezTo>
                  <a:pt x="20321" y="25769"/>
                  <a:pt x="20330" y="25742"/>
                  <a:pt x="20341" y="25717"/>
                </a:cubicBezTo>
                <a:cubicBezTo>
                  <a:pt x="20416" y="25647"/>
                  <a:pt x="20499" y="25613"/>
                  <a:pt x="20585" y="25613"/>
                </a:cubicBezTo>
                <a:cubicBezTo>
                  <a:pt x="20642" y="25613"/>
                  <a:pt x="20701" y="25628"/>
                  <a:pt x="20761" y="25658"/>
                </a:cubicBezTo>
                <a:cubicBezTo>
                  <a:pt x="20799" y="25677"/>
                  <a:pt x="20800" y="25702"/>
                  <a:pt x="20779" y="25728"/>
                </a:cubicBezTo>
                <a:cubicBezTo>
                  <a:pt x="20746" y="25771"/>
                  <a:pt x="20709" y="25812"/>
                  <a:pt x="20673" y="25853"/>
                </a:cubicBezTo>
                <a:cubicBezTo>
                  <a:pt x="20646" y="25872"/>
                  <a:pt x="20597" y="25883"/>
                  <a:pt x="20634" y="25927"/>
                </a:cubicBezTo>
                <a:cubicBezTo>
                  <a:pt x="20631" y="25927"/>
                  <a:pt x="20628" y="25927"/>
                  <a:pt x="20625" y="25927"/>
                </a:cubicBezTo>
                <a:cubicBezTo>
                  <a:pt x="20555" y="25927"/>
                  <a:pt x="20548" y="25984"/>
                  <a:pt x="20518" y="26022"/>
                </a:cubicBezTo>
                <a:cubicBezTo>
                  <a:pt x="20465" y="26071"/>
                  <a:pt x="20404" y="26104"/>
                  <a:pt x="20325" y="26104"/>
                </a:cubicBezTo>
                <a:cubicBezTo>
                  <a:pt x="20308" y="26104"/>
                  <a:pt x="20291" y="26102"/>
                  <a:pt x="20272" y="26099"/>
                </a:cubicBezTo>
                <a:lnTo>
                  <a:pt x="20271" y="26102"/>
                </a:lnTo>
                <a:cubicBezTo>
                  <a:pt x="20194" y="26089"/>
                  <a:pt x="20114" y="26091"/>
                  <a:pt x="20003" y="26084"/>
                </a:cubicBezTo>
                <a:cubicBezTo>
                  <a:pt x="20090" y="25992"/>
                  <a:pt x="20158" y="25922"/>
                  <a:pt x="20222" y="25852"/>
                </a:cubicBezTo>
                <a:cubicBezTo>
                  <a:pt x="20243" y="25831"/>
                  <a:pt x="20270" y="25803"/>
                  <a:pt x="20234" y="25777"/>
                </a:cubicBezTo>
                <a:cubicBezTo>
                  <a:pt x="20223" y="25769"/>
                  <a:pt x="20213" y="25766"/>
                  <a:pt x="20203" y="25766"/>
                </a:cubicBezTo>
                <a:cubicBezTo>
                  <a:pt x="20182" y="25766"/>
                  <a:pt x="20165" y="25782"/>
                  <a:pt x="20151" y="25799"/>
                </a:cubicBezTo>
                <a:cubicBezTo>
                  <a:pt x="20102" y="25854"/>
                  <a:pt x="20049" y="25909"/>
                  <a:pt x="20011" y="25970"/>
                </a:cubicBezTo>
                <a:cubicBezTo>
                  <a:pt x="19968" y="26039"/>
                  <a:pt x="19913" y="26077"/>
                  <a:pt x="19831" y="26077"/>
                </a:cubicBezTo>
                <a:cubicBezTo>
                  <a:pt x="19816" y="26077"/>
                  <a:pt x="19799" y="26076"/>
                  <a:pt x="19781" y="26073"/>
                </a:cubicBezTo>
                <a:cubicBezTo>
                  <a:pt x="19740" y="26068"/>
                  <a:pt x="19699" y="26065"/>
                  <a:pt x="19658" y="26065"/>
                </a:cubicBezTo>
                <a:cubicBezTo>
                  <a:pt x="19645" y="26065"/>
                  <a:pt x="19631" y="26065"/>
                  <a:pt x="19617" y="26066"/>
                </a:cubicBezTo>
                <a:cubicBezTo>
                  <a:pt x="19616" y="26066"/>
                  <a:pt x="19615" y="26066"/>
                  <a:pt x="19613" y="26066"/>
                </a:cubicBezTo>
                <a:cubicBezTo>
                  <a:pt x="19488" y="26066"/>
                  <a:pt x="19539" y="26009"/>
                  <a:pt x="19567" y="25958"/>
                </a:cubicBezTo>
                <a:cubicBezTo>
                  <a:pt x="19661" y="25878"/>
                  <a:pt x="19748" y="25789"/>
                  <a:pt x="19823" y="25692"/>
                </a:cubicBezTo>
                <a:cubicBezTo>
                  <a:pt x="19923" y="25561"/>
                  <a:pt x="19980" y="25506"/>
                  <a:pt x="20078" y="25506"/>
                </a:cubicBezTo>
                <a:close/>
                <a:moveTo>
                  <a:pt x="9317" y="25967"/>
                </a:moveTo>
                <a:cubicBezTo>
                  <a:pt x="9329" y="25967"/>
                  <a:pt x="9340" y="25972"/>
                  <a:pt x="9349" y="25989"/>
                </a:cubicBezTo>
                <a:cubicBezTo>
                  <a:pt x="9367" y="26015"/>
                  <a:pt x="9358" y="26049"/>
                  <a:pt x="9332" y="26066"/>
                </a:cubicBezTo>
                <a:lnTo>
                  <a:pt x="9332" y="26065"/>
                </a:lnTo>
                <a:cubicBezTo>
                  <a:pt x="9293" y="26091"/>
                  <a:pt x="9248" y="26105"/>
                  <a:pt x="9202" y="26105"/>
                </a:cubicBezTo>
                <a:cubicBezTo>
                  <a:pt x="9184" y="26105"/>
                  <a:pt x="9165" y="26103"/>
                  <a:pt x="9147" y="26098"/>
                </a:cubicBezTo>
                <a:cubicBezTo>
                  <a:pt x="9163" y="26035"/>
                  <a:pt x="9223" y="26016"/>
                  <a:pt x="9270" y="25986"/>
                </a:cubicBezTo>
                <a:cubicBezTo>
                  <a:pt x="9283" y="25977"/>
                  <a:pt x="9301" y="25967"/>
                  <a:pt x="9317" y="25967"/>
                </a:cubicBezTo>
                <a:close/>
                <a:moveTo>
                  <a:pt x="7602" y="25810"/>
                </a:moveTo>
                <a:cubicBezTo>
                  <a:pt x="7685" y="26010"/>
                  <a:pt x="7681" y="26017"/>
                  <a:pt x="7447" y="26108"/>
                </a:cubicBezTo>
                <a:lnTo>
                  <a:pt x="7447" y="26107"/>
                </a:lnTo>
                <a:cubicBezTo>
                  <a:pt x="7353" y="25931"/>
                  <a:pt x="7353" y="25931"/>
                  <a:pt x="7602" y="25810"/>
                </a:cubicBezTo>
                <a:close/>
                <a:moveTo>
                  <a:pt x="6470" y="26105"/>
                </a:moveTo>
                <a:cubicBezTo>
                  <a:pt x="6483" y="26105"/>
                  <a:pt x="6494" y="26112"/>
                  <a:pt x="6502" y="26123"/>
                </a:cubicBezTo>
                <a:lnTo>
                  <a:pt x="6500" y="26123"/>
                </a:lnTo>
                <a:cubicBezTo>
                  <a:pt x="6493" y="26112"/>
                  <a:pt x="6480" y="26105"/>
                  <a:pt x="6466" y="26105"/>
                </a:cubicBezTo>
                <a:cubicBezTo>
                  <a:pt x="6467" y="26105"/>
                  <a:pt x="6469" y="26105"/>
                  <a:pt x="6470" y="26105"/>
                </a:cubicBezTo>
                <a:close/>
                <a:moveTo>
                  <a:pt x="36220" y="25903"/>
                </a:moveTo>
                <a:cubicBezTo>
                  <a:pt x="36240" y="25903"/>
                  <a:pt x="36261" y="25905"/>
                  <a:pt x="36282" y="25909"/>
                </a:cubicBezTo>
                <a:cubicBezTo>
                  <a:pt x="36593" y="25966"/>
                  <a:pt x="36912" y="25954"/>
                  <a:pt x="37226" y="26008"/>
                </a:cubicBezTo>
                <a:cubicBezTo>
                  <a:pt x="37262" y="26052"/>
                  <a:pt x="37188" y="26090"/>
                  <a:pt x="37212" y="26134"/>
                </a:cubicBezTo>
                <a:lnTo>
                  <a:pt x="37212" y="26135"/>
                </a:lnTo>
                <a:lnTo>
                  <a:pt x="37090" y="26141"/>
                </a:lnTo>
                <a:cubicBezTo>
                  <a:pt x="36747" y="26076"/>
                  <a:pt x="36400" y="26040"/>
                  <a:pt x="36045" y="25992"/>
                </a:cubicBezTo>
                <a:cubicBezTo>
                  <a:pt x="36095" y="25928"/>
                  <a:pt x="36153" y="25903"/>
                  <a:pt x="36220" y="25903"/>
                </a:cubicBezTo>
                <a:close/>
                <a:moveTo>
                  <a:pt x="21030" y="25718"/>
                </a:moveTo>
                <a:cubicBezTo>
                  <a:pt x="21067" y="25718"/>
                  <a:pt x="21108" y="25726"/>
                  <a:pt x="21152" y="25743"/>
                </a:cubicBezTo>
                <a:cubicBezTo>
                  <a:pt x="21201" y="25761"/>
                  <a:pt x="21260" y="25751"/>
                  <a:pt x="21323" y="25801"/>
                </a:cubicBezTo>
                <a:cubicBezTo>
                  <a:pt x="21208" y="25915"/>
                  <a:pt x="21138" y="26064"/>
                  <a:pt x="20967" y="26142"/>
                </a:cubicBezTo>
                <a:lnTo>
                  <a:pt x="20965" y="26145"/>
                </a:lnTo>
                <a:cubicBezTo>
                  <a:pt x="20858" y="26137"/>
                  <a:pt x="20750" y="26133"/>
                  <a:pt x="20643" y="26123"/>
                </a:cubicBezTo>
                <a:cubicBezTo>
                  <a:pt x="20568" y="26117"/>
                  <a:pt x="20586" y="26076"/>
                  <a:pt x="20606" y="26036"/>
                </a:cubicBezTo>
                <a:cubicBezTo>
                  <a:pt x="20627" y="26010"/>
                  <a:pt x="20692" y="25992"/>
                  <a:pt x="20672" y="25958"/>
                </a:cubicBezTo>
                <a:lnTo>
                  <a:pt x="20672" y="25958"/>
                </a:lnTo>
                <a:cubicBezTo>
                  <a:pt x="20673" y="25958"/>
                  <a:pt x="20674" y="25958"/>
                  <a:pt x="20674" y="25958"/>
                </a:cubicBezTo>
                <a:cubicBezTo>
                  <a:pt x="20689" y="25958"/>
                  <a:pt x="20702" y="25949"/>
                  <a:pt x="20718" y="25933"/>
                </a:cubicBezTo>
                <a:cubicBezTo>
                  <a:pt x="20760" y="25895"/>
                  <a:pt x="20810" y="25863"/>
                  <a:pt x="20842" y="25820"/>
                </a:cubicBezTo>
                <a:cubicBezTo>
                  <a:pt x="20894" y="25750"/>
                  <a:pt x="20956" y="25718"/>
                  <a:pt x="21030" y="25718"/>
                </a:cubicBezTo>
                <a:close/>
                <a:moveTo>
                  <a:pt x="6829" y="25903"/>
                </a:moveTo>
                <a:lnTo>
                  <a:pt x="6829" y="25903"/>
                </a:lnTo>
                <a:cubicBezTo>
                  <a:pt x="6885" y="26010"/>
                  <a:pt x="6873" y="26086"/>
                  <a:pt x="6766" y="26139"/>
                </a:cubicBezTo>
                <a:lnTo>
                  <a:pt x="6764" y="26140"/>
                </a:lnTo>
                <a:cubicBezTo>
                  <a:pt x="6741" y="26151"/>
                  <a:pt x="6718" y="26158"/>
                  <a:pt x="6696" y="26158"/>
                </a:cubicBezTo>
                <a:cubicBezTo>
                  <a:pt x="6668" y="26158"/>
                  <a:pt x="6643" y="26146"/>
                  <a:pt x="6623" y="26118"/>
                </a:cubicBezTo>
                <a:cubicBezTo>
                  <a:pt x="6588" y="26070"/>
                  <a:pt x="6558" y="26020"/>
                  <a:pt x="6640" y="25983"/>
                </a:cubicBezTo>
                <a:cubicBezTo>
                  <a:pt x="6697" y="25957"/>
                  <a:pt x="6757" y="25934"/>
                  <a:pt x="6829" y="25903"/>
                </a:cubicBezTo>
                <a:close/>
                <a:moveTo>
                  <a:pt x="21580" y="25818"/>
                </a:moveTo>
                <a:cubicBezTo>
                  <a:pt x="21593" y="25818"/>
                  <a:pt x="21606" y="25819"/>
                  <a:pt x="21619" y="25821"/>
                </a:cubicBezTo>
                <a:cubicBezTo>
                  <a:pt x="21700" y="25833"/>
                  <a:pt x="21781" y="25847"/>
                  <a:pt x="21862" y="25852"/>
                </a:cubicBezTo>
                <a:cubicBezTo>
                  <a:pt x="22002" y="25860"/>
                  <a:pt x="21947" y="25921"/>
                  <a:pt x="21913" y="25977"/>
                </a:cubicBezTo>
                <a:lnTo>
                  <a:pt x="21908" y="25977"/>
                </a:lnTo>
                <a:cubicBezTo>
                  <a:pt x="21851" y="26021"/>
                  <a:pt x="21802" y="26070"/>
                  <a:pt x="21776" y="26133"/>
                </a:cubicBezTo>
                <a:cubicBezTo>
                  <a:pt x="21708" y="26153"/>
                  <a:pt x="21630" y="26163"/>
                  <a:pt x="21541" y="26163"/>
                </a:cubicBezTo>
                <a:cubicBezTo>
                  <a:pt x="21442" y="26163"/>
                  <a:pt x="21330" y="26150"/>
                  <a:pt x="21204" y="26124"/>
                </a:cubicBezTo>
                <a:lnTo>
                  <a:pt x="21204" y="26124"/>
                </a:lnTo>
                <a:cubicBezTo>
                  <a:pt x="21297" y="26032"/>
                  <a:pt x="21386" y="25947"/>
                  <a:pt x="21472" y="25860"/>
                </a:cubicBezTo>
                <a:cubicBezTo>
                  <a:pt x="21503" y="25830"/>
                  <a:pt x="21539" y="25818"/>
                  <a:pt x="21580" y="25818"/>
                </a:cubicBezTo>
                <a:close/>
                <a:moveTo>
                  <a:pt x="11466" y="25966"/>
                </a:moveTo>
                <a:cubicBezTo>
                  <a:pt x="11503" y="25966"/>
                  <a:pt x="11541" y="25968"/>
                  <a:pt x="11580" y="25972"/>
                </a:cubicBezTo>
                <a:cubicBezTo>
                  <a:pt x="11599" y="25974"/>
                  <a:pt x="11619" y="25975"/>
                  <a:pt x="11639" y="25975"/>
                </a:cubicBezTo>
                <a:cubicBezTo>
                  <a:pt x="11679" y="25975"/>
                  <a:pt x="11719" y="25972"/>
                  <a:pt x="11759" y="25972"/>
                </a:cubicBezTo>
                <a:cubicBezTo>
                  <a:pt x="11725" y="26067"/>
                  <a:pt x="11587" y="26156"/>
                  <a:pt x="11458" y="26167"/>
                </a:cubicBezTo>
                <a:lnTo>
                  <a:pt x="11457" y="26168"/>
                </a:lnTo>
                <a:cubicBezTo>
                  <a:pt x="11398" y="26173"/>
                  <a:pt x="11338" y="26173"/>
                  <a:pt x="11279" y="26175"/>
                </a:cubicBezTo>
                <a:cubicBezTo>
                  <a:pt x="11238" y="26174"/>
                  <a:pt x="11195" y="26171"/>
                  <a:pt x="11154" y="26171"/>
                </a:cubicBezTo>
                <a:cubicBezTo>
                  <a:pt x="11149" y="26171"/>
                  <a:pt x="11144" y="26171"/>
                  <a:pt x="11139" y="26171"/>
                </a:cubicBezTo>
                <a:cubicBezTo>
                  <a:pt x="11138" y="26171"/>
                  <a:pt x="11137" y="26171"/>
                  <a:pt x="11136" y="26171"/>
                </a:cubicBezTo>
                <a:cubicBezTo>
                  <a:pt x="11078" y="26171"/>
                  <a:pt x="11081" y="26136"/>
                  <a:pt x="11078" y="26103"/>
                </a:cubicBezTo>
                <a:cubicBezTo>
                  <a:pt x="10979" y="26126"/>
                  <a:pt x="10885" y="26181"/>
                  <a:pt x="10777" y="26181"/>
                </a:cubicBezTo>
                <a:cubicBezTo>
                  <a:pt x="10738" y="26181"/>
                  <a:pt x="10696" y="26174"/>
                  <a:pt x="10652" y="26155"/>
                </a:cubicBezTo>
                <a:cubicBezTo>
                  <a:pt x="10750" y="26086"/>
                  <a:pt x="10879" y="26086"/>
                  <a:pt x="10984" y="26041"/>
                </a:cubicBezTo>
                <a:cubicBezTo>
                  <a:pt x="10995" y="26037"/>
                  <a:pt x="11004" y="26035"/>
                  <a:pt x="11011" y="26035"/>
                </a:cubicBezTo>
                <a:cubicBezTo>
                  <a:pt x="11050" y="26035"/>
                  <a:pt x="11053" y="26085"/>
                  <a:pt x="11079" y="26103"/>
                </a:cubicBezTo>
                <a:cubicBezTo>
                  <a:pt x="11188" y="26001"/>
                  <a:pt x="11320" y="25966"/>
                  <a:pt x="11466" y="25966"/>
                </a:cubicBezTo>
                <a:close/>
                <a:moveTo>
                  <a:pt x="22236" y="25883"/>
                </a:moveTo>
                <a:cubicBezTo>
                  <a:pt x="22252" y="25883"/>
                  <a:pt x="22269" y="25883"/>
                  <a:pt x="22286" y="25884"/>
                </a:cubicBezTo>
                <a:cubicBezTo>
                  <a:pt x="22442" y="25891"/>
                  <a:pt x="22598" y="25895"/>
                  <a:pt x="22755" y="25900"/>
                </a:cubicBezTo>
                <a:cubicBezTo>
                  <a:pt x="22797" y="25902"/>
                  <a:pt x="22838" y="25902"/>
                  <a:pt x="22845" y="25950"/>
                </a:cubicBezTo>
                <a:cubicBezTo>
                  <a:pt x="22769" y="26000"/>
                  <a:pt x="22719" y="26068"/>
                  <a:pt x="22675" y="26140"/>
                </a:cubicBezTo>
                <a:cubicBezTo>
                  <a:pt x="22661" y="26164"/>
                  <a:pt x="22663" y="26179"/>
                  <a:pt x="22676" y="26187"/>
                </a:cubicBezTo>
                <a:cubicBezTo>
                  <a:pt x="22632" y="26189"/>
                  <a:pt x="22589" y="26190"/>
                  <a:pt x="22545" y="26190"/>
                </a:cubicBezTo>
                <a:cubicBezTo>
                  <a:pt x="22365" y="26190"/>
                  <a:pt x="22185" y="26176"/>
                  <a:pt x="22006" y="26172"/>
                </a:cubicBezTo>
                <a:lnTo>
                  <a:pt x="22005" y="26174"/>
                </a:lnTo>
                <a:cubicBezTo>
                  <a:pt x="22003" y="26174"/>
                  <a:pt x="22002" y="26174"/>
                  <a:pt x="22001" y="26174"/>
                </a:cubicBezTo>
                <a:cubicBezTo>
                  <a:pt x="21981" y="26174"/>
                  <a:pt x="21958" y="26179"/>
                  <a:pt x="21936" y="26179"/>
                </a:cubicBezTo>
                <a:cubicBezTo>
                  <a:pt x="21909" y="26179"/>
                  <a:pt x="21883" y="26171"/>
                  <a:pt x="21869" y="26137"/>
                </a:cubicBezTo>
                <a:cubicBezTo>
                  <a:pt x="21911" y="26115"/>
                  <a:pt x="21946" y="26080"/>
                  <a:pt x="21969" y="26038"/>
                </a:cubicBezTo>
                <a:cubicBezTo>
                  <a:pt x="21974" y="26028"/>
                  <a:pt x="21977" y="26019"/>
                  <a:pt x="21978" y="26008"/>
                </a:cubicBezTo>
                <a:cubicBezTo>
                  <a:pt x="21997" y="26003"/>
                  <a:pt x="22014" y="25991"/>
                  <a:pt x="22024" y="25975"/>
                </a:cubicBezTo>
                <a:cubicBezTo>
                  <a:pt x="22075" y="25898"/>
                  <a:pt x="22151" y="25883"/>
                  <a:pt x="22236" y="25883"/>
                </a:cubicBezTo>
                <a:close/>
                <a:moveTo>
                  <a:pt x="9086" y="26131"/>
                </a:moveTo>
                <a:cubicBezTo>
                  <a:pt x="9107" y="26131"/>
                  <a:pt x="9108" y="26148"/>
                  <a:pt x="9109" y="26160"/>
                </a:cubicBezTo>
                <a:cubicBezTo>
                  <a:pt x="9115" y="26181"/>
                  <a:pt x="9100" y="26202"/>
                  <a:pt x="9078" y="26203"/>
                </a:cubicBezTo>
                <a:cubicBezTo>
                  <a:pt x="9046" y="26203"/>
                  <a:pt x="9030" y="26194"/>
                  <a:pt x="9031" y="26177"/>
                </a:cubicBezTo>
                <a:cubicBezTo>
                  <a:pt x="9032" y="26153"/>
                  <a:pt x="9050" y="26136"/>
                  <a:pt x="9078" y="26131"/>
                </a:cubicBezTo>
                <a:cubicBezTo>
                  <a:pt x="9081" y="26131"/>
                  <a:pt x="9084" y="26131"/>
                  <a:pt x="9086" y="26131"/>
                </a:cubicBezTo>
                <a:close/>
                <a:moveTo>
                  <a:pt x="13816" y="25969"/>
                </a:moveTo>
                <a:cubicBezTo>
                  <a:pt x="13839" y="25969"/>
                  <a:pt x="13862" y="25969"/>
                  <a:pt x="13885" y="25970"/>
                </a:cubicBezTo>
                <a:cubicBezTo>
                  <a:pt x="13953" y="25970"/>
                  <a:pt x="13939" y="26004"/>
                  <a:pt x="13917" y="26039"/>
                </a:cubicBezTo>
                <a:lnTo>
                  <a:pt x="13700" y="26205"/>
                </a:lnTo>
                <a:lnTo>
                  <a:pt x="13169" y="26196"/>
                </a:lnTo>
                <a:cubicBezTo>
                  <a:pt x="12997" y="26194"/>
                  <a:pt x="12823" y="26193"/>
                  <a:pt x="12651" y="26193"/>
                </a:cubicBezTo>
                <a:cubicBezTo>
                  <a:pt x="12601" y="26193"/>
                  <a:pt x="12556" y="26190"/>
                  <a:pt x="12552" y="26135"/>
                </a:cubicBezTo>
                <a:cubicBezTo>
                  <a:pt x="12578" y="26134"/>
                  <a:pt x="12596" y="26124"/>
                  <a:pt x="12593" y="26099"/>
                </a:cubicBezTo>
                <a:lnTo>
                  <a:pt x="12593" y="26099"/>
                </a:lnTo>
                <a:cubicBezTo>
                  <a:pt x="12596" y="26100"/>
                  <a:pt x="12600" y="26100"/>
                  <a:pt x="12603" y="26100"/>
                </a:cubicBezTo>
                <a:cubicBezTo>
                  <a:pt x="12627" y="26100"/>
                  <a:pt x="12642" y="26092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5"/>
                  <a:pt x="12633" y="26065"/>
                </a:cubicBezTo>
                <a:cubicBezTo>
                  <a:pt x="12624" y="26063"/>
                  <a:pt x="12617" y="26062"/>
                  <a:pt x="12610" y="26062"/>
                </a:cubicBezTo>
                <a:cubicBezTo>
                  <a:pt x="12589" y="26062"/>
                  <a:pt x="12581" y="26073"/>
                  <a:pt x="12591" y="26099"/>
                </a:cubicBezTo>
                <a:cubicBezTo>
                  <a:pt x="12582" y="26097"/>
                  <a:pt x="12575" y="26096"/>
                  <a:pt x="12568" y="26096"/>
                </a:cubicBezTo>
                <a:cubicBezTo>
                  <a:pt x="12547" y="26096"/>
                  <a:pt x="12539" y="26108"/>
                  <a:pt x="12550" y="26135"/>
                </a:cubicBezTo>
                <a:cubicBezTo>
                  <a:pt x="12440" y="26169"/>
                  <a:pt x="12330" y="26178"/>
                  <a:pt x="12218" y="26178"/>
                </a:cubicBezTo>
                <a:cubicBezTo>
                  <a:pt x="12101" y="26178"/>
                  <a:pt x="11982" y="26169"/>
                  <a:pt x="11860" y="26169"/>
                </a:cubicBezTo>
                <a:cubicBezTo>
                  <a:pt x="11812" y="26169"/>
                  <a:pt x="11763" y="26170"/>
                  <a:pt x="11714" y="26174"/>
                </a:cubicBezTo>
                <a:lnTo>
                  <a:pt x="11713" y="26175"/>
                </a:lnTo>
                <a:cubicBezTo>
                  <a:pt x="11742" y="26101"/>
                  <a:pt x="11829" y="26097"/>
                  <a:pt x="11857" y="26048"/>
                </a:cubicBezTo>
                <a:cubicBezTo>
                  <a:pt x="11936" y="26000"/>
                  <a:pt x="12023" y="25985"/>
                  <a:pt x="12116" y="25985"/>
                </a:cubicBezTo>
                <a:cubicBezTo>
                  <a:pt x="12126" y="25985"/>
                  <a:pt x="12136" y="25985"/>
                  <a:pt x="12147" y="25985"/>
                </a:cubicBezTo>
                <a:cubicBezTo>
                  <a:pt x="12217" y="25987"/>
                  <a:pt x="12287" y="25987"/>
                  <a:pt x="12357" y="25987"/>
                </a:cubicBezTo>
                <a:cubicBezTo>
                  <a:pt x="12451" y="25987"/>
                  <a:pt x="12544" y="25986"/>
                  <a:pt x="12638" y="25986"/>
                </a:cubicBezTo>
                <a:cubicBezTo>
                  <a:pt x="12637" y="26012"/>
                  <a:pt x="12634" y="26038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4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4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4"/>
                  <a:pt x="12633" y="26064"/>
                </a:cubicBezTo>
                <a:lnTo>
                  <a:pt x="12633" y="26064"/>
                </a:lnTo>
                <a:cubicBezTo>
                  <a:pt x="12643" y="26066"/>
                  <a:pt x="12652" y="26068"/>
                  <a:pt x="12661" y="26068"/>
                </a:cubicBezTo>
                <a:cubicBezTo>
                  <a:pt x="12710" y="26068"/>
                  <a:pt x="12734" y="26028"/>
                  <a:pt x="12765" y="26001"/>
                </a:cubicBezTo>
                <a:cubicBezTo>
                  <a:pt x="12842" y="25977"/>
                  <a:pt x="12921" y="25975"/>
                  <a:pt x="13001" y="25975"/>
                </a:cubicBezTo>
                <a:cubicBezTo>
                  <a:pt x="13016" y="25975"/>
                  <a:pt x="13030" y="25975"/>
                  <a:pt x="13045" y="25975"/>
                </a:cubicBezTo>
                <a:cubicBezTo>
                  <a:pt x="13073" y="25975"/>
                  <a:pt x="13102" y="25975"/>
                  <a:pt x="13130" y="25973"/>
                </a:cubicBezTo>
                <a:cubicBezTo>
                  <a:pt x="13133" y="25973"/>
                  <a:pt x="13135" y="25973"/>
                  <a:pt x="13138" y="25973"/>
                </a:cubicBezTo>
                <a:cubicBezTo>
                  <a:pt x="13216" y="25973"/>
                  <a:pt x="13201" y="26026"/>
                  <a:pt x="13205" y="26068"/>
                </a:cubicBezTo>
                <a:cubicBezTo>
                  <a:pt x="13279" y="25999"/>
                  <a:pt x="13370" y="25969"/>
                  <a:pt x="13478" y="25969"/>
                </a:cubicBezTo>
                <a:cubicBezTo>
                  <a:pt x="13484" y="25969"/>
                  <a:pt x="13491" y="25970"/>
                  <a:pt x="13497" y="25970"/>
                </a:cubicBezTo>
                <a:cubicBezTo>
                  <a:pt x="13528" y="25971"/>
                  <a:pt x="13560" y="25971"/>
                  <a:pt x="13591" y="25971"/>
                </a:cubicBezTo>
                <a:cubicBezTo>
                  <a:pt x="13666" y="25971"/>
                  <a:pt x="13741" y="25969"/>
                  <a:pt x="13816" y="25969"/>
                </a:cubicBezTo>
                <a:close/>
                <a:moveTo>
                  <a:pt x="7257" y="25992"/>
                </a:moveTo>
                <a:cubicBezTo>
                  <a:pt x="7303" y="26068"/>
                  <a:pt x="7308" y="26126"/>
                  <a:pt x="7308" y="26192"/>
                </a:cubicBezTo>
                <a:cubicBezTo>
                  <a:pt x="7268" y="26197"/>
                  <a:pt x="7223" y="26207"/>
                  <a:pt x="7183" y="26207"/>
                </a:cubicBezTo>
                <a:cubicBezTo>
                  <a:pt x="7138" y="26207"/>
                  <a:pt x="7100" y="26193"/>
                  <a:pt x="7083" y="26142"/>
                </a:cubicBezTo>
                <a:cubicBezTo>
                  <a:pt x="7051" y="26044"/>
                  <a:pt x="7185" y="26042"/>
                  <a:pt x="7257" y="25992"/>
                </a:cubicBezTo>
                <a:close/>
                <a:moveTo>
                  <a:pt x="23141" y="25900"/>
                </a:moveTo>
                <a:cubicBezTo>
                  <a:pt x="23156" y="25900"/>
                  <a:pt x="23171" y="25901"/>
                  <a:pt x="23186" y="25902"/>
                </a:cubicBezTo>
                <a:cubicBezTo>
                  <a:pt x="23227" y="25905"/>
                  <a:pt x="23267" y="25906"/>
                  <a:pt x="23308" y="25906"/>
                </a:cubicBezTo>
                <a:cubicBezTo>
                  <a:pt x="23349" y="25906"/>
                  <a:pt x="23390" y="25905"/>
                  <a:pt x="23431" y="25902"/>
                </a:cubicBezTo>
                <a:cubicBezTo>
                  <a:pt x="23437" y="25902"/>
                  <a:pt x="23442" y="25902"/>
                  <a:pt x="23447" y="25902"/>
                </a:cubicBezTo>
                <a:cubicBezTo>
                  <a:pt x="23543" y="25902"/>
                  <a:pt x="23499" y="25954"/>
                  <a:pt x="23487" y="25997"/>
                </a:cubicBezTo>
                <a:cubicBezTo>
                  <a:pt x="23439" y="26003"/>
                  <a:pt x="23423" y="26036"/>
                  <a:pt x="23404" y="26067"/>
                </a:cubicBezTo>
                <a:cubicBezTo>
                  <a:pt x="23405" y="26068"/>
                  <a:pt x="23406" y="26068"/>
                  <a:pt x="23407" y="26070"/>
                </a:cubicBezTo>
                <a:cubicBezTo>
                  <a:pt x="23406" y="26070"/>
                  <a:pt x="23405" y="26070"/>
                  <a:pt x="23403" y="26071"/>
                </a:cubicBezTo>
                <a:cubicBezTo>
                  <a:pt x="23328" y="26174"/>
                  <a:pt x="23230" y="26228"/>
                  <a:pt x="23104" y="26228"/>
                </a:cubicBezTo>
                <a:cubicBezTo>
                  <a:pt x="23066" y="26228"/>
                  <a:pt x="23026" y="26223"/>
                  <a:pt x="22983" y="26214"/>
                </a:cubicBezTo>
                <a:lnTo>
                  <a:pt x="22983" y="26216"/>
                </a:lnTo>
                <a:cubicBezTo>
                  <a:pt x="22956" y="26210"/>
                  <a:pt x="22929" y="26209"/>
                  <a:pt x="22901" y="26209"/>
                </a:cubicBezTo>
                <a:cubicBezTo>
                  <a:pt x="22885" y="26209"/>
                  <a:pt x="22869" y="26209"/>
                  <a:pt x="22853" y="26209"/>
                </a:cubicBezTo>
                <a:cubicBezTo>
                  <a:pt x="22812" y="26209"/>
                  <a:pt x="22771" y="26206"/>
                  <a:pt x="22732" y="26189"/>
                </a:cubicBezTo>
                <a:cubicBezTo>
                  <a:pt x="22784" y="26122"/>
                  <a:pt x="22864" y="26076"/>
                  <a:pt x="22901" y="26001"/>
                </a:cubicBezTo>
                <a:cubicBezTo>
                  <a:pt x="22964" y="25931"/>
                  <a:pt x="23043" y="25900"/>
                  <a:pt x="23141" y="25900"/>
                </a:cubicBezTo>
                <a:close/>
                <a:moveTo>
                  <a:pt x="7643" y="26134"/>
                </a:moveTo>
                <a:cubicBezTo>
                  <a:pt x="7674" y="26140"/>
                  <a:pt x="7695" y="26155"/>
                  <a:pt x="7698" y="26180"/>
                </a:cubicBezTo>
                <a:lnTo>
                  <a:pt x="7698" y="26179"/>
                </a:lnTo>
                <a:lnTo>
                  <a:pt x="7698" y="26179"/>
                </a:lnTo>
                <a:cubicBezTo>
                  <a:pt x="7703" y="26224"/>
                  <a:pt x="7672" y="26232"/>
                  <a:pt x="7637" y="26232"/>
                </a:cubicBezTo>
                <a:cubicBezTo>
                  <a:pt x="7631" y="26232"/>
                  <a:pt x="7625" y="26232"/>
                  <a:pt x="7618" y="26231"/>
                </a:cubicBezTo>
                <a:cubicBezTo>
                  <a:pt x="7593" y="26230"/>
                  <a:pt x="7555" y="26230"/>
                  <a:pt x="7559" y="26198"/>
                </a:cubicBezTo>
                <a:cubicBezTo>
                  <a:pt x="7564" y="26159"/>
                  <a:pt x="7608" y="26147"/>
                  <a:pt x="7643" y="26134"/>
                </a:cubicBezTo>
                <a:close/>
                <a:moveTo>
                  <a:pt x="8038" y="25890"/>
                </a:moveTo>
                <a:cubicBezTo>
                  <a:pt x="8069" y="25963"/>
                  <a:pt x="8079" y="26042"/>
                  <a:pt x="8065" y="26120"/>
                </a:cubicBezTo>
                <a:lnTo>
                  <a:pt x="8065" y="26118"/>
                </a:lnTo>
                <a:cubicBezTo>
                  <a:pt x="8057" y="26178"/>
                  <a:pt x="8023" y="26230"/>
                  <a:pt x="7942" y="26237"/>
                </a:cubicBezTo>
                <a:cubicBezTo>
                  <a:pt x="7931" y="26238"/>
                  <a:pt x="7921" y="26239"/>
                  <a:pt x="7910" y="26239"/>
                </a:cubicBezTo>
                <a:cubicBezTo>
                  <a:pt x="7867" y="26239"/>
                  <a:pt x="7829" y="26226"/>
                  <a:pt x="7813" y="26180"/>
                </a:cubicBezTo>
                <a:cubicBezTo>
                  <a:pt x="7794" y="26120"/>
                  <a:pt x="7761" y="26058"/>
                  <a:pt x="7843" y="26009"/>
                </a:cubicBezTo>
                <a:cubicBezTo>
                  <a:pt x="7904" y="25973"/>
                  <a:pt x="7962" y="25937"/>
                  <a:pt x="8038" y="25890"/>
                </a:cubicBezTo>
                <a:close/>
                <a:moveTo>
                  <a:pt x="14760" y="25964"/>
                </a:moveTo>
                <a:lnTo>
                  <a:pt x="14760" y="25964"/>
                </a:lnTo>
                <a:cubicBezTo>
                  <a:pt x="14785" y="25992"/>
                  <a:pt x="14734" y="26024"/>
                  <a:pt x="14753" y="26053"/>
                </a:cubicBezTo>
                <a:cubicBezTo>
                  <a:pt x="14750" y="26052"/>
                  <a:pt x="14747" y="26052"/>
                  <a:pt x="14745" y="26052"/>
                </a:cubicBezTo>
                <a:cubicBezTo>
                  <a:pt x="14738" y="26052"/>
                  <a:pt x="14730" y="26054"/>
                  <a:pt x="14724" y="26058"/>
                </a:cubicBezTo>
                <a:cubicBezTo>
                  <a:pt x="14694" y="26078"/>
                  <a:pt x="14643" y="26091"/>
                  <a:pt x="14685" y="26135"/>
                </a:cubicBezTo>
                <a:cubicBezTo>
                  <a:pt x="14672" y="26131"/>
                  <a:pt x="14662" y="26128"/>
                  <a:pt x="14655" y="26128"/>
                </a:cubicBezTo>
                <a:cubicBezTo>
                  <a:pt x="14635" y="26128"/>
                  <a:pt x="14633" y="26144"/>
                  <a:pt x="14644" y="26171"/>
                </a:cubicBezTo>
                <a:cubicBezTo>
                  <a:pt x="14634" y="26168"/>
                  <a:pt x="14626" y="26166"/>
                  <a:pt x="14620" y="26166"/>
                </a:cubicBezTo>
                <a:cubicBezTo>
                  <a:pt x="14599" y="26166"/>
                  <a:pt x="14596" y="26182"/>
                  <a:pt x="14603" y="26206"/>
                </a:cubicBezTo>
                <a:cubicBezTo>
                  <a:pt x="14538" y="26236"/>
                  <a:pt x="14470" y="26241"/>
                  <a:pt x="14400" y="26241"/>
                </a:cubicBezTo>
                <a:cubicBezTo>
                  <a:pt x="14365" y="26241"/>
                  <a:pt x="14329" y="26240"/>
                  <a:pt x="14293" y="26240"/>
                </a:cubicBezTo>
                <a:cubicBezTo>
                  <a:pt x="14259" y="26240"/>
                  <a:pt x="14226" y="26241"/>
                  <a:pt x="14193" y="26246"/>
                </a:cubicBezTo>
                <a:cubicBezTo>
                  <a:pt x="14113" y="26242"/>
                  <a:pt x="14032" y="26237"/>
                  <a:pt x="13951" y="26234"/>
                </a:cubicBezTo>
                <a:cubicBezTo>
                  <a:pt x="13906" y="26231"/>
                  <a:pt x="13872" y="26221"/>
                  <a:pt x="13874" y="26174"/>
                </a:cubicBezTo>
                <a:cubicBezTo>
                  <a:pt x="13918" y="26160"/>
                  <a:pt x="13957" y="26134"/>
                  <a:pt x="13987" y="26098"/>
                </a:cubicBezTo>
                <a:cubicBezTo>
                  <a:pt x="14069" y="26007"/>
                  <a:pt x="14174" y="25967"/>
                  <a:pt x="14305" y="25967"/>
                </a:cubicBezTo>
                <a:cubicBezTo>
                  <a:pt x="14314" y="25967"/>
                  <a:pt x="14324" y="25967"/>
                  <a:pt x="14333" y="25967"/>
                </a:cubicBezTo>
                <a:cubicBezTo>
                  <a:pt x="14371" y="25969"/>
                  <a:pt x="14410" y="25969"/>
                  <a:pt x="14448" y="25969"/>
                </a:cubicBezTo>
                <a:cubicBezTo>
                  <a:pt x="14552" y="25969"/>
                  <a:pt x="14656" y="25966"/>
                  <a:pt x="14760" y="25964"/>
                </a:cubicBezTo>
                <a:close/>
                <a:moveTo>
                  <a:pt x="8886" y="25806"/>
                </a:moveTo>
                <a:cubicBezTo>
                  <a:pt x="8933" y="26129"/>
                  <a:pt x="8849" y="26241"/>
                  <a:pt x="8554" y="26252"/>
                </a:cubicBezTo>
                <a:cubicBezTo>
                  <a:pt x="8565" y="25935"/>
                  <a:pt x="8602" y="25885"/>
                  <a:pt x="8886" y="25806"/>
                </a:cubicBezTo>
                <a:close/>
                <a:moveTo>
                  <a:pt x="3957" y="25897"/>
                </a:moveTo>
                <a:cubicBezTo>
                  <a:pt x="4096" y="25897"/>
                  <a:pt x="4213" y="25966"/>
                  <a:pt x="4343" y="25995"/>
                </a:cubicBezTo>
                <a:cubicBezTo>
                  <a:pt x="4373" y="26002"/>
                  <a:pt x="4381" y="26022"/>
                  <a:pt x="4378" y="26048"/>
                </a:cubicBezTo>
                <a:cubicBezTo>
                  <a:pt x="4375" y="26076"/>
                  <a:pt x="4389" y="26100"/>
                  <a:pt x="4412" y="26100"/>
                </a:cubicBezTo>
                <a:cubicBezTo>
                  <a:pt x="4419" y="26100"/>
                  <a:pt x="4427" y="26098"/>
                  <a:pt x="4435" y="26093"/>
                </a:cubicBezTo>
                <a:cubicBezTo>
                  <a:pt x="4483" y="26068"/>
                  <a:pt x="4529" y="26058"/>
                  <a:pt x="4573" y="26058"/>
                </a:cubicBezTo>
                <a:cubicBezTo>
                  <a:pt x="4694" y="26058"/>
                  <a:pt x="4805" y="26129"/>
                  <a:pt x="4934" y="26129"/>
                </a:cubicBezTo>
                <a:cubicBezTo>
                  <a:pt x="4939" y="26129"/>
                  <a:pt x="4944" y="26129"/>
                  <a:pt x="4949" y="26129"/>
                </a:cubicBezTo>
                <a:lnTo>
                  <a:pt x="4949" y="26129"/>
                </a:lnTo>
                <a:cubicBezTo>
                  <a:pt x="4901" y="26231"/>
                  <a:pt x="4827" y="26254"/>
                  <a:pt x="4737" y="26254"/>
                </a:cubicBezTo>
                <a:cubicBezTo>
                  <a:pt x="4730" y="26254"/>
                  <a:pt x="4723" y="26254"/>
                  <a:pt x="4715" y="26254"/>
                </a:cubicBezTo>
                <a:cubicBezTo>
                  <a:pt x="4653" y="26251"/>
                  <a:pt x="4591" y="26251"/>
                  <a:pt x="4527" y="26251"/>
                </a:cubicBezTo>
                <a:lnTo>
                  <a:pt x="4527" y="26251"/>
                </a:lnTo>
                <a:cubicBezTo>
                  <a:pt x="4496" y="26251"/>
                  <a:pt x="4464" y="26251"/>
                  <a:pt x="4432" y="26250"/>
                </a:cubicBezTo>
                <a:lnTo>
                  <a:pt x="4430" y="26252"/>
                </a:lnTo>
                <a:lnTo>
                  <a:pt x="4303" y="26222"/>
                </a:lnTo>
                <a:cubicBezTo>
                  <a:pt x="4324" y="26205"/>
                  <a:pt x="4336" y="26184"/>
                  <a:pt x="4318" y="26162"/>
                </a:cubicBezTo>
                <a:cubicBezTo>
                  <a:pt x="4309" y="26151"/>
                  <a:pt x="4298" y="26146"/>
                  <a:pt x="4285" y="26146"/>
                </a:cubicBezTo>
                <a:cubicBezTo>
                  <a:pt x="4273" y="26146"/>
                  <a:pt x="4261" y="26150"/>
                  <a:pt x="4249" y="26158"/>
                </a:cubicBezTo>
                <a:cubicBezTo>
                  <a:pt x="4202" y="26190"/>
                  <a:pt x="4162" y="26233"/>
                  <a:pt x="4098" y="26244"/>
                </a:cubicBezTo>
                <a:cubicBezTo>
                  <a:pt x="4039" y="26234"/>
                  <a:pt x="3978" y="26233"/>
                  <a:pt x="3918" y="26233"/>
                </a:cubicBezTo>
                <a:cubicBezTo>
                  <a:pt x="3902" y="26233"/>
                  <a:pt x="3886" y="26233"/>
                  <a:pt x="3869" y="26233"/>
                </a:cubicBezTo>
                <a:cubicBezTo>
                  <a:pt x="3788" y="26233"/>
                  <a:pt x="3707" y="26231"/>
                  <a:pt x="3630" y="26206"/>
                </a:cubicBezTo>
                <a:cubicBezTo>
                  <a:pt x="3616" y="26147"/>
                  <a:pt x="3732" y="26138"/>
                  <a:pt x="3697" y="26079"/>
                </a:cubicBezTo>
                <a:lnTo>
                  <a:pt x="3697" y="26079"/>
                </a:lnTo>
                <a:cubicBezTo>
                  <a:pt x="3701" y="26085"/>
                  <a:pt x="3708" y="26088"/>
                  <a:pt x="3715" y="26088"/>
                </a:cubicBezTo>
                <a:cubicBezTo>
                  <a:pt x="3719" y="26088"/>
                  <a:pt x="3724" y="26087"/>
                  <a:pt x="3727" y="26084"/>
                </a:cubicBezTo>
                <a:cubicBezTo>
                  <a:pt x="3811" y="26033"/>
                  <a:pt x="3902" y="25988"/>
                  <a:pt x="3937" y="25897"/>
                </a:cubicBezTo>
                <a:cubicBezTo>
                  <a:pt x="3943" y="25897"/>
                  <a:pt x="3950" y="25897"/>
                  <a:pt x="3957" y="25897"/>
                </a:cubicBezTo>
                <a:close/>
                <a:moveTo>
                  <a:pt x="23827" y="25907"/>
                </a:moveTo>
                <a:cubicBezTo>
                  <a:pt x="23850" y="25907"/>
                  <a:pt x="23875" y="25909"/>
                  <a:pt x="23900" y="25910"/>
                </a:cubicBezTo>
                <a:cubicBezTo>
                  <a:pt x="23942" y="25913"/>
                  <a:pt x="23985" y="25914"/>
                  <a:pt x="24029" y="25914"/>
                </a:cubicBezTo>
                <a:cubicBezTo>
                  <a:pt x="24102" y="25914"/>
                  <a:pt x="24179" y="25912"/>
                  <a:pt x="24263" y="25912"/>
                </a:cubicBezTo>
                <a:cubicBezTo>
                  <a:pt x="24207" y="26055"/>
                  <a:pt x="24102" y="26141"/>
                  <a:pt x="24034" y="26246"/>
                </a:cubicBezTo>
                <a:lnTo>
                  <a:pt x="24034" y="26248"/>
                </a:lnTo>
                <a:cubicBezTo>
                  <a:pt x="24020" y="26268"/>
                  <a:pt x="24001" y="26273"/>
                  <a:pt x="23981" y="26273"/>
                </a:cubicBezTo>
                <a:cubicBezTo>
                  <a:pt x="23968" y="26273"/>
                  <a:pt x="23955" y="26271"/>
                  <a:pt x="23943" y="26271"/>
                </a:cubicBezTo>
                <a:cubicBezTo>
                  <a:pt x="23779" y="26262"/>
                  <a:pt x="23617" y="26255"/>
                  <a:pt x="23453" y="26240"/>
                </a:cubicBezTo>
                <a:cubicBezTo>
                  <a:pt x="23353" y="26231"/>
                  <a:pt x="23431" y="26185"/>
                  <a:pt x="23437" y="26154"/>
                </a:cubicBezTo>
                <a:cubicBezTo>
                  <a:pt x="23462" y="26143"/>
                  <a:pt x="23487" y="26131"/>
                  <a:pt x="23474" y="26101"/>
                </a:cubicBezTo>
                <a:cubicBezTo>
                  <a:pt x="23473" y="26096"/>
                  <a:pt x="23470" y="26092"/>
                  <a:pt x="23468" y="26089"/>
                </a:cubicBezTo>
                <a:cubicBezTo>
                  <a:pt x="23474" y="26087"/>
                  <a:pt x="23480" y="26085"/>
                  <a:pt x="23486" y="26080"/>
                </a:cubicBezTo>
                <a:cubicBezTo>
                  <a:pt x="23508" y="26065"/>
                  <a:pt x="23514" y="26047"/>
                  <a:pt x="23508" y="26028"/>
                </a:cubicBezTo>
                <a:lnTo>
                  <a:pt x="23508" y="26028"/>
                </a:lnTo>
                <a:cubicBezTo>
                  <a:pt x="23518" y="26035"/>
                  <a:pt x="23527" y="26038"/>
                  <a:pt x="23536" y="26038"/>
                </a:cubicBezTo>
                <a:cubicBezTo>
                  <a:pt x="23557" y="26038"/>
                  <a:pt x="23578" y="26023"/>
                  <a:pt x="23593" y="26003"/>
                </a:cubicBezTo>
                <a:cubicBezTo>
                  <a:pt x="23654" y="25926"/>
                  <a:pt x="23735" y="25907"/>
                  <a:pt x="23827" y="25907"/>
                </a:cubicBezTo>
                <a:close/>
                <a:moveTo>
                  <a:pt x="8386" y="26080"/>
                </a:moveTo>
                <a:cubicBezTo>
                  <a:pt x="8441" y="26117"/>
                  <a:pt x="8420" y="26155"/>
                  <a:pt x="8423" y="26187"/>
                </a:cubicBezTo>
                <a:lnTo>
                  <a:pt x="8423" y="26186"/>
                </a:lnTo>
                <a:lnTo>
                  <a:pt x="8423" y="26186"/>
                </a:lnTo>
                <a:cubicBezTo>
                  <a:pt x="8427" y="26218"/>
                  <a:pt x="8438" y="26261"/>
                  <a:pt x="8379" y="26269"/>
                </a:cubicBezTo>
                <a:cubicBezTo>
                  <a:pt x="8357" y="26272"/>
                  <a:pt x="8334" y="26274"/>
                  <a:pt x="8311" y="26274"/>
                </a:cubicBezTo>
                <a:cubicBezTo>
                  <a:pt x="8280" y="26274"/>
                  <a:pt x="8248" y="26270"/>
                  <a:pt x="8220" y="26255"/>
                </a:cubicBezTo>
                <a:cubicBezTo>
                  <a:pt x="8197" y="26241"/>
                  <a:pt x="8197" y="26208"/>
                  <a:pt x="8220" y="26194"/>
                </a:cubicBezTo>
                <a:cubicBezTo>
                  <a:pt x="8275" y="26154"/>
                  <a:pt x="8333" y="26116"/>
                  <a:pt x="8386" y="26080"/>
                </a:cubicBezTo>
                <a:close/>
                <a:moveTo>
                  <a:pt x="5095" y="26172"/>
                </a:moveTo>
                <a:cubicBezTo>
                  <a:pt x="5108" y="26172"/>
                  <a:pt x="5123" y="26174"/>
                  <a:pt x="5139" y="26179"/>
                </a:cubicBezTo>
                <a:cubicBezTo>
                  <a:pt x="5244" y="26211"/>
                  <a:pt x="5357" y="26196"/>
                  <a:pt x="5457" y="26237"/>
                </a:cubicBezTo>
                <a:lnTo>
                  <a:pt x="5456" y="26238"/>
                </a:lnTo>
                <a:cubicBezTo>
                  <a:pt x="5454" y="26250"/>
                  <a:pt x="5451" y="26262"/>
                  <a:pt x="5450" y="26274"/>
                </a:cubicBezTo>
                <a:lnTo>
                  <a:pt x="5013" y="26274"/>
                </a:lnTo>
                <a:cubicBezTo>
                  <a:pt x="5013" y="26207"/>
                  <a:pt x="5045" y="26172"/>
                  <a:pt x="5095" y="26172"/>
                </a:cubicBezTo>
                <a:close/>
                <a:moveTo>
                  <a:pt x="24576" y="25933"/>
                </a:moveTo>
                <a:cubicBezTo>
                  <a:pt x="24589" y="25933"/>
                  <a:pt x="24602" y="25934"/>
                  <a:pt x="24615" y="25935"/>
                </a:cubicBezTo>
                <a:cubicBezTo>
                  <a:pt x="24764" y="25951"/>
                  <a:pt x="24914" y="25958"/>
                  <a:pt x="25109" y="25972"/>
                </a:cubicBezTo>
                <a:cubicBezTo>
                  <a:pt x="25012" y="26091"/>
                  <a:pt x="24935" y="26185"/>
                  <a:pt x="24859" y="26279"/>
                </a:cubicBezTo>
                <a:cubicBezTo>
                  <a:pt x="24839" y="26304"/>
                  <a:pt x="24810" y="26318"/>
                  <a:pt x="24778" y="26318"/>
                </a:cubicBezTo>
                <a:cubicBezTo>
                  <a:pt x="24777" y="26318"/>
                  <a:pt x="24776" y="26318"/>
                  <a:pt x="24774" y="26318"/>
                </a:cubicBezTo>
                <a:lnTo>
                  <a:pt x="24773" y="26320"/>
                </a:lnTo>
                <a:cubicBezTo>
                  <a:pt x="24578" y="26311"/>
                  <a:pt x="24382" y="26312"/>
                  <a:pt x="24171" y="26273"/>
                </a:cubicBezTo>
                <a:cubicBezTo>
                  <a:pt x="24260" y="26175"/>
                  <a:pt x="24338" y="26097"/>
                  <a:pt x="24406" y="26014"/>
                </a:cubicBezTo>
                <a:cubicBezTo>
                  <a:pt x="24451" y="25957"/>
                  <a:pt x="24505" y="25933"/>
                  <a:pt x="24576" y="25933"/>
                </a:cubicBezTo>
                <a:close/>
                <a:moveTo>
                  <a:pt x="12757" y="26344"/>
                </a:moveTo>
                <a:lnTo>
                  <a:pt x="12755" y="26345"/>
                </a:lnTo>
                <a:lnTo>
                  <a:pt x="12753" y="26350"/>
                </a:lnTo>
                <a:lnTo>
                  <a:pt x="12757" y="26344"/>
                </a:lnTo>
                <a:close/>
                <a:moveTo>
                  <a:pt x="25353" y="25987"/>
                </a:moveTo>
                <a:cubicBezTo>
                  <a:pt x="25359" y="25987"/>
                  <a:pt x="25364" y="25987"/>
                  <a:pt x="25370" y="25988"/>
                </a:cubicBezTo>
                <a:cubicBezTo>
                  <a:pt x="25564" y="26000"/>
                  <a:pt x="25759" y="26008"/>
                  <a:pt x="25969" y="26045"/>
                </a:cubicBezTo>
                <a:cubicBezTo>
                  <a:pt x="25890" y="26159"/>
                  <a:pt x="25778" y="26238"/>
                  <a:pt x="25716" y="26345"/>
                </a:cubicBezTo>
                <a:cubicBezTo>
                  <a:pt x="25698" y="26376"/>
                  <a:pt x="25669" y="26382"/>
                  <a:pt x="25639" y="26382"/>
                </a:cubicBezTo>
                <a:cubicBezTo>
                  <a:pt x="25623" y="26382"/>
                  <a:pt x="25607" y="26381"/>
                  <a:pt x="25592" y="26380"/>
                </a:cubicBezTo>
                <a:lnTo>
                  <a:pt x="25591" y="26381"/>
                </a:lnTo>
                <a:cubicBezTo>
                  <a:pt x="25402" y="26369"/>
                  <a:pt x="25214" y="26354"/>
                  <a:pt x="24993" y="26337"/>
                </a:cubicBezTo>
                <a:cubicBezTo>
                  <a:pt x="25072" y="26208"/>
                  <a:pt x="25168" y="26124"/>
                  <a:pt x="25244" y="26030"/>
                </a:cubicBezTo>
                <a:cubicBezTo>
                  <a:pt x="25272" y="25997"/>
                  <a:pt x="25309" y="25987"/>
                  <a:pt x="25353" y="25987"/>
                </a:cubicBezTo>
                <a:close/>
                <a:moveTo>
                  <a:pt x="26211" y="26061"/>
                </a:moveTo>
                <a:cubicBezTo>
                  <a:pt x="26213" y="26061"/>
                  <a:pt x="26216" y="26061"/>
                  <a:pt x="26219" y="26061"/>
                </a:cubicBezTo>
                <a:cubicBezTo>
                  <a:pt x="26412" y="26078"/>
                  <a:pt x="26608" y="26076"/>
                  <a:pt x="26793" y="26136"/>
                </a:cubicBezTo>
                <a:lnTo>
                  <a:pt x="26791" y="26171"/>
                </a:lnTo>
                <a:cubicBezTo>
                  <a:pt x="26639" y="26218"/>
                  <a:pt x="26593" y="26337"/>
                  <a:pt x="26535" y="26447"/>
                </a:cubicBezTo>
                <a:lnTo>
                  <a:pt x="25789" y="26398"/>
                </a:lnTo>
                <a:cubicBezTo>
                  <a:pt x="25917" y="26284"/>
                  <a:pt x="26023" y="26189"/>
                  <a:pt x="26129" y="26095"/>
                </a:cubicBezTo>
                <a:cubicBezTo>
                  <a:pt x="26150" y="26073"/>
                  <a:pt x="26180" y="26061"/>
                  <a:pt x="26211" y="26061"/>
                </a:cubicBezTo>
                <a:close/>
                <a:moveTo>
                  <a:pt x="39275" y="26178"/>
                </a:moveTo>
                <a:cubicBezTo>
                  <a:pt x="39319" y="26178"/>
                  <a:pt x="39378" y="26188"/>
                  <a:pt x="39464" y="26203"/>
                </a:cubicBezTo>
                <a:cubicBezTo>
                  <a:pt x="39431" y="26400"/>
                  <a:pt x="39360" y="26477"/>
                  <a:pt x="39182" y="26477"/>
                </a:cubicBezTo>
                <a:cubicBezTo>
                  <a:pt x="39150" y="26477"/>
                  <a:pt x="39114" y="26475"/>
                  <a:pt x="39075" y="26470"/>
                </a:cubicBezTo>
                <a:lnTo>
                  <a:pt x="39075" y="26473"/>
                </a:lnTo>
                <a:cubicBezTo>
                  <a:pt x="39062" y="26430"/>
                  <a:pt x="39084" y="26405"/>
                  <a:pt x="39095" y="26379"/>
                </a:cubicBezTo>
                <a:cubicBezTo>
                  <a:pt x="39160" y="26226"/>
                  <a:pt x="39180" y="26178"/>
                  <a:pt x="39275" y="26178"/>
                </a:cubicBezTo>
                <a:close/>
                <a:moveTo>
                  <a:pt x="26961" y="26134"/>
                </a:moveTo>
                <a:cubicBezTo>
                  <a:pt x="27150" y="26134"/>
                  <a:pt x="27337" y="26176"/>
                  <a:pt x="27538" y="26176"/>
                </a:cubicBezTo>
                <a:cubicBezTo>
                  <a:pt x="27553" y="26176"/>
                  <a:pt x="27568" y="26176"/>
                  <a:pt x="27584" y="26175"/>
                </a:cubicBezTo>
                <a:lnTo>
                  <a:pt x="27584" y="26175"/>
                </a:lnTo>
                <a:cubicBezTo>
                  <a:pt x="27534" y="26301"/>
                  <a:pt x="27426" y="26374"/>
                  <a:pt x="27351" y="26466"/>
                </a:cubicBezTo>
                <a:cubicBezTo>
                  <a:pt x="27333" y="26487"/>
                  <a:pt x="27306" y="26493"/>
                  <a:pt x="27278" y="26493"/>
                </a:cubicBezTo>
                <a:cubicBezTo>
                  <a:pt x="27252" y="26493"/>
                  <a:pt x="27224" y="26488"/>
                  <a:pt x="27199" y="26487"/>
                </a:cubicBezTo>
                <a:lnTo>
                  <a:pt x="27197" y="26489"/>
                </a:lnTo>
                <a:cubicBezTo>
                  <a:pt x="27007" y="26477"/>
                  <a:pt x="26818" y="26464"/>
                  <a:pt x="26628" y="26452"/>
                </a:cubicBezTo>
                <a:cubicBezTo>
                  <a:pt x="26652" y="26370"/>
                  <a:pt x="26735" y="26322"/>
                  <a:pt x="26781" y="26254"/>
                </a:cubicBezTo>
                <a:cubicBezTo>
                  <a:pt x="26797" y="26231"/>
                  <a:pt x="26837" y="26209"/>
                  <a:pt x="26806" y="26181"/>
                </a:cubicBezTo>
                <a:lnTo>
                  <a:pt x="26806" y="26181"/>
                </a:lnTo>
                <a:cubicBezTo>
                  <a:pt x="26814" y="26185"/>
                  <a:pt x="26820" y="26186"/>
                  <a:pt x="26826" y="26186"/>
                </a:cubicBezTo>
                <a:cubicBezTo>
                  <a:pt x="26852" y="26186"/>
                  <a:pt x="26861" y="26157"/>
                  <a:pt x="26875" y="26137"/>
                </a:cubicBezTo>
                <a:cubicBezTo>
                  <a:pt x="26904" y="26135"/>
                  <a:pt x="26932" y="26134"/>
                  <a:pt x="26961" y="26134"/>
                </a:cubicBezTo>
                <a:close/>
                <a:moveTo>
                  <a:pt x="27835" y="26207"/>
                </a:moveTo>
                <a:cubicBezTo>
                  <a:pt x="27845" y="26207"/>
                  <a:pt x="27855" y="26208"/>
                  <a:pt x="27865" y="26209"/>
                </a:cubicBezTo>
                <a:cubicBezTo>
                  <a:pt x="28025" y="26222"/>
                  <a:pt x="28184" y="26235"/>
                  <a:pt x="28352" y="26249"/>
                </a:cubicBezTo>
                <a:cubicBezTo>
                  <a:pt x="28340" y="26342"/>
                  <a:pt x="28248" y="26381"/>
                  <a:pt x="28221" y="26451"/>
                </a:cubicBezTo>
                <a:cubicBezTo>
                  <a:pt x="28189" y="26462"/>
                  <a:pt x="28176" y="26486"/>
                  <a:pt x="28166" y="26512"/>
                </a:cubicBezTo>
                <a:cubicBezTo>
                  <a:pt x="28136" y="26519"/>
                  <a:pt x="28105" y="26538"/>
                  <a:pt x="28076" y="26538"/>
                </a:cubicBezTo>
                <a:cubicBezTo>
                  <a:pt x="28075" y="26538"/>
                  <a:pt x="28074" y="26538"/>
                  <a:pt x="28074" y="26538"/>
                </a:cubicBezTo>
                <a:lnTo>
                  <a:pt x="28074" y="26540"/>
                </a:lnTo>
                <a:cubicBezTo>
                  <a:pt x="27880" y="26532"/>
                  <a:pt x="27687" y="26518"/>
                  <a:pt x="27451" y="26504"/>
                </a:cubicBezTo>
                <a:lnTo>
                  <a:pt x="27753" y="26234"/>
                </a:lnTo>
                <a:cubicBezTo>
                  <a:pt x="27776" y="26213"/>
                  <a:pt x="27805" y="26207"/>
                  <a:pt x="27835" y="26207"/>
                </a:cubicBezTo>
                <a:close/>
                <a:moveTo>
                  <a:pt x="4520" y="26531"/>
                </a:moveTo>
                <a:cubicBezTo>
                  <a:pt x="4520" y="26538"/>
                  <a:pt x="4524" y="26545"/>
                  <a:pt x="4531" y="26548"/>
                </a:cubicBezTo>
                <a:lnTo>
                  <a:pt x="4530" y="26549"/>
                </a:lnTo>
                <a:cubicBezTo>
                  <a:pt x="4523" y="26545"/>
                  <a:pt x="4519" y="26538"/>
                  <a:pt x="4520" y="26531"/>
                </a:cubicBezTo>
                <a:close/>
                <a:moveTo>
                  <a:pt x="28704" y="26265"/>
                </a:moveTo>
                <a:cubicBezTo>
                  <a:pt x="28754" y="26265"/>
                  <a:pt x="28807" y="26270"/>
                  <a:pt x="28862" y="26281"/>
                </a:cubicBezTo>
                <a:cubicBezTo>
                  <a:pt x="28908" y="26290"/>
                  <a:pt x="28957" y="26290"/>
                  <a:pt x="29003" y="26296"/>
                </a:cubicBezTo>
                <a:cubicBezTo>
                  <a:pt x="29015" y="26298"/>
                  <a:pt x="29026" y="26306"/>
                  <a:pt x="29052" y="26319"/>
                </a:cubicBezTo>
                <a:cubicBezTo>
                  <a:pt x="29009" y="26408"/>
                  <a:pt x="28921" y="26474"/>
                  <a:pt x="28859" y="26552"/>
                </a:cubicBezTo>
                <a:cubicBezTo>
                  <a:pt x="28837" y="26580"/>
                  <a:pt x="28807" y="26586"/>
                  <a:pt x="28774" y="26586"/>
                </a:cubicBezTo>
                <a:cubicBezTo>
                  <a:pt x="28753" y="26586"/>
                  <a:pt x="28731" y="26583"/>
                  <a:pt x="28710" y="26582"/>
                </a:cubicBezTo>
                <a:lnTo>
                  <a:pt x="28710" y="26584"/>
                </a:lnTo>
                <a:cubicBezTo>
                  <a:pt x="28580" y="26578"/>
                  <a:pt x="28452" y="26571"/>
                  <a:pt x="28322" y="26564"/>
                </a:cubicBezTo>
                <a:cubicBezTo>
                  <a:pt x="28261" y="26518"/>
                  <a:pt x="28337" y="26489"/>
                  <a:pt x="28342" y="26451"/>
                </a:cubicBezTo>
                <a:cubicBezTo>
                  <a:pt x="28430" y="26317"/>
                  <a:pt x="28555" y="26265"/>
                  <a:pt x="28704" y="26265"/>
                </a:cubicBezTo>
                <a:close/>
                <a:moveTo>
                  <a:pt x="10236" y="26235"/>
                </a:moveTo>
                <a:lnTo>
                  <a:pt x="10236" y="26235"/>
                </a:lnTo>
                <a:cubicBezTo>
                  <a:pt x="10227" y="26305"/>
                  <a:pt x="10160" y="26329"/>
                  <a:pt x="10126" y="26372"/>
                </a:cubicBezTo>
                <a:cubicBezTo>
                  <a:pt x="10009" y="26437"/>
                  <a:pt x="9900" y="26508"/>
                  <a:pt x="9833" y="26618"/>
                </a:cubicBezTo>
                <a:cubicBezTo>
                  <a:pt x="9815" y="26616"/>
                  <a:pt x="9798" y="26615"/>
                  <a:pt x="9780" y="26615"/>
                </a:cubicBezTo>
                <a:cubicBezTo>
                  <a:pt x="9725" y="26615"/>
                  <a:pt x="9669" y="26621"/>
                  <a:pt x="9614" y="26621"/>
                </a:cubicBezTo>
                <a:cubicBezTo>
                  <a:pt x="9564" y="26621"/>
                  <a:pt x="9513" y="26616"/>
                  <a:pt x="9465" y="26596"/>
                </a:cubicBezTo>
                <a:cubicBezTo>
                  <a:pt x="9487" y="26574"/>
                  <a:pt x="9532" y="26563"/>
                  <a:pt x="9519" y="26522"/>
                </a:cubicBezTo>
                <a:lnTo>
                  <a:pt x="9519" y="26522"/>
                </a:lnTo>
                <a:cubicBezTo>
                  <a:pt x="9523" y="26525"/>
                  <a:pt x="9528" y="26526"/>
                  <a:pt x="9533" y="26526"/>
                </a:cubicBezTo>
                <a:cubicBezTo>
                  <a:pt x="9542" y="26526"/>
                  <a:pt x="9550" y="26523"/>
                  <a:pt x="9555" y="26515"/>
                </a:cubicBezTo>
                <a:cubicBezTo>
                  <a:pt x="9632" y="26467"/>
                  <a:pt x="9714" y="26425"/>
                  <a:pt x="9758" y="26347"/>
                </a:cubicBezTo>
                <a:cubicBezTo>
                  <a:pt x="9901" y="26262"/>
                  <a:pt x="10069" y="26265"/>
                  <a:pt x="10236" y="26235"/>
                </a:cubicBezTo>
                <a:close/>
                <a:moveTo>
                  <a:pt x="9667" y="26317"/>
                </a:moveTo>
                <a:lnTo>
                  <a:pt x="9639" y="26345"/>
                </a:lnTo>
                <a:lnTo>
                  <a:pt x="9637" y="26345"/>
                </a:lnTo>
                <a:lnTo>
                  <a:pt x="9637" y="26348"/>
                </a:lnTo>
                <a:lnTo>
                  <a:pt x="9642" y="26345"/>
                </a:lnTo>
                <a:lnTo>
                  <a:pt x="9504" y="26483"/>
                </a:lnTo>
                <a:cubicBezTo>
                  <a:pt x="9502" y="26488"/>
                  <a:pt x="9496" y="26495"/>
                  <a:pt x="9498" y="26498"/>
                </a:cubicBezTo>
                <a:cubicBezTo>
                  <a:pt x="9503" y="26506"/>
                  <a:pt x="9509" y="26514"/>
                  <a:pt x="9516" y="26521"/>
                </a:cubicBezTo>
                <a:lnTo>
                  <a:pt x="9516" y="26521"/>
                </a:lnTo>
                <a:cubicBezTo>
                  <a:pt x="9501" y="26514"/>
                  <a:pt x="9487" y="26512"/>
                  <a:pt x="9476" y="26512"/>
                </a:cubicBezTo>
                <a:cubicBezTo>
                  <a:pt x="9428" y="26512"/>
                  <a:pt x="9411" y="26558"/>
                  <a:pt x="9380" y="26584"/>
                </a:cubicBezTo>
                <a:cubicBezTo>
                  <a:pt x="9310" y="26618"/>
                  <a:pt x="9237" y="26626"/>
                  <a:pt x="9164" y="26626"/>
                </a:cubicBezTo>
                <a:cubicBezTo>
                  <a:pt x="9081" y="26626"/>
                  <a:pt x="8998" y="26615"/>
                  <a:pt x="8916" y="26615"/>
                </a:cubicBezTo>
                <a:cubicBezTo>
                  <a:pt x="8914" y="26615"/>
                  <a:pt x="8912" y="26615"/>
                  <a:pt x="8909" y="26615"/>
                </a:cubicBezTo>
                <a:cubicBezTo>
                  <a:pt x="8863" y="26615"/>
                  <a:pt x="8870" y="26582"/>
                  <a:pt x="8892" y="26555"/>
                </a:cubicBezTo>
                <a:cubicBezTo>
                  <a:pt x="8895" y="26550"/>
                  <a:pt x="8899" y="26544"/>
                  <a:pt x="8901" y="26539"/>
                </a:cubicBezTo>
                <a:cubicBezTo>
                  <a:pt x="8913" y="26538"/>
                  <a:pt x="8924" y="26536"/>
                  <a:pt x="8934" y="26532"/>
                </a:cubicBezTo>
                <a:cubicBezTo>
                  <a:pt x="8975" y="26515"/>
                  <a:pt x="9005" y="26482"/>
                  <a:pt x="9039" y="26457"/>
                </a:cubicBezTo>
                <a:cubicBezTo>
                  <a:pt x="9175" y="26363"/>
                  <a:pt x="9327" y="26340"/>
                  <a:pt x="9486" y="26340"/>
                </a:cubicBezTo>
                <a:cubicBezTo>
                  <a:pt x="9536" y="26340"/>
                  <a:pt x="9586" y="26342"/>
                  <a:pt x="9637" y="26345"/>
                </a:cubicBezTo>
                <a:cubicBezTo>
                  <a:pt x="9624" y="26319"/>
                  <a:pt x="9655" y="26324"/>
                  <a:pt x="9667" y="26317"/>
                </a:cubicBezTo>
                <a:close/>
                <a:moveTo>
                  <a:pt x="8866" y="26387"/>
                </a:moveTo>
                <a:cubicBezTo>
                  <a:pt x="8903" y="26387"/>
                  <a:pt x="8939" y="26391"/>
                  <a:pt x="8976" y="26404"/>
                </a:cubicBezTo>
                <a:lnTo>
                  <a:pt x="8880" y="26482"/>
                </a:lnTo>
                <a:lnTo>
                  <a:pt x="8880" y="26486"/>
                </a:lnTo>
                <a:cubicBezTo>
                  <a:pt x="8880" y="26486"/>
                  <a:pt x="8880" y="26486"/>
                  <a:pt x="8880" y="26486"/>
                </a:cubicBezTo>
                <a:cubicBezTo>
                  <a:pt x="8879" y="26486"/>
                  <a:pt x="8877" y="26484"/>
                  <a:pt x="8876" y="26483"/>
                </a:cubicBezTo>
                <a:cubicBezTo>
                  <a:pt x="8775" y="26517"/>
                  <a:pt x="8725" y="26613"/>
                  <a:pt x="8615" y="26631"/>
                </a:cubicBezTo>
                <a:lnTo>
                  <a:pt x="8615" y="26630"/>
                </a:lnTo>
                <a:lnTo>
                  <a:pt x="8200" y="26630"/>
                </a:lnTo>
                <a:cubicBezTo>
                  <a:pt x="8297" y="26509"/>
                  <a:pt x="8372" y="26397"/>
                  <a:pt x="8539" y="26397"/>
                </a:cubicBezTo>
                <a:cubicBezTo>
                  <a:pt x="8556" y="26397"/>
                  <a:pt x="8575" y="26399"/>
                  <a:pt x="8594" y="26401"/>
                </a:cubicBezTo>
                <a:cubicBezTo>
                  <a:pt x="8611" y="26403"/>
                  <a:pt x="8627" y="26404"/>
                  <a:pt x="8643" y="26404"/>
                </a:cubicBezTo>
                <a:cubicBezTo>
                  <a:pt x="8717" y="26404"/>
                  <a:pt x="8791" y="26387"/>
                  <a:pt x="8866" y="26387"/>
                </a:cubicBezTo>
                <a:close/>
                <a:moveTo>
                  <a:pt x="29237" y="26314"/>
                </a:moveTo>
                <a:cubicBezTo>
                  <a:pt x="29250" y="26314"/>
                  <a:pt x="29262" y="26315"/>
                  <a:pt x="29274" y="26316"/>
                </a:cubicBezTo>
                <a:cubicBezTo>
                  <a:pt x="29415" y="26325"/>
                  <a:pt x="29556" y="26337"/>
                  <a:pt x="29705" y="26349"/>
                </a:cubicBezTo>
                <a:cubicBezTo>
                  <a:pt x="29687" y="26389"/>
                  <a:pt x="29675" y="26416"/>
                  <a:pt x="29662" y="26442"/>
                </a:cubicBezTo>
                <a:cubicBezTo>
                  <a:pt x="29608" y="26473"/>
                  <a:pt x="29580" y="26523"/>
                  <a:pt x="29554" y="26574"/>
                </a:cubicBezTo>
                <a:lnTo>
                  <a:pt x="29554" y="26576"/>
                </a:lnTo>
                <a:cubicBezTo>
                  <a:pt x="29528" y="26601"/>
                  <a:pt x="29504" y="26631"/>
                  <a:pt x="29461" y="26631"/>
                </a:cubicBezTo>
                <a:cubicBezTo>
                  <a:pt x="29459" y="26631"/>
                  <a:pt x="29458" y="26631"/>
                  <a:pt x="29456" y="26631"/>
                </a:cubicBezTo>
                <a:cubicBezTo>
                  <a:pt x="29303" y="26624"/>
                  <a:pt x="29148" y="26621"/>
                  <a:pt x="28989" y="26586"/>
                </a:cubicBezTo>
                <a:cubicBezTo>
                  <a:pt x="29035" y="26491"/>
                  <a:pt x="29129" y="26435"/>
                  <a:pt x="29167" y="26348"/>
                </a:cubicBezTo>
                <a:cubicBezTo>
                  <a:pt x="29180" y="26320"/>
                  <a:pt x="29208" y="26314"/>
                  <a:pt x="29237" y="26314"/>
                </a:cubicBezTo>
                <a:close/>
                <a:moveTo>
                  <a:pt x="8174" y="26407"/>
                </a:moveTo>
                <a:cubicBezTo>
                  <a:pt x="8266" y="26407"/>
                  <a:pt x="8216" y="26452"/>
                  <a:pt x="8201" y="26485"/>
                </a:cubicBezTo>
                <a:cubicBezTo>
                  <a:pt x="8181" y="26487"/>
                  <a:pt x="8163" y="26501"/>
                  <a:pt x="8158" y="26520"/>
                </a:cubicBezTo>
                <a:cubicBezTo>
                  <a:pt x="8070" y="26598"/>
                  <a:pt x="7967" y="26634"/>
                  <a:pt x="7842" y="26634"/>
                </a:cubicBezTo>
                <a:cubicBezTo>
                  <a:pt x="7827" y="26634"/>
                  <a:pt x="7812" y="26633"/>
                  <a:pt x="7797" y="26632"/>
                </a:cubicBezTo>
                <a:lnTo>
                  <a:pt x="7794" y="26633"/>
                </a:lnTo>
                <a:cubicBezTo>
                  <a:pt x="7728" y="26629"/>
                  <a:pt x="7662" y="26627"/>
                  <a:pt x="7595" y="26627"/>
                </a:cubicBezTo>
                <a:cubicBezTo>
                  <a:pt x="7506" y="26627"/>
                  <a:pt x="7417" y="26630"/>
                  <a:pt x="7328" y="26630"/>
                </a:cubicBezTo>
                <a:cubicBezTo>
                  <a:pt x="7331" y="26605"/>
                  <a:pt x="7374" y="26584"/>
                  <a:pt x="7339" y="26556"/>
                </a:cubicBezTo>
                <a:lnTo>
                  <a:pt x="7339" y="26556"/>
                </a:lnTo>
                <a:cubicBezTo>
                  <a:pt x="7349" y="26558"/>
                  <a:pt x="7358" y="26559"/>
                  <a:pt x="7367" y="26559"/>
                </a:cubicBezTo>
                <a:cubicBezTo>
                  <a:pt x="7437" y="26559"/>
                  <a:pt x="7463" y="26503"/>
                  <a:pt x="7502" y="26463"/>
                </a:cubicBezTo>
                <a:cubicBezTo>
                  <a:pt x="7544" y="26447"/>
                  <a:pt x="7579" y="26417"/>
                  <a:pt x="7629" y="26417"/>
                </a:cubicBezTo>
                <a:cubicBezTo>
                  <a:pt x="7811" y="26413"/>
                  <a:pt x="7992" y="26408"/>
                  <a:pt x="8174" y="26407"/>
                </a:cubicBezTo>
                <a:close/>
                <a:moveTo>
                  <a:pt x="4944" y="26334"/>
                </a:moveTo>
                <a:cubicBezTo>
                  <a:pt x="4946" y="26334"/>
                  <a:pt x="4948" y="26334"/>
                  <a:pt x="4949" y="26334"/>
                </a:cubicBezTo>
                <a:cubicBezTo>
                  <a:pt x="5097" y="26335"/>
                  <a:pt x="5243" y="26340"/>
                  <a:pt x="5391" y="26342"/>
                </a:cubicBezTo>
                <a:cubicBezTo>
                  <a:pt x="5442" y="26343"/>
                  <a:pt x="5464" y="26362"/>
                  <a:pt x="5443" y="26406"/>
                </a:cubicBezTo>
                <a:cubicBezTo>
                  <a:pt x="5364" y="26452"/>
                  <a:pt x="5297" y="26515"/>
                  <a:pt x="5243" y="26590"/>
                </a:cubicBezTo>
                <a:cubicBezTo>
                  <a:pt x="5232" y="26603"/>
                  <a:pt x="5221" y="26615"/>
                  <a:pt x="5210" y="26628"/>
                </a:cubicBezTo>
                <a:cubicBezTo>
                  <a:pt x="5154" y="26643"/>
                  <a:pt x="5097" y="26647"/>
                  <a:pt x="5040" y="26647"/>
                </a:cubicBezTo>
                <a:cubicBezTo>
                  <a:pt x="4962" y="26647"/>
                  <a:pt x="4884" y="26639"/>
                  <a:pt x="4805" y="26639"/>
                </a:cubicBezTo>
                <a:cubicBezTo>
                  <a:pt x="4775" y="26639"/>
                  <a:pt x="4745" y="26641"/>
                  <a:pt x="4715" y="26644"/>
                </a:cubicBezTo>
                <a:lnTo>
                  <a:pt x="4714" y="26645"/>
                </a:lnTo>
                <a:lnTo>
                  <a:pt x="4545" y="26639"/>
                </a:lnTo>
                <a:cubicBezTo>
                  <a:pt x="4531" y="26612"/>
                  <a:pt x="4551" y="26590"/>
                  <a:pt x="4563" y="26568"/>
                </a:cubicBezTo>
                <a:cubicBezTo>
                  <a:pt x="4595" y="26548"/>
                  <a:pt x="4637" y="26532"/>
                  <a:pt x="4656" y="26505"/>
                </a:cubicBezTo>
                <a:cubicBezTo>
                  <a:pt x="4665" y="26493"/>
                  <a:pt x="4672" y="26479"/>
                  <a:pt x="4675" y="26464"/>
                </a:cubicBezTo>
                <a:cubicBezTo>
                  <a:pt x="4676" y="26464"/>
                  <a:pt x="4677" y="26466"/>
                  <a:pt x="4678" y="26466"/>
                </a:cubicBezTo>
                <a:cubicBezTo>
                  <a:pt x="4681" y="26466"/>
                  <a:pt x="4684" y="26466"/>
                  <a:pt x="4686" y="26466"/>
                </a:cubicBezTo>
                <a:cubicBezTo>
                  <a:pt x="4718" y="26466"/>
                  <a:pt x="4739" y="26447"/>
                  <a:pt x="4753" y="26423"/>
                </a:cubicBezTo>
                <a:cubicBezTo>
                  <a:pt x="4796" y="26361"/>
                  <a:pt x="4863" y="26334"/>
                  <a:pt x="4944" y="26334"/>
                </a:cubicBezTo>
                <a:close/>
                <a:moveTo>
                  <a:pt x="7072" y="26411"/>
                </a:moveTo>
                <a:cubicBezTo>
                  <a:pt x="7097" y="26411"/>
                  <a:pt x="7124" y="26413"/>
                  <a:pt x="7150" y="26414"/>
                </a:cubicBezTo>
                <a:cubicBezTo>
                  <a:pt x="7236" y="26419"/>
                  <a:pt x="7322" y="26418"/>
                  <a:pt x="7408" y="26419"/>
                </a:cubicBezTo>
                <a:cubicBezTo>
                  <a:pt x="7383" y="26447"/>
                  <a:pt x="7359" y="26475"/>
                  <a:pt x="7334" y="26501"/>
                </a:cubicBezTo>
                <a:cubicBezTo>
                  <a:pt x="7314" y="26521"/>
                  <a:pt x="7307" y="26539"/>
                  <a:pt x="7339" y="26556"/>
                </a:cubicBezTo>
                <a:cubicBezTo>
                  <a:pt x="7320" y="26547"/>
                  <a:pt x="7303" y="26543"/>
                  <a:pt x="7289" y="26543"/>
                </a:cubicBezTo>
                <a:cubicBezTo>
                  <a:pt x="7235" y="26543"/>
                  <a:pt x="7212" y="26598"/>
                  <a:pt x="7173" y="26625"/>
                </a:cubicBezTo>
                <a:lnTo>
                  <a:pt x="6669" y="26655"/>
                </a:lnTo>
                <a:cubicBezTo>
                  <a:pt x="6635" y="26609"/>
                  <a:pt x="6666" y="26582"/>
                  <a:pt x="6707" y="26558"/>
                </a:cubicBezTo>
                <a:cubicBezTo>
                  <a:pt x="6754" y="26529"/>
                  <a:pt x="6803" y="26501"/>
                  <a:pt x="6852" y="26474"/>
                </a:cubicBezTo>
                <a:cubicBezTo>
                  <a:pt x="6917" y="26424"/>
                  <a:pt x="6993" y="26411"/>
                  <a:pt x="7072" y="26411"/>
                </a:cubicBezTo>
                <a:close/>
                <a:moveTo>
                  <a:pt x="6042" y="26323"/>
                </a:moveTo>
                <a:cubicBezTo>
                  <a:pt x="6125" y="26323"/>
                  <a:pt x="6094" y="26380"/>
                  <a:pt x="6049" y="26423"/>
                </a:cubicBezTo>
                <a:cubicBezTo>
                  <a:pt x="6075" y="26438"/>
                  <a:pt x="6100" y="26447"/>
                  <a:pt x="6124" y="26447"/>
                </a:cubicBezTo>
                <a:cubicBezTo>
                  <a:pt x="6154" y="26447"/>
                  <a:pt x="6181" y="26434"/>
                  <a:pt x="6207" y="26406"/>
                </a:cubicBezTo>
                <a:cubicBezTo>
                  <a:pt x="6236" y="26371"/>
                  <a:pt x="6279" y="26350"/>
                  <a:pt x="6323" y="26350"/>
                </a:cubicBezTo>
                <a:cubicBezTo>
                  <a:pt x="6332" y="26350"/>
                  <a:pt x="6340" y="26351"/>
                  <a:pt x="6349" y="26353"/>
                </a:cubicBezTo>
                <a:cubicBezTo>
                  <a:pt x="6502" y="26375"/>
                  <a:pt x="6661" y="26364"/>
                  <a:pt x="6808" y="26417"/>
                </a:cubicBezTo>
                <a:lnTo>
                  <a:pt x="6512" y="26606"/>
                </a:lnTo>
                <a:cubicBezTo>
                  <a:pt x="6440" y="26646"/>
                  <a:pt x="6364" y="26655"/>
                  <a:pt x="6287" y="26655"/>
                </a:cubicBezTo>
                <a:cubicBezTo>
                  <a:pt x="6213" y="26655"/>
                  <a:pt x="6138" y="26646"/>
                  <a:pt x="6064" y="26646"/>
                </a:cubicBezTo>
                <a:cubicBezTo>
                  <a:pt x="6051" y="26646"/>
                  <a:pt x="6037" y="26647"/>
                  <a:pt x="6024" y="26647"/>
                </a:cubicBezTo>
                <a:lnTo>
                  <a:pt x="6022" y="26647"/>
                </a:lnTo>
                <a:cubicBezTo>
                  <a:pt x="6021" y="26647"/>
                  <a:pt x="6020" y="26648"/>
                  <a:pt x="6019" y="26648"/>
                </a:cubicBezTo>
                <a:cubicBezTo>
                  <a:pt x="5963" y="26648"/>
                  <a:pt x="5956" y="26565"/>
                  <a:pt x="5894" y="26565"/>
                </a:cubicBezTo>
                <a:cubicBezTo>
                  <a:pt x="5886" y="26565"/>
                  <a:pt x="5877" y="26567"/>
                  <a:pt x="5866" y="26570"/>
                </a:cubicBezTo>
                <a:cubicBezTo>
                  <a:pt x="5826" y="26632"/>
                  <a:pt x="5764" y="26653"/>
                  <a:pt x="5685" y="26653"/>
                </a:cubicBezTo>
                <a:cubicBezTo>
                  <a:pt x="5683" y="26653"/>
                  <a:pt x="5680" y="26653"/>
                  <a:pt x="5678" y="26653"/>
                </a:cubicBezTo>
                <a:cubicBezTo>
                  <a:pt x="5640" y="26653"/>
                  <a:pt x="5602" y="26652"/>
                  <a:pt x="5563" y="26652"/>
                </a:cubicBezTo>
                <a:cubicBezTo>
                  <a:pt x="5479" y="26652"/>
                  <a:pt x="5394" y="26654"/>
                  <a:pt x="5309" y="26655"/>
                </a:cubicBezTo>
                <a:cubicBezTo>
                  <a:pt x="5312" y="26634"/>
                  <a:pt x="5314" y="26615"/>
                  <a:pt x="5317" y="26596"/>
                </a:cubicBezTo>
                <a:cubicBezTo>
                  <a:pt x="5376" y="26573"/>
                  <a:pt x="5426" y="26530"/>
                  <a:pt x="5457" y="26473"/>
                </a:cubicBezTo>
                <a:cubicBezTo>
                  <a:pt x="5597" y="26291"/>
                  <a:pt x="5826" y="26340"/>
                  <a:pt x="6024" y="26324"/>
                </a:cubicBezTo>
                <a:cubicBezTo>
                  <a:pt x="6031" y="26324"/>
                  <a:pt x="6037" y="26323"/>
                  <a:pt x="6042" y="26323"/>
                </a:cubicBezTo>
                <a:close/>
                <a:moveTo>
                  <a:pt x="29968" y="26356"/>
                </a:moveTo>
                <a:cubicBezTo>
                  <a:pt x="29989" y="26356"/>
                  <a:pt x="30011" y="26357"/>
                  <a:pt x="30034" y="26361"/>
                </a:cubicBezTo>
                <a:cubicBezTo>
                  <a:pt x="30146" y="26378"/>
                  <a:pt x="30262" y="26376"/>
                  <a:pt x="30389" y="26385"/>
                </a:cubicBezTo>
                <a:cubicBezTo>
                  <a:pt x="30354" y="26493"/>
                  <a:pt x="30262" y="26564"/>
                  <a:pt x="30203" y="26651"/>
                </a:cubicBezTo>
                <a:cubicBezTo>
                  <a:pt x="30186" y="26674"/>
                  <a:pt x="30163" y="26679"/>
                  <a:pt x="30137" y="26679"/>
                </a:cubicBezTo>
                <a:cubicBezTo>
                  <a:pt x="30116" y="26679"/>
                  <a:pt x="30093" y="26675"/>
                  <a:pt x="30072" y="26675"/>
                </a:cubicBezTo>
                <a:cubicBezTo>
                  <a:pt x="29951" y="26670"/>
                  <a:pt x="29829" y="26664"/>
                  <a:pt x="29708" y="26659"/>
                </a:cubicBezTo>
                <a:lnTo>
                  <a:pt x="29630" y="26625"/>
                </a:lnTo>
                <a:cubicBezTo>
                  <a:pt x="29633" y="26615"/>
                  <a:pt x="29636" y="26606"/>
                  <a:pt x="29638" y="26595"/>
                </a:cubicBezTo>
                <a:cubicBezTo>
                  <a:pt x="29690" y="26562"/>
                  <a:pt x="29732" y="26513"/>
                  <a:pt x="29757" y="26456"/>
                </a:cubicBezTo>
                <a:cubicBezTo>
                  <a:pt x="29812" y="26387"/>
                  <a:pt x="29880" y="26356"/>
                  <a:pt x="29968" y="26356"/>
                </a:cubicBezTo>
                <a:close/>
                <a:moveTo>
                  <a:pt x="30649" y="26395"/>
                </a:moveTo>
                <a:cubicBezTo>
                  <a:pt x="30656" y="26395"/>
                  <a:pt x="30662" y="26395"/>
                  <a:pt x="30669" y="26395"/>
                </a:cubicBezTo>
                <a:lnTo>
                  <a:pt x="31050" y="26424"/>
                </a:lnTo>
                <a:cubicBezTo>
                  <a:pt x="31052" y="26504"/>
                  <a:pt x="30977" y="26540"/>
                  <a:pt x="30948" y="26597"/>
                </a:cubicBezTo>
                <a:cubicBezTo>
                  <a:pt x="30942" y="26609"/>
                  <a:pt x="30939" y="26621"/>
                  <a:pt x="30941" y="26634"/>
                </a:cubicBezTo>
                <a:cubicBezTo>
                  <a:pt x="30926" y="26634"/>
                  <a:pt x="30912" y="26641"/>
                  <a:pt x="30904" y="26653"/>
                </a:cubicBezTo>
                <a:lnTo>
                  <a:pt x="30904" y="26657"/>
                </a:lnTo>
                <a:cubicBezTo>
                  <a:pt x="30867" y="26714"/>
                  <a:pt x="30814" y="26727"/>
                  <a:pt x="30755" y="26727"/>
                </a:cubicBezTo>
                <a:cubicBezTo>
                  <a:pt x="30735" y="26727"/>
                  <a:pt x="30713" y="26725"/>
                  <a:pt x="30691" y="26724"/>
                </a:cubicBezTo>
                <a:cubicBezTo>
                  <a:pt x="30577" y="26714"/>
                  <a:pt x="30462" y="26703"/>
                  <a:pt x="30311" y="26690"/>
                </a:cubicBezTo>
                <a:cubicBezTo>
                  <a:pt x="30402" y="26594"/>
                  <a:pt x="30481" y="26512"/>
                  <a:pt x="30559" y="26430"/>
                </a:cubicBezTo>
                <a:cubicBezTo>
                  <a:pt x="30584" y="26404"/>
                  <a:pt x="30615" y="26395"/>
                  <a:pt x="30649" y="26395"/>
                </a:cubicBezTo>
                <a:close/>
                <a:moveTo>
                  <a:pt x="31341" y="26435"/>
                </a:moveTo>
                <a:cubicBezTo>
                  <a:pt x="31353" y="26435"/>
                  <a:pt x="31366" y="26436"/>
                  <a:pt x="31380" y="26437"/>
                </a:cubicBezTo>
                <a:cubicBezTo>
                  <a:pt x="31495" y="26450"/>
                  <a:pt x="31611" y="26449"/>
                  <a:pt x="31728" y="26454"/>
                </a:cubicBezTo>
                <a:cubicBezTo>
                  <a:pt x="31761" y="26455"/>
                  <a:pt x="31818" y="26456"/>
                  <a:pt x="31815" y="26482"/>
                </a:cubicBezTo>
                <a:cubicBezTo>
                  <a:pt x="31805" y="26552"/>
                  <a:pt x="31815" y="26574"/>
                  <a:pt x="31834" y="26574"/>
                </a:cubicBezTo>
                <a:cubicBezTo>
                  <a:pt x="31858" y="26574"/>
                  <a:pt x="31896" y="26538"/>
                  <a:pt x="31927" y="26518"/>
                </a:cubicBezTo>
                <a:cubicBezTo>
                  <a:pt x="31991" y="26476"/>
                  <a:pt x="32057" y="26462"/>
                  <a:pt x="32123" y="26462"/>
                </a:cubicBezTo>
                <a:cubicBezTo>
                  <a:pt x="32220" y="26462"/>
                  <a:pt x="32316" y="26491"/>
                  <a:pt x="32412" y="26508"/>
                </a:cubicBezTo>
                <a:cubicBezTo>
                  <a:pt x="32422" y="26511"/>
                  <a:pt x="32433" y="26514"/>
                  <a:pt x="32444" y="26519"/>
                </a:cubicBezTo>
                <a:cubicBezTo>
                  <a:pt x="32401" y="26530"/>
                  <a:pt x="32368" y="26564"/>
                  <a:pt x="32358" y="26608"/>
                </a:cubicBezTo>
                <a:cubicBezTo>
                  <a:pt x="32351" y="26634"/>
                  <a:pt x="32369" y="26648"/>
                  <a:pt x="32390" y="26648"/>
                </a:cubicBezTo>
                <a:cubicBezTo>
                  <a:pt x="32393" y="26648"/>
                  <a:pt x="32397" y="26648"/>
                  <a:pt x="32400" y="26647"/>
                </a:cubicBezTo>
                <a:cubicBezTo>
                  <a:pt x="32454" y="26634"/>
                  <a:pt x="32486" y="26600"/>
                  <a:pt x="32497" y="26531"/>
                </a:cubicBezTo>
                <a:cubicBezTo>
                  <a:pt x="32504" y="26531"/>
                  <a:pt x="32513" y="26531"/>
                  <a:pt x="32520" y="26529"/>
                </a:cubicBezTo>
                <a:cubicBezTo>
                  <a:pt x="32570" y="26514"/>
                  <a:pt x="32619" y="26508"/>
                  <a:pt x="32669" y="26508"/>
                </a:cubicBezTo>
                <a:cubicBezTo>
                  <a:pt x="32779" y="26508"/>
                  <a:pt x="32890" y="26535"/>
                  <a:pt x="33008" y="26550"/>
                </a:cubicBezTo>
                <a:cubicBezTo>
                  <a:pt x="32973" y="26651"/>
                  <a:pt x="32887" y="26710"/>
                  <a:pt x="32823" y="26781"/>
                </a:cubicBezTo>
                <a:lnTo>
                  <a:pt x="32823" y="26783"/>
                </a:lnTo>
                <a:cubicBezTo>
                  <a:pt x="32798" y="26810"/>
                  <a:pt x="32766" y="26813"/>
                  <a:pt x="32731" y="26813"/>
                </a:cubicBezTo>
                <a:cubicBezTo>
                  <a:pt x="32622" y="26810"/>
                  <a:pt x="32514" y="26806"/>
                  <a:pt x="32404" y="26801"/>
                </a:cubicBezTo>
                <a:cubicBezTo>
                  <a:pt x="32363" y="26800"/>
                  <a:pt x="32327" y="26794"/>
                  <a:pt x="32309" y="26752"/>
                </a:cubicBezTo>
                <a:cubicBezTo>
                  <a:pt x="32301" y="26733"/>
                  <a:pt x="32286" y="26725"/>
                  <a:pt x="32267" y="26725"/>
                </a:cubicBezTo>
                <a:cubicBezTo>
                  <a:pt x="32255" y="26725"/>
                  <a:pt x="32241" y="26728"/>
                  <a:pt x="32227" y="26735"/>
                </a:cubicBezTo>
                <a:cubicBezTo>
                  <a:pt x="32145" y="26776"/>
                  <a:pt x="32062" y="26791"/>
                  <a:pt x="31979" y="26791"/>
                </a:cubicBezTo>
                <a:cubicBezTo>
                  <a:pt x="31870" y="26791"/>
                  <a:pt x="31761" y="26765"/>
                  <a:pt x="31653" y="26733"/>
                </a:cubicBezTo>
                <a:cubicBezTo>
                  <a:pt x="31635" y="26727"/>
                  <a:pt x="31619" y="26721"/>
                  <a:pt x="31601" y="26721"/>
                </a:cubicBezTo>
                <a:cubicBezTo>
                  <a:pt x="31593" y="26721"/>
                  <a:pt x="31585" y="26722"/>
                  <a:pt x="31577" y="26726"/>
                </a:cubicBezTo>
                <a:cubicBezTo>
                  <a:pt x="31516" y="26755"/>
                  <a:pt x="31454" y="26764"/>
                  <a:pt x="31392" y="26764"/>
                </a:cubicBezTo>
                <a:cubicBezTo>
                  <a:pt x="31290" y="26764"/>
                  <a:pt x="31187" y="26740"/>
                  <a:pt x="31085" y="26740"/>
                </a:cubicBezTo>
                <a:cubicBezTo>
                  <a:pt x="31076" y="26740"/>
                  <a:pt x="31067" y="26740"/>
                  <a:pt x="31057" y="26740"/>
                </a:cubicBezTo>
                <a:cubicBezTo>
                  <a:pt x="31056" y="26740"/>
                  <a:pt x="31054" y="26740"/>
                  <a:pt x="31053" y="26740"/>
                </a:cubicBezTo>
                <a:cubicBezTo>
                  <a:pt x="30988" y="26740"/>
                  <a:pt x="31005" y="26688"/>
                  <a:pt x="30980" y="26664"/>
                </a:cubicBezTo>
                <a:cubicBezTo>
                  <a:pt x="31085" y="26661"/>
                  <a:pt x="31105" y="26575"/>
                  <a:pt x="31154" y="26521"/>
                </a:cubicBezTo>
                <a:cubicBezTo>
                  <a:pt x="31207" y="26464"/>
                  <a:pt x="31262" y="26435"/>
                  <a:pt x="31341" y="26435"/>
                </a:cubicBezTo>
                <a:close/>
                <a:moveTo>
                  <a:pt x="33256" y="26568"/>
                </a:moveTo>
                <a:cubicBezTo>
                  <a:pt x="33262" y="26568"/>
                  <a:pt x="33268" y="26569"/>
                  <a:pt x="33273" y="26570"/>
                </a:cubicBezTo>
                <a:cubicBezTo>
                  <a:pt x="33405" y="26596"/>
                  <a:pt x="33546" y="26588"/>
                  <a:pt x="33678" y="26633"/>
                </a:cubicBezTo>
                <a:cubicBezTo>
                  <a:pt x="33654" y="26666"/>
                  <a:pt x="33634" y="26696"/>
                  <a:pt x="33616" y="26726"/>
                </a:cubicBezTo>
                <a:lnTo>
                  <a:pt x="33616" y="26729"/>
                </a:lnTo>
                <a:cubicBezTo>
                  <a:pt x="33565" y="26818"/>
                  <a:pt x="33496" y="26864"/>
                  <a:pt x="33397" y="26864"/>
                </a:cubicBezTo>
                <a:cubicBezTo>
                  <a:pt x="33368" y="26864"/>
                  <a:pt x="33337" y="26860"/>
                  <a:pt x="33303" y="26852"/>
                </a:cubicBezTo>
                <a:cubicBezTo>
                  <a:pt x="33226" y="26834"/>
                  <a:pt x="33140" y="26844"/>
                  <a:pt x="33059" y="26835"/>
                </a:cubicBezTo>
                <a:cubicBezTo>
                  <a:pt x="32988" y="26828"/>
                  <a:pt x="32960" y="26779"/>
                  <a:pt x="33011" y="26746"/>
                </a:cubicBezTo>
                <a:cubicBezTo>
                  <a:pt x="33077" y="26703"/>
                  <a:pt x="33125" y="26647"/>
                  <a:pt x="33183" y="26600"/>
                </a:cubicBezTo>
                <a:cubicBezTo>
                  <a:pt x="33205" y="26582"/>
                  <a:pt x="33229" y="26568"/>
                  <a:pt x="33256" y="26568"/>
                </a:cubicBezTo>
                <a:close/>
                <a:moveTo>
                  <a:pt x="39062" y="26599"/>
                </a:moveTo>
                <a:cubicBezTo>
                  <a:pt x="39092" y="26599"/>
                  <a:pt x="39126" y="26602"/>
                  <a:pt x="39167" y="26608"/>
                </a:cubicBezTo>
                <a:cubicBezTo>
                  <a:pt x="39168" y="26656"/>
                  <a:pt x="39106" y="26680"/>
                  <a:pt x="39096" y="26725"/>
                </a:cubicBezTo>
                <a:lnTo>
                  <a:pt x="39095" y="26727"/>
                </a:lnTo>
                <a:cubicBezTo>
                  <a:pt x="39064" y="26738"/>
                  <a:pt x="39051" y="26760"/>
                  <a:pt x="39037" y="26783"/>
                </a:cubicBezTo>
                <a:cubicBezTo>
                  <a:pt x="38990" y="26819"/>
                  <a:pt x="38952" y="26876"/>
                  <a:pt x="38888" y="26876"/>
                </a:cubicBezTo>
                <a:cubicBezTo>
                  <a:pt x="38868" y="26876"/>
                  <a:pt x="38846" y="26870"/>
                  <a:pt x="38819" y="26857"/>
                </a:cubicBezTo>
                <a:cubicBezTo>
                  <a:pt x="38895" y="26658"/>
                  <a:pt x="38939" y="26599"/>
                  <a:pt x="39062" y="26599"/>
                </a:cubicBezTo>
                <a:close/>
                <a:moveTo>
                  <a:pt x="33943" y="26660"/>
                </a:moveTo>
                <a:cubicBezTo>
                  <a:pt x="33973" y="26660"/>
                  <a:pt x="34007" y="26663"/>
                  <a:pt x="34046" y="26669"/>
                </a:cubicBezTo>
                <a:cubicBezTo>
                  <a:pt x="34139" y="26681"/>
                  <a:pt x="34232" y="26699"/>
                  <a:pt x="34324" y="26713"/>
                </a:cubicBezTo>
                <a:cubicBezTo>
                  <a:pt x="34258" y="26871"/>
                  <a:pt x="34227" y="26911"/>
                  <a:pt x="34097" y="26911"/>
                </a:cubicBezTo>
                <a:cubicBezTo>
                  <a:pt x="34069" y="26911"/>
                  <a:pt x="34036" y="26910"/>
                  <a:pt x="33997" y="26907"/>
                </a:cubicBezTo>
                <a:lnTo>
                  <a:pt x="33997" y="26910"/>
                </a:lnTo>
                <a:cubicBezTo>
                  <a:pt x="33896" y="26902"/>
                  <a:pt x="33794" y="26904"/>
                  <a:pt x="33684" y="26865"/>
                </a:cubicBezTo>
                <a:cubicBezTo>
                  <a:pt x="33752" y="26715"/>
                  <a:pt x="33813" y="26660"/>
                  <a:pt x="33943" y="26660"/>
                </a:cubicBezTo>
                <a:close/>
                <a:moveTo>
                  <a:pt x="40656" y="14225"/>
                </a:moveTo>
                <a:cubicBezTo>
                  <a:pt x="40851" y="14254"/>
                  <a:pt x="40926" y="14318"/>
                  <a:pt x="40950" y="14488"/>
                </a:cubicBezTo>
                <a:cubicBezTo>
                  <a:pt x="40977" y="14668"/>
                  <a:pt x="40958" y="14853"/>
                  <a:pt x="40926" y="15038"/>
                </a:cubicBezTo>
                <a:lnTo>
                  <a:pt x="40926" y="15042"/>
                </a:lnTo>
                <a:cubicBezTo>
                  <a:pt x="40748" y="16057"/>
                  <a:pt x="40522" y="17065"/>
                  <a:pt x="40321" y="18078"/>
                </a:cubicBezTo>
                <a:cubicBezTo>
                  <a:pt x="40132" y="19033"/>
                  <a:pt x="39969" y="19991"/>
                  <a:pt x="39805" y="20951"/>
                </a:cubicBezTo>
                <a:cubicBezTo>
                  <a:pt x="39655" y="21822"/>
                  <a:pt x="39511" y="22695"/>
                  <a:pt x="39372" y="23567"/>
                </a:cubicBezTo>
                <a:cubicBezTo>
                  <a:pt x="39259" y="24284"/>
                  <a:pt x="39164" y="25003"/>
                  <a:pt x="39021" y="25717"/>
                </a:cubicBezTo>
                <a:cubicBezTo>
                  <a:pt x="38985" y="25901"/>
                  <a:pt x="38939" y="26083"/>
                  <a:pt x="38888" y="26265"/>
                </a:cubicBezTo>
                <a:cubicBezTo>
                  <a:pt x="38789" y="26610"/>
                  <a:pt x="38439" y="26913"/>
                  <a:pt x="37930" y="26913"/>
                </a:cubicBezTo>
                <a:cubicBezTo>
                  <a:pt x="37920" y="26913"/>
                  <a:pt x="37909" y="26913"/>
                  <a:pt x="37898" y="26913"/>
                </a:cubicBezTo>
                <a:cubicBezTo>
                  <a:pt x="37645" y="26907"/>
                  <a:pt x="37394" y="26885"/>
                  <a:pt x="37143" y="26860"/>
                </a:cubicBezTo>
                <a:cubicBezTo>
                  <a:pt x="35873" y="26735"/>
                  <a:pt x="34613" y="26552"/>
                  <a:pt x="33348" y="26395"/>
                </a:cubicBezTo>
                <a:cubicBezTo>
                  <a:pt x="32604" y="26301"/>
                  <a:pt x="31854" y="26255"/>
                  <a:pt x="31103" y="26222"/>
                </a:cubicBezTo>
                <a:cubicBezTo>
                  <a:pt x="30187" y="26181"/>
                  <a:pt x="29279" y="26084"/>
                  <a:pt x="28367" y="26016"/>
                </a:cubicBezTo>
                <a:cubicBezTo>
                  <a:pt x="27046" y="25917"/>
                  <a:pt x="25733" y="25757"/>
                  <a:pt x="24407" y="25696"/>
                </a:cubicBezTo>
                <a:cubicBezTo>
                  <a:pt x="24091" y="25682"/>
                  <a:pt x="23774" y="25673"/>
                  <a:pt x="23457" y="25673"/>
                </a:cubicBezTo>
                <a:cubicBezTo>
                  <a:pt x="23370" y="25673"/>
                  <a:pt x="23284" y="25673"/>
                  <a:pt x="23198" y="25675"/>
                </a:cubicBezTo>
                <a:cubicBezTo>
                  <a:pt x="23118" y="25677"/>
                  <a:pt x="23039" y="25677"/>
                  <a:pt x="22959" y="25677"/>
                </a:cubicBezTo>
                <a:cubicBezTo>
                  <a:pt x="22125" y="25677"/>
                  <a:pt x="21305" y="25590"/>
                  <a:pt x="20508" y="25371"/>
                </a:cubicBezTo>
                <a:cubicBezTo>
                  <a:pt x="19470" y="25086"/>
                  <a:pt x="18398" y="25003"/>
                  <a:pt x="17318" y="24943"/>
                </a:cubicBezTo>
                <a:cubicBezTo>
                  <a:pt x="15981" y="24867"/>
                  <a:pt x="14642" y="24837"/>
                  <a:pt x="13302" y="24809"/>
                </a:cubicBezTo>
                <a:cubicBezTo>
                  <a:pt x="13292" y="24809"/>
                  <a:pt x="13282" y="24810"/>
                  <a:pt x="13271" y="24810"/>
                </a:cubicBezTo>
                <a:cubicBezTo>
                  <a:pt x="13248" y="24810"/>
                  <a:pt x="13224" y="24807"/>
                  <a:pt x="13200" y="24789"/>
                </a:cubicBezTo>
                <a:cubicBezTo>
                  <a:pt x="13258" y="24644"/>
                  <a:pt x="13317" y="24498"/>
                  <a:pt x="13375" y="24351"/>
                </a:cubicBezTo>
                <a:lnTo>
                  <a:pt x="13413" y="24000"/>
                </a:lnTo>
                <a:lnTo>
                  <a:pt x="13811" y="24066"/>
                </a:lnTo>
                <a:cubicBezTo>
                  <a:pt x="13862" y="24147"/>
                  <a:pt x="13715" y="24194"/>
                  <a:pt x="13774" y="24269"/>
                </a:cubicBezTo>
                <a:cubicBezTo>
                  <a:pt x="13691" y="24272"/>
                  <a:pt x="13607" y="24277"/>
                  <a:pt x="13522" y="24279"/>
                </a:cubicBezTo>
                <a:cubicBezTo>
                  <a:pt x="13464" y="24280"/>
                  <a:pt x="13432" y="24297"/>
                  <a:pt x="13452" y="24353"/>
                </a:cubicBezTo>
                <a:cubicBezTo>
                  <a:pt x="13703" y="24433"/>
                  <a:pt x="13972" y="24424"/>
                  <a:pt x="14231" y="24443"/>
                </a:cubicBezTo>
                <a:cubicBezTo>
                  <a:pt x="14487" y="24463"/>
                  <a:pt x="14745" y="24489"/>
                  <a:pt x="15005" y="24489"/>
                </a:cubicBezTo>
                <a:cubicBezTo>
                  <a:pt x="15051" y="24489"/>
                  <a:pt x="15096" y="24488"/>
                  <a:pt x="15141" y="24486"/>
                </a:cubicBezTo>
                <a:cubicBezTo>
                  <a:pt x="15227" y="24494"/>
                  <a:pt x="15313" y="24508"/>
                  <a:pt x="15399" y="24510"/>
                </a:cubicBezTo>
                <a:cubicBezTo>
                  <a:pt x="15409" y="24510"/>
                  <a:pt x="15418" y="24511"/>
                  <a:pt x="15428" y="24511"/>
                </a:cubicBezTo>
                <a:cubicBezTo>
                  <a:pt x="15470" y="24511"/>
                  <a:pt x="15513" y="24503"/>
                  <a:pt x="15530" y="24456"/>
                </a:cubicBezTo>
                <a:lnTo>
                  <a:pt x="15510" y="24422"/>
                </a:lnTo>
                <a:lnTo>
                  <a:pt x="15510" y="24422"/>
                </a:lnTo>
                <a:cubicBezTo>
                  <a:pt x="15517" y="24423"/>
                  <a:pt x="15523" y="24424"/>
                  <a:pt x="15529" y="24424"/>
                </a:cubicBezTo>
                <a:cubicBezTo>
                  <a:pt x="15564" y="24424"/>
                  <a:pt x="15579" y="24398"/>
                  <a:pt x="15595" y="24373"/>
                </a:cubicBezTo>
                <a:cubicBezTo>
                  <a:pt x="15616" y="24357"/>
                  <a:pt x="15641" y="24343"/>
                  <a:pt x="15655" y="24326"/>
                </a:cubicBezTo>
                <a:cubicBezTo>
                  <a:pt x="15746" y="24197"/>
                  <a:pt x="15860" y="24131"/>
                  <a:pt x="16000" y="24131"/>
                </a:cubicBezTo>
                <a:cubicBezTo>
                  <a:pt x="16071" y="24131"/>
                  <a:pt x="16148" y="24148"/>
                  <a:pt x="16233" y="24183"/>
                </a:cubicBezTo>
                <a:cubicBezTo>
                  <a:pt x="16187" y="24281"/>
                  <a:pt x="16093" y="24312"/>
                  <a:pt x="15982" y="24312"/>
                </a:cubicBezTo>
                <a:cubicBezTo>
                  <a:pt x="15978" y="24312"/>
                  <a:pt x="15973" y="24311"/>
                  <a:pt x="15969" y="24311"/>
                </a:cubicBezTo>
                <a:lnTo>
                  <a:pt x="15969" y="24311"/>
                </a:lnTo>
                <a:cubicBezTo>
                  <a:pt x="15968" y="24372"/>
                  <a:pt x="16079" y="24354"/>
                  <a:pt x="16052" y="24421"/>
                </a:cubicBezTo>
                <a:lnTo>
                  <a:pt x="16122" y="24421"/>
                </a:lnTo>
                <a:cubicBezTo>
                  <a:pt x="16148" y="24395"/>
                  <a:pt x="16178" y="24388"/>
                  <a:pt x="16209" y="24388"/>
                </a:cubicBezTo>
                <a:cubicBezTo>
                  <a:pt x="16243" y="24388"/>
                  <a:pt x="16278" y="24396"/>
                  <a:pt x="16311" y="24397"/>
                </a:cubicBezTo>
                <a:cubicBezTo>
                  <a:pt x="16399" y="24398"/>
                  <a:pt x="16486" y="24406"/>
                  <a:pt x="16574" y="24412"/>
                </a:cubicBezTo>
                <a:lnTo>
                  <a:pt x="16658" y="24417"/>
                </a:lnTo>
                <a:cubicBezTo>
                  <a:pt x="16689" y="24428"/>
                  <a:pt x="16715" y="24440"/>
                  <a:pt x="16711" y="24477"/>
                </a:cubicBezTo>
                <a:cubicBezTo>
                  <a:pt x="16708" y="24502"/>
                  <a:pt x="16715" y="24519"/>
                  <a:pt x="16734" y="24529"/>
                </a:cubicBezTo>
                <a:cubicBezTo>
                  <a:pt x="16703" y="24529"/>
                  <a:pt x="16674" y="24538"/>
                  <a:pt x="16650" y="24559"/>
                </a:cubicBezTo>
                <a:cubicBezTo>
                  <a:pt x="16646" y="24558"/>
                  <a:pt x="16643" y="24558"/>
                  <a:pt x="16639" y="24558"/>
                </a:cubicBezTo>
                <a:cubicBezTo>
                  <a:pt x="16613" y="24558"/>
                  <a:pt x="16585" y="24565"/>
                  <a:pt x="16588" y="24586"/>
                </a:cubicBezTo>
                <a:cubicBezTo>
                  <a:pt x="16595" y="24623"/>
                  <a:pt x="16623" y="24634"/>
                  <a:pt x="16657" y="24634"/>
                </a:cubicBezTo>
                <a:cubicBezTo>
                  <a:pt x="16670" y="24634"/>
                  <a:pt x="16684" y="24633"/>
                  <a:pt x="16699" y="24630"/>
                </a:cubicBezTo>
                <a:cubicBezTo>
                  <a:pt x="16895" y="24681"/>
                  <a:pt x="17099" y="24673"/>
                  <a:pt x="17299" y="24695"/>
                </a:cubicBezTo>
                <a:cubicBezTo>
                  <a:pt x="17480" y="24716"/>
                  <a:pt x="17663" y="24717"/>
                  <a:pt x="17845" y="24727"/>
                </a:cubicBezTo>
                <a:cubicBezTo>
                  <a:pt x="17892" y="24740"/>
                  <a:pt x="17939" y="24745"/>
                  <a:pt x="17986" y="24745"/>
                </a:cubicBezTo>
                <a:cubicBezTo>
                  <a:pt x="18047" y="24745"/>
                  <a:pt x="18108" y="24736"/>
                  <a:pt x="18171" y="24725"/>
                </a:cubicBezTo>
                <a:cubicBezTo>
                  <a:pt x="18073" y="24702"/>
                  <a:pt x="18094" y="24661"/>
                  <a:pt x="18137" y="24616"/>
                </a:cubicBezTo>
                <a:cubicBezTo>
                  <a:pt x="18157" y="24606"/>
                  <a:pt x="18173" y="24587"/>
                  <a:pt x="18178" y="24563"/>
                </a:cubicBezTo>
                <a:cubicBezTo>
                  <a:pt x="18252" y="24521"/>
                  <a:pt x="18316" y="24499"/>
                  <a:pt x="18376" y="24499"/>
                </a:cubicBezTo>
                <a:cubicBezTo>
                  <a:pt x="18455" y="24499"/>
                  <a:pt x="18527" y="24536"/>
                  <a:pt x="18609" y="24613"/>
                </a:cubicBezTo>
                <a:cubicBezTo>
                  <a:pt x="18663" y="24661"/>
                  <a:pt x="18726" y="24697"/>
                  <a:pt x="18793" y="24719"/>
                </a:cubicBezTo>
                <a:cubicBezTo>
                  <a:pt x="19218" y="24872"/>
                  <a:pt x="19655" y="24962"/>
                  <a:pt x="20107" y="24962"/>
                </a:cubicBezTo>
                <a:cubicBezTo>
                  <a:pt x="20227" y="24962"/>
                  <a:pt x="20349" y="24956"/>
                  <a:pt x="20471" y="24943"/>
                </a:cubicBezTo>
                <a:cubicBezTo>
                  <a:pt x="20610" y="24927"/>
                  <a:pt x="20762" y="24920"/>
                  <a:pt x="20850" y="24801"/>
                </a:cubicBezTo>
                <a:cubicBezTo>
                  <a:pt x="20862" y="24785"/>
                  <a:pt x="20875" y="24782"/>
                  <a:pt x="20888" y="24782"/>
                </a:cubicBezTo>
                <a:cubicBezTo>
                  <a:pt x="20898" y="24782"/>
                  <a:pt x="20907" y="24783"/>
                  <a:pt x="20917" y="24783"/>
                </a:cubicBezTo>
                <a:cubicBezTo>
                  <a:pt x="20918" y="24783"/>
                  <a:pt x="20919" y="24783"/>
                  <a:pt x="20920" y="24783"/>
                </a:cubicBezTo>
                <a:cubicBezTo>
                  <a:pt x="21085" y="24775"/>
                  <a:pt x="21250" y="24772"/>
                  <a:pt x="21415" y="24772"/>
                </a:cubicBezTo>
                <a:cubicBezTo>
                  <a:pt x="21809" y="24772"/>
                  <a:pt x="22203" y="24791"/>
                  <a:pt x="22597" y="24806"/>
                </a:cubicBezTo>
                <a:cubicBezTo>
                  <a:pt x="22620" y="24807"/>
                  <a:pt x="22630" y="24824"/>
                  <a:pt x="22635" y="24840"/>
                </a:cubicBezTo>
                <a:cubicBezTo>
                  <a:pt x="22568" y="24909"/>
                  <a:pt x="22489" y="24939"/>
                  <a:pt x="22391" y="24939"/>
                </a:cubicBezTo>
                <a:cubicBezTo>
                  <a:pt x="22372" y="24939"/>
                  <a:pt x="22351" y="24938"/>
                  <a:pt x="22330" y="24936"/>
                </a:cubicBezTo>
                <a:cubicBezTo>
                  <a:pt x="22123" y="24912"/>
                  <a:pt x="21913" y="24908"/>
                  <a:pt x="21704" y="24908"/>
                </a:cubicBezTo>
                <a:cubicBezTo>
                  <a:pt x="21661" y="24908"/>
                  <a:pt x="21618" y="24908"/>
                  <a:pt x="21575" y="24908"/>
                </a:cubicBezTo>
                <a:cubicBezTo>
                  <a:pt x="21556" y="24908"/>
                  <a:pt x="21537" y="24907"/>
                  <a:pt x="21516" y="24907"/>
                </a:cubicBezTo>
                <a:cubicBezTo>
                  <a:pt x="21470" y="24907"/>
                  <a:pt x="21421" y="24911"/>
                  <a:pt x="21367" y="24938"/>
                </a:cubicBezTo>
                <a:cubicBezTo>
                  <a:pt x="21440" y="24999"/>
                  <a:pt x="21517" y="24988"/>
                  <a:pt x="21586" y="24990"/>
                </a:cubicBezTo>
                <a:cubicBezTo>
                  <a:pt x="21824" y="24997"/>
                  <a:pt x="22063" y="25000"/>
                  <a:pt x="22302" y="25004"/>
                </a:cubicBezTo>
                <a:cubicBezTo>
                  <a:pt x="22371" y="25004"/>
                  <a:pt x="22435" y="25009"/>
                  <a:pt x="22440" y="25086"/>
                </a:cubicBezTo>
                <a:cubicBezTo>
                  <a:pt x="22434" y="25086"/>
                  <a:pt x="22428" y="25085"/>
                  <a:pt x="22423" y="25085"/>
                </a:cubicBezTo>
                <a:cubicBezTo>
                  <a:pt x="22411" y="25085"/>
                  <a:pt x="22400" y="25088"/>
                  <a:pt x="22398" y="25102"/>
                </a:cubicBezTo>
                <a:cubicBezTo>
                  <a:pt x="22394" y="25129"/>
                  <a:pt x="22413" y="25134"/>
                  <a:pt x="22436" y="25134"/>
                </a:cubicBezTo>
                <a:cubicBezTo>
                  <a:pt x="22439" y="25134"/>
                  <a:pt x="22442" y="25134"/>
                  <a:pt x="22444" y="25134"/>
                </a:cubicBezTo>
                <a:lnTo>
                  <a:pt x="22442" y="25088"/>
                </a:lnTo>
                <a:cubicBezTo>
                  <a:pt x="22537" y="25030"/>
                  <a:pt x="22638" y="25014"/>
                  <a:pt x="22742" y="25014"/>
                </a:cubicBezTo>
                <a:cubicBezTo>
                  <a:pt x="22815" y="25014"/>
                  <a:pt x="22890" y="25022"/>
                  <a:pt x="22964" y="25028"/>
                </a:cubicBezTo>
                <a:cubicBezTo>
                  <a:pt x="22962" y="25035"/>
                  <a:pt x="22963" y="25044"/>
                  <a:pt x="22967" y="25050"/>
                </a:cubicBezTo>
                <a:cubicBezTo>
                  <a:pt x="22909" y="25153"/>
                  <a:pt x="22822" y="25201"/>
                  <a:pt x="22706" y="25201"/>
                </a:cubicBezTo>
                <a:cubicBezTo>
                  <a:pt x="22676" y="25201"/>
                  <a:pt x="22645" y="25197"/>
                  <a:pt x="22611" y="25191"/>
                </a:cubicBezTo>
                <a:cubicBezTo>
                  <a:pt x="22589" y="25187"/>
                  <a:pt x="22565" y="25186"/>
                  <a:pt x="22542" y="25186"/>
                </a:cubicBezTo>
                <a:cubicBezTo>
                  <a:pt x="22513" y="25186"/>
                  <a:pt x="22482" y="25188"/>
                  <a:pt x="22453" y="25188"/>
                </a:cubicBezTo>
                <a:cubicBezTo>
                  <a:pt x="22450" y="25176"/>
                  <a:pt x="22447" y="25165"/>
                  <a:pt x="22443" y="25153"/>
                </a:cubicBezTo>
                <a:lnTo>
                  <a:pt x="22402" y="25158"/>
                </a:lnTo>
                <a:lnTo>
                  <a:pt x="21728" y="25158"/>
                </a:lnTo>
                <a:cubicBezTo>
                  <a:pt x="21893" y="25251"/>
                  <a:pt x="22404" y="25303"/>
                  <a:pt x="22968" y="25303"/>
                </a:cubicBezTo>
                <a:cubicBezTo>
                  <a:pt x="23092" y="25303"/>
                  <a:pt x="23218" y="25301"/>
                  <a:pt x="23344" y="25296"/>
                </a:cubicBezTo>
                <a:cubicBezTo>
                  <a:pt x="23452" y="25303"/>
                  <a:pt x="23560" y="25307"/>
                  <a:pt x="23668" y="25307"/>
                </a:cubicBezTo>
                <a:cubicBezTo>
                  <a:pt x="23792" y="25307"/>
                  <a:pt x="23916" y="25302"/>
                  <a:pt x="24039" y="25292"/>
                </a:cubicBezTo>
                <a:cubicBezTo>
                  <a:pt x="24004" y="25265"/>
                  <a:pt x="23873" y="25291"/>
                  <a:pt x="23959" y="25192"/>
                </a:cubicBezTo>
                <a:cubicBezTo>
                  <a:pt x="23980" y="25174"/>
                  <a:pt x="24004" y="25157"/>
                  <a:pt x="23985" y="25136"/>
                </a:cubicBezTo>
                <a:lnTo>
                  <a:pt x="23985" y="25136"/>
                </a:lnTo>
                <a:cubicBezTo>
                  <a:pt x="23990" y="25138"/>
                  <a:pt x="23994" y="25138"/>
                  <a:pt x="23998" y="25138"/>
                </a:cubicBezTo>
                <a:cubicBezTo>
                  <a:pt x="24031" y="25138"/>
                  <a:pt x="24048" y="25104"/>
                  <a:pt x="24064" y="25085"/>
                </a:cubicBezTo>
                <a:cubicBezTo>
                  <a:pt x="24153" y="24982"/>
                  <a:pt x="24260" y="24934"/>
                  <a:pt x="24386" y="24934"/>
                </a:cubicBezTo>
                <a:cubicBezTo>
                  <a:pt x="24443" y="24934"/>
                  <a:pt x="24504" y="24944"/>
                  <a:pt x="24569" y="24963"/>
                </a:cubicBezTo>
                <a:cubicBezTo>
                  <a:pt x="24566" y="25031"/>
                  <a:pt x="24487" y="25059"/>
                  <a:pt x="24455" y="25111"/>
                </a:cubicBezTo>
                <a:cubicBezTo>
                  <a:pt x="24425" y="25160"/>
                  <a:pt x="24333" y="25186"/>
                  <a:pt x="24369" y="25261"/>
                </a:cubicBezTo>
                <a:cubicBezTo>
                  <a:pt x="24360" y="25258"/>
                  <a:pt x="24354" y="25257"/>
                  <a:pt x="24348" y="25257"/>
                </a:cubicBezTo>
                <a:cubicBezTo>
                  <a:pt x="24325" y="25257"/>
                  <a:pt x="24329" y="25281"/>
                  <a:pt x="24327" y="25298"/>
                </a:cubicBezTo>
                <a:cubicBezTo>
                  <a:pt x="24298" y="25305"/>
                  <a:pt x="24300" y="25334"/>
                  <a:pt x="24286" y="25350"/>
                </a:cubicBezTo>
                <a:lnTo>
                  <a:pt x="24329" y="25300"/>
                </a:lnTo>
                <a:cubicBezTo>
                  <a:pt x="24350" y="25298"/>
                  <a:pt x="24367" y="25283"/>
                  <a:pt x="24374" y="25262"/>
                </a:cubicBezTo>
                <a:lnTo>
                  <a:pt x="24373" y="25262"/>
                </a:lnTo>
                <a:cubicBezTo>
                  <a:pt x="24450" y="25192"/>
                  <a:pt x="24532" y="25144"/>
                  <a:pt x="24629" y="25144"/>
                </a:cubicBezTo>
                <a:cubicBezTo>
                  <a:pt x="24675" y="25144"/>
                  <a:pt x="24723" y="25155"/>
                  <a:pt x="24777" y="25178"/>
                </a:cubicBezTo>
                <a:cubicBezTo>
                  <a:pt x="24822" y="25198"/>
                  <a:pt x="24883" y="25191"/>
                  <a:pt x="24937" y="25196"/>
                </a:cubicBezTo>
                <a:lnTo>
                  <a:pt x="25027" y="25223"/>
                </a:lnTo>
                <a:cubicBezTo>
                  <a:pt x="25076" y="25205"/>
                  <a:pt x="25126" y="25199"/>
                  <a:pt x="25176" y="25199"/>
                </a:cubicBezTo>
                <a:cubicBezTo>
                  <a:pt x="25279" y="25199"/>
                  <a:pt x="25383" y="25226"/>
                  <a:pt x="25487" y="25229"/>
                </a:cubicBezTo>
                <a:cubicBezTo>
                  <a:pt x="25528" y="25230"/>
                  <a:pt x="25520" y="25268"/>
                  <a:pt x="25521" y="25296"/>
                </a:cubicBezTo>
                <a:cubicBezTo>
                  <a:pt x="25594" y="25255"/>
                  <a:pt x="25669" y="25242"/>
                  <a:pt x="25747" y="25242"/>
                </a:cubicBezTo>
                <a:cubicBezTo>
                  <a:pt x="25806" y="25242"/>
                  <a:pt x="25867" y="25249"/>
                  <a:pt x="25928" y="25258"/>
                </a:cubicBezTo>
                <a:cubicBezTo>
                  <a:pt x="25967" y="25260"/>
                  <a:pt x="26000" y="25286"/>
                  <a:pt x="26010" y="25324"/>
                </a:cubicBezTo>
                <a:cubicBezTo>
                  <a:pt x="26063" y="25280"/>
                  <a:pt x="26121" y="25269"/>
                  <a:pt x="26180" y="25269"/>
                </a:cubicBezTo>
                <a:cubicBezTo>
                  <a:pt x="26248" y="25269"/>
                  <a:pt x="26318" y="25284"/>
                  <a:pt x="26386" y="25284"/>
                </a:cubicBezTo>
                <a:cubicBezTo>
                  <a:pt x="26396" y="25284"/>
                  <a:pt x="26406" y="25283"/>
                  <a:pt x="26416" y="25283"/>
                </a:cubicBezTo>
                <a:cubicBezTo>
                  <a:pt x="26444" y="25300"/>
                  <a:pt x="26498" y="25289"/>
                  <a:pt x="26499" y="25336"/>
                </a:cubicBezTo>
                <a:lnTo>
                  <a:pt x="26541" y="25328"/>
                </a:lnTo>
                <a:cubicBezTo>
                  <a:pt x="26571" y="25303"/>
                  <a:pt x="26606" y="25299"/>
                  <a:pt x="26641" y="25299"/>
                </a:cubicBezTo>
                <a:cubicBezTo>
                  <a:pt x="26657" y="25299"/>
                  <a:pt x="26674" y="25300"/>
                  <a:pt x="26690" y="25300"/>
                </a:cubicBezTo>
                <a:cubicBezTo>
                  <a:pt x="26710" y="25300"/>
                  <a:pt x="26729" y="25299"/>
                  <a:pt x="26748" y="25293"/>
                </a:cubicBezTo>
                <a:cubicBezTo>
                  <a:pt x="26744" y="25285"/>
                  <a:pt x="26742" y="25277"/>
                  <a:pt x="26740" y="25268"/>
                </a:cubicBezTo>
                <a:cubicBezTo>
                  <a:pt x="26716" y="25261"/>
                  <a:pt x="26660" y="25274"/>
                  <a:pt x="26697" y="25227"/>
                </a:cubicBezTo>
                <a:cubicBezTo>
                  <a:pt x="26724" y="25191"/>
                  <a:pt x="26780" y="25173"/>
                  <a:pt x="26798" y="25128"/>
                </a:cubicBezTo>
                <a:cubicBezTo>
                  <a:pt x="26842" y="25096"/>
                  <a:pt x="26890" y="25088"/>
                  <a:pt x="26939" y="25088"/>
                </a:cubicBezTo>
                <a:cubicBezTo>
                  <a:pt x="26993" y="25088"/>
                  <a:pt x="27049" y="25097"/>
                  <a:pt x="27108" y="25097"/>
                </a:cubicBezTo>
                <a:cubicBezTo>
                  <a:pt x="27109" y="25097"/>
                  <a:pt x="27111" y="25097"/>
                  <a:pt x="27113" y="25097"/>
                </a:cubicBezTo>
                <a:lnTo>
                  <a:pt x="27113" y="25097"/>
                </a:lnTo>
                <a:cubicBezTo>
                  <a:pt x="27094" y="25182"/>
                  <a:pt x="27042" y="25233"/>
                  <a:pt x="26962" y="25266"/>
                </a:cubicBezTo>
                <a:lnTo>
                  <a:pt x="26913" y="25334"/>
                </a:lnTo>
                <a:cubicBezTo>
                  <a:pt x="26933" y="25363"/>
                  <a:pt x="26878" y="25393"/>
                  <a:pt x="26894" y="25423"/>
                </a:cubicBezTo>
                <a:cubicBezTo>
                  <a:pt x="26893" y="25423"/>
                  <a:pt x="26892" y="25423"/>
                  <a:pt x="26890" y="25423"/>
                </a:cubicBezTo>
                <a:cubicBezTo>
                  <a:pt x="26879" y="25423"/>
                  <a:pt x="26868" y="25427"/>
                  <a:pt x="26861" y="25436"/>
                </a:cubicBezTo>
                <a:cubicBezTo>
                  <a:pt x="26864" y="25455"/>
                  <a:pt x="26869" y="25475"/>
                  <a:pt x="26873" y="25494"/>
                </a:cubicBezTo>
                <a:lnTo>
                  <a:pt x="26916" y="25441"/>
                </a:lnTo>
                <a:cubicBezTo>
                  <a:pt x="26916" y="25442"/>
                  <a:pt x="26916" y="25442"/>
                  <a:pt x="26917" y="25442"/>
                </a:cubicBezTo>
                <a:cubicBezTo>
                  <a:pt x="27032" y="25405"/>
                  <a:pt x="27076" y="25286"/>
                  <a:pt x="27202" y="25260"/>
                </a:cubicBezTo>
                <a:cubicBezTo>
                  <a:pt x="27262" y="25293"/>
                  <a:pt x="27369" y="25293"/>
                  <a:pt x="27300" y="25403"/>
                </a:cubicBezTo>
                <a:cubicBezTo>
                  <a:pt x="27227" y="25518"/>
                  <a:pt x="27240" y="25536"/>
                  <a:pt x="27392" y="25542"/>
                </a:cubicBezTo>
                <a:cubicBezTo>
                  <a:pt x="27683" y="25553"/>
                  <a:pt x="27973" y="25572"/>
                  <a:pt x="28264" y="25572"/>
                </a:cubicBezTo>
                <a:cubicBezTo>
                  <a:pt x="28347" y="25572"/>
                  <a:pt x="28429" y="25570"/>
                  <a:pt x="28512" y="25567"/>
                </a:cubicBezTo>
                <a:cubicBezTo>
                  <a:pt x="28548" y="25595"/>
                  <a:pt x="28583" y="25605"/>
                  <a:pt x="28618" y="25605"/>
                </a:cubicBezTo>
                <a:cubicBezTo>
                  <a:pt x="28692" y="25605"/>
                  <a:pt x="28764" y="25559"/>
                  <a:pt x="28839" y="25559"/>
                </a:cubicBezTo>
                <a:cubicBezTo>
                  <a:pt x="28844" y="25559"/>
                  <a:pt x="28848" y="25559"/>
                  <a:pt x="28852" y="25560"/>
                </a:cubicBezTo>
                <a:cubicBezTo>
                  <a:pt x="28792" y="25548"/>
                  <a:pt x="28800" y="25512"/>
                  <a:pt x="28808" y="25478"/>
                </a:cubicBezTo>
                <a:cubicBezTo>
                  <a:pt x="28864" y="25450"/>
                  <a:pt x="28901" y="25391"/>
                  <a:pt x="28976" y="25391"/>
                </a:cubicBezTo>
                <a:cubicBezTo>
                  <a:pt x="28982" y="25391"/>
                  <a:pt x="28988" y="25391"/>
                  <a:pt x="28995" y="25392"/>
                </a:cubicBezTo>
                <a:cubicBezTo>
                  <a:pt x="29002" y="25356"/>
                  <a:pt x="28982" y="25311"/>
                  <a:pt x="29041" y="25293"/>
                </a:cubicBezTo>
                <a:cubicBezTo>
                  <a:pt x="29086" y="25240"/>
                  <a:pt x="29143" y="25215"/>
                  <a:pt x="29221" y="25215"/>
                </a:cubicBezTo>
                <a:cubicBezTo>
                  <a:pt x="29224" y="25215"/>
                  <a:pt x="29228" y="25215"/>
                  <a:pt x="29231" y="25215"/>
                </a:cubicBezTo>
                <a:cubicBezTo>
                  <a:pt x="29320" y="25217"/>
                  <a:pt x="29408" y="25218"/>
                  <a:pt x="29496" y="25218"/>
                </a:cubicBezTo>
                <a:cubicBezTo>
                  <a:pt x="29583" y="25218"/>
                  <a:pt x="29670" y="25217"/>
                  <a:pt x="29755" y="25217"/>
                </a:cubicBezTo>
                <a:cubicBezTo>
                  <a:pt x="29781" y="25293"/>
                  <a:pt x="29718" y="25318"/>
                  <a:pt x="29701" y="25360"/>
                </a:cubicBezTo>
                <a:cubicBezTo>
                  <a:pt x="29612" y="25417"/>
                  <a:pt x="29568" y="25503"/>
                  <a:pt x="29501" y="25575"/>
                </a:cubicBezTo>
                <a:lnTo>
                  <a:pt x="29586" y="25583"/>
                </a:lnTo>
                <a:cubicBezTo>
                  <a:pt x="29675" y="25506"/>
                  <a:pt x="29776" y="25437"/>
                  <a:pt x="29835" y="25337"/>
                </a:cubicBezTo>
                <a:cubicBezTo>
                  <a:pt x="29898" y="25269"/>
                  <a:pt x="29974" y="25231"/>
                  <a:pt x="30071" y="25231"/>
                </a:cubicBezTo>
                <a:cubicBezTo>
                  <a:pt x="30089" y="25231"/>
                  <a:pt x="30109" y="25232"/>
                  <a:pt x="30129" y="25235"/>
                </a:cubicBezTo>
                <a:cubicBezTo>
                  <a:pt x="30143" y="25237"/>
                  <a:pt x="30158" y="25238"/>
                  <a:pt x="30172" y="25238"/>
                </a:cubicBezTo>
                <a:cubicBezTo>
                  <a:pt x="30204" y="25238"/>
                  <a:pt x="30236" y="25234"/>
                  <a:pt x="30268" y="25233"/>
                </a:cubicBezTo>
                <a:lnTo>
                  <a:pt x="30268" y="25233"/>
                </a:lnTo>
                <a:cubicBezTo>
                  <a:pt x="30324" y="25310"/>
                  <a:pt x="30254" y="25340"/>
                  <a:pt x="30194" y="25360"/>
                </a:cubicBezTo>
                <a:cubicBezTo>
                  <a:pt x="30146" y="25375"/>
                  <a:pt x="30087" y="25371"/>
                  <a:pt x="30034" y="25374"/>
                </a:cubicBezTo>
                <a:cubicBezTo>
                  <a:pt x="30018" y="25374"/>
                  <a:pt x="30002" y="25374"/>
                  <a:pt x="29986" y="25374"/>
                </a:cubicBezTo>
                <a:cubicBezTo>
                  <a:pt x="29962" y="25374"/>
                  <a:pt x="29939" y="25374"/>
                  <a:pt x="29915" y="25377"/>
                </a:cubicBezTo>
                <a:cubicBezTo>
                  <a:pt x="29897" y="25378"/>
                  <a:pt x="29875" y="25385"/>
                  <a:pt x="29876" y="25407"/>
                </a:cubicBezTo>
                <a:cubicBezTo>
                  <a:pt x="29877" y="25430"/>
                  <a:pt x="29896" y="25434"/>
                  <a:pt x="29915" y="25435"/>
                </a:cubicBezTo>
                <a:cubicBezTo>
                  <a:pt x="29923" y="25436"/>
                  <a:pt x="29931" y="25436"/>
                  <a:pt x="29939" y="25436"/>
                </a:cubicBezTo>
                <a:cubicBezTo>
                  <a:pt x="29957" y="25436"/>
                  <a:pt x="29975" y="25434"/>
                  <a:pt x="29993" y="25434"/>
                </a:cubicBezTo>
                <a:cubicBezTo>
                  <a:pt x="30052" y="25444"/>
                  <a:pt x="30147" y="25429"/>
                  <a:pt x="30080" y="25525"/>
                </a:cubicBezTo>
                <a:lnTo>
                  <a:pt x="30071" y="25536"/>
                </a:lnTo>
                <a:cubicBezTo>
                  <a:pt x="30021" y="25562"/>
                  <a:pt x="30001" y="25608"/>
                  <a:pt x="29972" y="25649"/>
                </a:cubicBezTo>
                <a:lnTo>
                  <a:pt x="29985" y="25679"/>
                </a:lnTo>
                <a:cubicBezTo>
                  <a:pt x="30021" y="25657"/>
                  <a:pt x="30062" y="25640"/>
                  <a:pt x="30078" y="25602"/>
                </a:cubicBezTo>
                <a:lnTo>
                  <a:pt x="30133" y="25560"/>
                </a:lnTo>
                <a:cubicBezTo>
                  <a:pt x="30209" y="25507"/>
                  <a:pt x="30277" y="25438"/>
                  <a:pt x="30382" y="25438"/>
                </a:cubicBezTo>
                <a:cubicBezTo>
                  <a:pt x="30395" y="25438"/>
                  <a:pt x="30409" y="25439"/>
                  <a:pt x="30423" y="25441"/>
                </a:cubicBezTo>
                <a:cubicBezTo>
                  <a:pt x="30429" y="25436"/>
                  <a:pt x="30435" y="25431"/>
                  <a:pt x="30439" y="25426"/>
                </a:cubicBezTo>
                <a:lnTo>
                  <a:pt x="30439" y="25426"/>
                </a:lnTo>
                <a:cubicBezTo>
                  <a:pt x="30436" y="25431"/>
                  <a:pt x="30433" y="25437"/>
                  <a:pt x="30431" y="25444"/>
                </a:cubicBezTo>
                <a:cubicBezTo>
                  <a:pt x="30456" y="25447"/>
                  <a:pt x="30481" y="25448"/>
                  <a:pt x="30506" y="25448"/>
                </a:cubicBezTo>
                <a:cubicBezTo>
                  <a:pt x="30534" y="25448"/>
                  <a:pt x="30563" y="25447"/>
                  <a:pt x="30591" y="25447"/>
                </a:cubicBezTo>
                <a:cubicBezTo>
                  <a:pt x="30650" y="25447"/>
                  <a:pt x="30710" y="25451"/>
                  <a:pt x="30766" y="25475"/>
                </a:cubicBezTo>
                <a:cubicBezTo>
                  <a:pt x="30756" y="25498"/>
                  <a:pt x="30725" y="25522"/>
                  <a:pt x="30770" y="25543"/>
                </a:cubicBezTo>
                <a:cubicBezTo>
                  <a:pt x="30784" y="25553"/>
                  <a:pt x="30795" y="25557"/>
                  <a:pt x="30804" y="25557"/>
                </a:cubicBezTo>
                <a:cubicBezTo>
                  <a:pt x="30829" y="25557"/>
                  <a:pt x="30837" y="25526"/>
                  <a:pt x="30853" y="25509"/>
                </a:cubicBezTo>
                <a:cubicBezTo>
                  <a:pt x="30894" y="25475"/>
                  <a:pt x="30943" y="25468"/>
                  <a:pt x="30992" y="25468"/>
                </a:cubicBezTo>
                <a:cubicBezTo>
                  <a:pt x="31016" y="25468"/>
                  <a:pt x="31041" y="25470"/>
                  <a:pt x="31065" y="25470"/>
                </a:cubicBezTo>
                <a:cubicBezTo>
                  <a:pt x="31166" y="25473"/>
                  <a:pt x="31268" y="25476"/>
                  <a:pt x="31369" y="25479"/>
                </a:cubicBezTo>
                <a:cubicBezTo>
                  <a:pt x="31373" y="25479"/>
                  <a:pt x="31377" y="25479"/>
                  <a:pt x="31380" y="25479"/>
                </a:cubicBezTo>
                <a:cubicBezTo>
                  <a:pt x="31409" y="25479"/>
                  <a:pt x="31436" y="25475"/>
                  <a:pt x="31455" y="25462"/>
                </a:cubicBezTo>
                <a:lnTo>
                  <a:pt x="31455" y="25462"/>
                </a:lnTo>
                <a:cubicBezTo>
                  <a:pt x="31451" y="25491"/>
                  <a:pt x="31459" y="25524"/>
                  <a:pt x="31452" y="25564"/>
                </a:cubicBezTo>
                <a:cubicBezTo>
                  <a:pt x="31445" y="25564"/>
                  <a:pt x="31438" y="25566"/>
                  <a:pt x="31432" y="25568"/>
                </a:cubicBezTo>
                <a:cubicBezTo>
                  <a:pt x="31376" y="25587"/>
                  <a:pt x="31340" y="25640"/>
                  <a:pt x="31269" y="25640"/>
                </a:cubicBezTo>
                <a:cubicBezTo>
                  <a:pt x="31265" y="25640"/>
                  <a:pt x="31261" y="25640"/>
                  <a:pt x="31256" y="25639"/>
                </a:cubicBezTo>
                <a:cubicBezTo>
                  <a:pt x="31120" y="25627"/>
                  <a:pt x="30985" y="25619"/>
                  <a:pt x="30849" y="25618"/>
                </a:cubicBezTo>
                <a:cubicBezTo>
                  <a:pt x="30782" y="25618"/>
                  <a:pt x="30801" y="25563"/>
                  <a:pt x="30766" y="25544"/>
                </a:cubicBezTo>
                <a:cubicBezTo>
                  <a:pt x="30763" y="25544"/>
                  <a:pt x="30760" y="25544"/>
                  <a:pt x="30756" y="25544"/>
                </a:cubicBezTo>
                <a:cubicBezTo>
                  <a:pt x="30677" y="25544"/>
                  <a:pt x="30627" y="25615"/>
                  <a:pt x="30540" y="25615"/>
                </a:cubicBezTo>
                <a:cubicBezTo>
                  <a:pt x="30528" y="25615"/>
                  <a:pt x="30516" y="25614"/>
                  <a:pt x="30502" y="25611"/>
                </a:cubicBezTo>
                <a:cubicBezTo>
                  <a:pt x="30460" y="25601"/>
                  <a:pt x="30417" y="25597"/>
                  <a:pt x="30375" y="25597"/>
                </a:cubicBezTo>
                <a:cubicBezTo>
                  <a:pt x="30319" y="25597"/>
                  <a:pt x="30264" y="25605"/>
                  <a:pt x="30210" y="25620"/>
                </a:cubicBezTo>
                <a:cubicBezTo>
                  <a:pt x="30212" y="25670"/>
                  <a:pt x="30247" y="25682"/>
                  <a:pt x="30280" y="25682"/>
                </a:cubicBezTo>
                <a:cubicBezTo>
                  <a:pt x="30418" y="25684"/>
                  <a:pt x="30552" y="25718"/>
                  <a:pt x="30691" y="25718"/>
                </a:cubicBezTo>
                <a:cubicBezTo>
                  <a:pt x="30701" y="25718"/>
                  <a:pt x="30712" y="25718"/>
                  <a:pt x="30722" y="25718"/>
                </a:cubicBezTo>
                <a:cubicBezTo>
                  <a:pt x="30742" y="25717"/>
                  <a:pt x="30762" y="25717"/>
                  <a:pt x="30781" y="25717"/>
                </a:cubicBezTo>
                <a:cubicBezTo>
                  <a:pt x="30885" y="25717"/>
                  <a:pt x="30990" y="25726"/>
                  <a:pt x="31093" y="25726"/>
                </a:cubicBezTo>
                <a:cubicBezTo>
                  <a:pt x="31113" y="25726"/>
                  <a:pt x="31133" y="25726"/>
                  <a:pt x="31153" y="25725"/>
                </a:cubicBezTo>
                <a:cubicBezTo>
                  <a:pt x="31154" y="25725"/>
                  <a:pt x="31155" y="25725"/>
                  <a:pt x="31156" y="25725"/>
                </a:cubicBezTo>
                <a:cubicBezTo>
                  <a:pt x="31206" y="25725"/>
                  <a:pt x="31231" y="25762"/>
                  <a:pt x="31284" y="25762"/>
                </a:cubicBezTo>
                <a:cubicBezTo>
                  <a:pt x="31293" y="25762"/>
                  <a:pt x="31303" y="25761"/>
                  <a:pt x="31314" y="25758"/>
                </a:cubicBezTo>
                <a:cubicBezTo>
                  <a:pt x="31390" y="25741"/>
                  <a:pt x="31467" y="25736"/>
                  <a:pt x="31543" y="25736"/>
                </a:cubicBezTo>
                <a:cubicBezTo>
                  <a:pt x="31702" y="25736"/>
                  <a:pt x="31863" y="25760"/>
                  <a:pt x="32023" y="25760"/>
                </a:cubicBezTo>
                <a:cubicBezTo>
                  <a:pt x="32037" y="25760"/>
                  <a:pt x="32051" y="25760"/>
                  <a:pt x="32064" y="25759"/>
                </a:cubicBezTo>
                <a:cubicBezTo>
                  <a:pt x="32089" y="25759"/>
                  <a:pt x="32092" y="25801"/>
                  <a:pt x="32118" y="25801"/>
                </a:cubicBezTo>
                <a:cubicBezTo>
                  <a:pt x="32123" y="25801"/>
                  <a:pt x="32129" y="25800"/>
                  <a:pt x="32136" y="25796"/>
                </a:cubicBezTo>
                <a:cubicBezTo>
                  <a:pt x="32205" y="25760"/>
                  <a:pt x="32278" y="25754"/>
                  <a:pt x="32352" y="25754"/>
                </a:cubicBezTo>
                <a:cubicBezTo>
                  <a:pt x="32395" y="25754"/>
                  <a:pt x="32439" y="25756"/>
                  <a:pt x="32482" y="25756"/>
                </a:cubicBezTo>
                <a:cubicBezTo>
                  <a:pt x="32500" y="25756"/>
                  <a:pt x="32517" y="25756"/>
                  <a:pt x="32535" y="25755"/>
                </a:cubicBezTo>
                <a:cubicBezTo>
                  <a:pt x="32461" y="25696"/>
                  <a:pt x="32334" y="25740"/>
                  <a:pt x="32271" y="25655"/>
                </a:cubicBezTo>
                <a:cubicBezTo>
                  <a:pt x="32267" y="25649"/>
                  <a:pt x="32261" y="25646"/>
                  <a:pt x="32255" y="25646"/>
                </a:cubicBezTo>
                <a:cubicBezTo>
                  <a:pt x="32242" y="25646"/>
                  <a:pt x="32228" y="25655"/>
                  <a:pt x="32218" y="25660"/>
                </a:cubicBezTo>
                <a:cubicBezTo>
                  <a:pt x="32169" y="25680"/>
                  <a:pt x="32120" y="25686"/>
                  <a:pt x="32071" y="25686"/>
                </a:cubicBezTo>
                <a:cubicBezTo>
                  <a:pt x="31991" y="25686"/>
                  <a:pt x="31910" y="25669"/>
                  <a:pt x="31830" y="25669"/>
                </a:cubicBezTo>
                <a:cubicBezTo>
                  <a:pt x="31824" y="25669"/>
                  <a:pt x="31818" y="25669"/>
                  <a:pt x="31812" y="25669"/>
                </a:cubicBezTo>
                <a:cubicBezTo>
                  <a:pt x="31795" y="25596"/>
                  <a:pt x="31873" y="25588"/>
                  <a:pt x="31887" y="25547"/>
                </a:cubicBezTo>
                <a:cubicBezTo>
                  <a:pt x="31935" y="25518"/>
                  <a:pt x="31984" y="25511"/>
                  <a:pt x="32035" y="25511"/>
                </a:cubicBezTo>
                <a:cubicBezTo>
                  <a:pt x="32095" y="25511"/>
                  <a:pt x="32157" y="25522"/>
                  <a:pt x="32217" y="25522"/>
                </a:cubicBezTo>
                <a:cubicBezTo>
                  <a:pt x="32219" y="25522"/>
                  <a:pt x="32221" y="25522"/>
                  <a:pt x="32223" y="25522"/>
                </a:cubicBezTo>
                <a:cubicBezTo>
                  <a:pt x="32327" y="25522"/>
                  <a:pt x="32249" y="25612"/>
                  <a:pt x="32305" y="25635"/>
                </a:cubicBezTo>
                <a:cubicBezTo>
                  <a:pt x="32432" y="25576"/>
                  <a:pt x="32486" y="25551"/>
                  <a:pt x="32567" y="25551"/>
                </a:cubicBezTo>
                <a:cubicBezTo>
                  <a:pt x="32625" y="25551"/>
                  <a:pt x="32697" y="25564"/>
                  <a:pt x="32821" y="25586"/>
                </a:cubicBezTo>
                <a:cubicBezTo>
                  <a:pt x="32832" y="25636"/>
                  <a:pt x="32786" y="25670"/>
                  <a:pt x="32748" y="25671"/>
                </a:cubicBezTo>
                <a:cubicBezTo>
                  <a:pt x="32567" y="25677"/>
                  <a:pt x="32642" y="25774"/>
                  <a:pt x="32656" y="25849"/>
                </a:cubicBezTo>
                <a:cubicBezTo>
                  <a:pt x="32694" y="25804"/>
                  <a:pt x="32743" y="25794"/>
                  <a:pt x="32799" y="25794"/>
                </a:cubicBezTo>
                <a:cubicBezTo>
                  <a:pt x="32812" y="25794"/>
                  <a:pt x="32826" y="25794"/>
                  <a:pt x="32840" y="25795"/>
                </a:cubicBezTo>
                <a:cubicBezTo>
                  <a:pt x="33380" y="25826"/>
                  <a:pt x="33923" y="25850"/>
                  <a:pt x="34463" y="25888"/>
                </a:cubicBezTo>
                <a:cubicBezTo>
                  <a:pt x="34551" y="25894"/>
                  <a:pt x="34639" y="25895"/>
                  <a:pt x="34727" y="25895"/>
                </a:cubicBezTo>
                <a:cubicBezTo>
                  <a:pt x="34736" y="25895"/>
                  <a:pt x="34744" y="25895"/>
                  <a:pt x="34753" y="25895"/>
                </a:cubicBezTo>
                <a:cubicBezTo>
                  <a:pt x="34832" y="25895"/>
                  <a:pt x="34911" y="25895"/>
                  <a:pt x="34990" y="25900"/>
                </a:cubicBezTo>
                <a:cubicBezTo>
                  <a:pt x="35042" y="25903"/>
                  <a:pt x="35083" y="25909"/>
                  <a:pt x="35080" y="25964"/>
                </a:cubicBezTo>
                <a:cubicBezTo>
                  <a:pt x="35097" y="25967"/>
                  <a:pt x="35114" y="25969"/>
                  <a:pt x="35131" y="25969"/>
                </a:cubicBezTo>
                <a:cubicBezTo>
                  <a:pt x="35216" y="25969"/>
                  <a:pt x="35295" y="25929"/>
                  <a:pt x="35342" y="25893"/>
                </a:cubicBezTo>
                <a:cubicBezTo>
                  <a:pt x="35390" y="25857"/>
                  <a:pt x="35428" y="25844"/>
                  <a:pt x="35473" y="25844"/>
                </a:cubicBezTo>
                <a:cubicBezTo>
                  <a:pt x="35487" y="25844"/>
                  <a:pt x="35501" y="25845"/>
                  <a:pt x="35517" y="25847"/>
                </a:cubicBezTo>
                <a:cubicBezTo>
                  <a:pt x="35663" y="25868"/>
                  <a:pt x="35815" y="25857"/>
                  <a:pt x="35963" y="25898"/>
                </a:cubicBezTo>
                <a:cubicBezTo>
                  <a:pt x="35884" y="25967"/>
                  <a:pt x="35884" y="25967"/>
                  <a:pt x="35768" y="25967"/>
                </a:cubicBezTo>
                <a:cubicBezTo>
                  <a:pt x="35748" y="25967"/>
                  <a:pt x="35724" y="25963"/>
                  <a:pt x="35703" y="25963"/>
                </a:cubicBezTo>
                <a:cubicBezTo>
                  <a:pt x="35678" y="25963"/>
                  <a:pt x="35657" y="25970"/>
                  <a:pt x="35649" y="26001"/>
                </a:cubicBezTo>
                <a:cubicBezTo>
                  <a:pt x="35638" y="26049"/>
                  <a:pt x="35708" y="26058"/>
                  <a:pt x="35734" y="26090"/>
                </a:cubicBezTo>
                <a:cubicBezTo>
                  <a:pt x="35742" y="26099"/>
                  <a:pt x="35764" y="26103"/>
                  <a:pt x="35781" y="26103"/>
                </a:cubicBezTo>
                <a:cubicBezTo>
                  <a:pt x="35783" y="26103"/>
                  <a:pt x="35786" y="26103"/>
                  <a:pt x="35788" y="26103"/>
                </a:cubicBezTo>
                <a:cubicBezTo>
                  <a:pt x="35802" y="26103"/>
                  <a:pt x="35816" y="26103"/>
                  <a:pt x="35831" y="26103"/>
                </a:cubicBezTo>
                <a:cubicBezTo>
                  <a:pt x="36232" y="26103"/>
                  <a:pt x="36626" y="26181"/>
                  <a:pt x="37025" y="26202"/>
                </a:cubicBezTo>
                <a:cubicBezTo>
                  <a:pt x="37032" y="26202"/>
                  <a:pt x="37039" y="26202"/>
                  <a:pt x="37046" y="26202"/>
                </a:cubicBezTo>
                <a:cubicBezTo>
                  <a:pt x="37059" y="26202"/>
                  <a:pt x="37073" y="26202"/>
                  <a:pt x="37086" y="26202"/>
                </a:cubicBezTo>
                <a:cubicBezTo>
                  <a:pt x="37129" y="26215"/>
                  <a:pt x="37173" y="26217"/>
                  <a:pt x="37217" y="26217"/>
                </a:cubicBezTo>
                <a:cubicBezTo>
                  <a:pt x="37243" y="26217"/>
                  <a:pt x="37269" y="26216"/>
                  <a:pt x="37295" y="26216"/>
                </a:cubicBezTo>
                <a:cubicBezTo>
                  <a:pt x="37337" y="26216"/>
                  <a:pt x="37379" y="26219"/>
                  <a:pt x="37420" y="26230"/>
                </a:cubicBezTo>
                <a:cubicBezTo>
                  <a:pt x="37395" y="26164"/>
                  <a:pt x="37295" y="26196"/>
                  <a:pt x="37260" y="26143"/>
                </a:cubicBezTo>
                <a:cubicBezTo>
                  <a:pt x="37350" y="26075"/>
                  <a:pt x="37449" y="26033"/>
                  <a:pt x="37562" y="26033"/>
                </a:cubicBezTo>
                <a:cubicBezTo>
                  <a:pt x="37595" y="26033"/>
                  <a:pt x="37629" y="26036"/>
                  <a:pt x="37664" y="26044"/>
                </a:cubicBezTo>
                <a:cubicBezTo>
                  <a:pt x="37664" y="26030"/>
                  <a:pt x="37663" y="26017"/>
                  <a:pt x="37663" y="26004"/>
                </a:cubicBezTo>
                <a:cubicBezTo>
                  <a:pt x="37512" y="25961"/>
                  <a:pt x="37506" y="25957"/>
                  <a:pt x="37601" y="25878"/>
                </a:cubicBezTo>
                <a:cubicBezTo>
                  <a:pt x="37671" y="25821"/>
                  <a:pt x="37711" y="25732"/>
                  <a:pt x="37822" y="25717"/>
                </a:cubicBezTo>
                <a:cubicBezTo>
                  <a:pt x="37826" y="25713"/>
                  <a:pt x="37831" y="25710"/>
                  <a:pt x="37836" y="25710"/>
                </a:cubicBezTo>
                <a:cubicBezTo>
                  <a:pt x="37840" y="25710"/>
                  <a:pt x="37844" y="25712"/>
                  <a:pt x="37847" y="25714"/>
                </a:cubicBezTo>
                <a:lnTo>
                  <a:pt x="37853" y="25718"/>
                </a:lnTo>
                <a:cubicBezTo>
                  <a:pt x="37865" y="25669"/>
                  <a:pt x="37873" y="25619"/>
                  <a:pt x="37917" y="25581"/>
                </a:cubicBezTo>
                <a:cubicBezTo>
                  <a:pt x="37933" y="25525"/>
                  <a:pt x="37974" y="25502"/>
                  <a:pt x="38033" y="25502"/>
                </a:cubicBezTo>
                <a:cubicBezTo>
                  <a:pt x="38040" y="25502"/>
                  <a:pt x="38047" y="25502"/>
                  <a:pt x="38055" y="25503"/>
                </a:cubicBezTo>
                <a:lnTo>
                  <a:pt x="38055" y="25505"/>
                </a:lnTo>
                <a:cubicBezTo>
                  <a:pt x="38067" y="25447"/>
                  <a:pt x="38150" y="25411"/>
                  <a:pt x="38120" y="25341"/>
                </a:cubicBezTo>
                <a:cubicBezTo>
                  <a:pt x="38120" y="25340"/>
                  <a:pt x="38120" y="25339"/>
                  <a:pt x="38120" y="25338"/>
                </a:cubicBezTo>
                <a:lnTo>
                  <a:pt x="38120" y="25338"/>
                </a:lnTo>
                <a:cubicBezTo>
                  <a:pt x="38127" y="25347"/>
                  <a:pt x="38138" y="25351"/>
                  <a:pt x="38148" y="25351"/>
                </a:cubicBezTo>
                <a:cubicBezTo>
                  <a:pt x="38159" y="25351"/>
                  <a:pt x="38170" y="25346"/>
                  <a:pt x="38177" y="25336"/>
                </a:cubicBezTo>
                <a:cubicBezTo>
                  <a:pt x="38183" y="25310"/>
                  <a:pt x="38178" y="25289"/>
                  <a:pt x="38148" y="25289"/>
                </a:cubicBezTo>
                <a:cubicBezTo>
                  <a:pt x="38144" y="25289"/>
                  <a:pt x="38140" y="25289"/>
                  <a:pt x="38136" y="25290"/>
                </a:cubicBezTo>
                <a:cubicBezTo>
                  <a:pt x="38106" y="25293"/>
                  <a:pt x="38108" y="25314"/>
                  <a:pt x="38116" y="25331"/>
                </a:cubicBezTo>
                <a:cubicBezTo>
                  <a:pt x="38108" y="25318"/>
                  <a:pt x="38099" y="25313"/>
                  <a:pt x="38089" y="25313"/>
                </a:cubicBezTo>
                <a:cubicBezTo>
                  <a:pt x="38076" y="25313"/>
                  <a:pt x="38062" y="25320"/>
                  <a:pt x="38048" y="25330"/>
                </a:cubicBezTo>
                <a:cubicBezTo>
                  <a:pt x="38016" y="25352"/>
                  <a:pt x="37986" y="25373"/>
                  <a:pt x="37955" y="25393"/>
                </a:cubicBezTo>
                <a:cubicBezTo>
                  <a:pt x="37957" y="25342"/>
                  <a:pt x="37961" y="25290"/>
                  <a:pt x="37965" y="25237"/>
                </a:cubicBezTo>
                <a:cubicBezTo>
                  <a:pt x="38000" y="25157"/>
                  <a:pt x="37994" y="25053"/>
                  <a:pt x="38117" y="25015"/>
                </a:cubicBezTo>
                <a:lnTo>
                  <a:pt x="38117" y="25149"/>
                </a:lnTo>
                <a:cubicBezTo>
                  <a:pt x="38117" y="25178"/>
                  <a:pt x="38116" y="25207"/>
                  <a:pt x="38158" y="25215"/>
                </a:cubicBezTo>
                <a:cubicBezTo>
                  <a:pt x="38156" y="25136"/>
                  <a:pt x="38208" y="25064"/>
                  <a:pt x="38194" y="24984"/>
                </a:cubicBezTo>
                <a:cubicBezTo>
                  <a:pt x="38201" y="24933"/>
                  <a:pt x="38277" y="24886"/>
                  <a:pt x="38204" y="24831"/>
                </a:cubicBezTo>
                <a:cubicBezTo>
                  <a:pt x="38201" y="24831"/>
                  <a:pt x="38198" y="24830"/>
                  <a:pt x="38196" y="24830"/>
                </a:cubicBezTo>
                <a:cubicBezTo>
                  <a:pt x="38145" y="24830"/>
                  <a:pt x="38121" y="24889"/>
                  <a:pt x="38070" y="24889"/>
                </a:cubicBezTo>
                <a:cubicBezTo>
                  <a:pt x="38063" y="24889"/>
                  <a:pt x="38055" y="24888"/>
                  <a:pt x="38047" y="24886"/>
                </a:cubicBezTo>
                <a:cubicBezTo>
                  <a:pt x="38074" y="24852"/>
                  <a:pt x="38076" y="24813"/>
                  <a:pt x="38070" y="24774"/>
                </a:cubicBezTo>
                <a:cubicBezTo>
                  <a:pt x="38081" y="24741"/>
                  <a:pt x="38093" y="24707"/>
                  <a:pt x="38101" y="24673"/>
                </a:cubicBezTo>
                <a:cubicBezTo>
                  <a:pt x="38144" y="24509"/>
                  <a:pt x="38143" y="24509"/>
                  <a:pt x="38328" y="24478"/>
                </a:cubicBezTo>
                <a:cubicBezTo>
                  <a:pt x="38343" y="24421"/>
                  <a:pt x="38357" y="24364"/>
                  <a:pt x="38371" y="24308"/>
                </a:cubicBezTo>
                <a:cubicBezTo>
                  <a:pt x="38368" y="24305"/>
                  <a:pt x="38363" y="24304"/>
                  <a:pt x="38358" y="24303"/>
                </a:cubicBezTo>
                <a:cubicBezTo>
                  <a:pt x="38360" y="24303"/>
                  <a:pt x="38362" y="24303"/>
                  <a:pt x="38365" y="24302"/>
                </a:cubicBezTo>
                <a:cubicBezTo>
                  <a:pt x="38370" y="24303"/>
                  <a:pt x="38375" y="24304"/>
                  <a:pt x="38379" y="24304"/>
                </a:cubicBezTo>
                <a:cubicBezTo>
                  <a:pt x="38402" y="24304"/>
                  <a:pt x="38407" y="24284"/>
                  <a:pt x="38418" y="24270"/>
                </a:cubicBezTo>
                <a:cubicBezTo>
                  <a:pt x="38440" y="24255"/>
                  <a:pt x="38460" y="24241"/>
                  <a:pt x="38444" y="24215"/>
                </a:cubicBezTo>
                <a:lnTo>
                  <a:pt x="38444" y="24215"/>
                </a:lnTo>
                <a:lnTo>
                  <a:pt x="38401" y="24220"/>
                </a:lnTo>
                <a:cubicBezTo>
                  <a:pt x="38397" y="24195"/>
                  <a:pt x="38394" y="24170"/>
                  <a:pt x="38390" y="24145"/>
                </a:cubicBezTo>
                <a:cubicBezTo>
                  <a:pt x="38404" y="24125"/>
                  <a:pt x="38409" y="24099"/>
                  <a:pt x="38401" y="24074"/>
                </a:cubicBezTo>
                <a:lnTo>
                  <a:pt x="38338" y="24071"/>
                </a:lnTo>
                <a:lnTo>
                  <a:pt x="38338" y="24071"/>
                </a:lnTo>
                <a:lnTo>
                  <a:pt x="38402" y="24074"/>
                </a:lnTo>
                <a:cubicBezTo>
                  <a:pt x="38450" y="23970"/>
                  <a:pt x="38434" y="23843"/>
                  <a:pt x="38551" y="23763"/>
                </a:cubicBezTo>
                <a:lnTo>
                  <a:pt x="38599" y="23707"/>
                </a:lnTo>
                <a:lnTo>
                  <a:pt x="38623" y="23667"/>
                </a:lnTo>
                <a:lnTo>
                  <a:pt x="38677" y="23617"/>
                </a:lnTo>
                <a:lnTo>
                  <a:pt x="38677" y="23617"/>
                </a:lnTo>
                <a:cubicBezTo>
                  <a:pt x="38674" y="23617"/>
                  <a:pt x="38672" y="23618"/>
                  <a:pt x="38669" y="23618"/>
                </a:cubicBezTo>
                <a:cubicBezTo>
                  <a:pt x="38657" y="23618"/>
                  <a:pt x="38650" y="23612"/>
                  <a:pt x="38648" y="23599"/>
                </a:cubicBezTo>
                <a:lnTo>
                  <a:pt x="38605" y="23652"/>
                </a:lnTo>
                <a:cubicBezTo>
                  <a:pt x="38604" y="23651"/>
                  <a:pt x="38602" y="23651"/>
                  <a:pt x="38601" y="23651"/>
                </a:cubicBezTo>
                <a:cubicBezTo>
                  <a:pt x="38582" y="23651"/>
                  <a:pt x="38566" y="23664"/>
                  <a:pt x="38561" y="23682"/>
                </a:cubicBezTo>
                <a:cubicBezTo>
                  <a:pt x="38514" y="23682"/>
                  <a:pt x="38511" y="23649"/>
                  <a:pt x="38502" y="23623"/>
                </a:cubicBezTo>
                <a:cubicBezTo>
                  <a:pt x="38533" y="23555"/>
                  <a:pt x="38552" y="23482"/>
                  <a:pt x="38557" y="23407"/>
                </a:cubicBezTo>
                <a:cubicBezTo>
                  <a:pt x="38588" y="23388"/>
                  <a:pt x="38590" y="23364"/>
                  <a:pt x="38574" y="23337"/>
                </a:cubicBezTo>
                <a:cubicBezTo>
                  <a:pt x="38613" y="23227"/>
                  <a:pt x="38662" y="23121"/>
                  <a:pt x="38662" y="23002"/>
                </a:cubicBezTo>
                <a:cubicBezTo>
                  <a:pt x="38662" y="22898"/>
                  <a:pt x="38712" y="22798"/>
                  <a:pt x="38779" y="22709"/>
                </a:cubicBezTo>
                <a:cubicBezTo>
                  <a:pt x="38815" y="22693"/>
                  <a:pt x="38835" y="22673"/>
                  <a:pt x="38813" y="22637"/>
                </a:cubicBezTo>
                <a:cubicBezTo>
                  <a:pt x="38712" y="22588"/>
                  <a:pt x="38778" y="22513"/>
                  <a:pt x="38791" y="22456"/>
                </a:cubicBezTo>
                <a:cubicBezTo>
                  <a:pt x="38850" y="22190"/>
                  <a:pt x="38924" y="21928"/>
                  <a:pt x="38935" y="21656"/>
                </a:cubicBezTo>
                <a:cubicBezTo>
                  <a:pt x="38951" y="21516"/>
                  <a:pt x="39042" y="21402"/>
                  <a:pt x="39109" y="21280"/>
                </a:cubicBezTo>
                <a:cubicBezTo>
                  <a:pt x="39159" y="21243"/>
                  <a:pt x="39189" y="21198"/>
                  <a:pt x="39194" y="21141"/>
                </a:cubicBezTo>
                <a:lnTo>
                  <a:pt x="39182" y="21130"/>
                </a:lnTo>
                <a:cubicBezTo>
                  <a:pt x="39123" y="21150"/>
                  <a:pt x="39089" y="21191"/>
                  <a:pt x="39061" y="21237"/>
                </a:cubicBezTo>
                <a:cubicBezTo>
                  <a:pt x="39058" y="21241"/>
                  <a:pt x="39055" y="21243"/>
                  <a:pt x="39051" y="21243"/>
                </a:cubicBezTo>
                <a:cubicBezTo>
                  <a:pt x="39037" y="21243"/>
                  <a:pt x="39019" y="21214"/>
                  <a:pt x="39003" y="21214"/>
                </a:cubicBezTo>
                <a:cubicBezTo>
                  <a:pt x="38994" y="21214"/>
                  <a:pt x="38986" y="21222"/>
                  <a:pt x="38980" y="21247"/>
                </a:cubicBezTo>
                <a:cubicBezTo>
                  <a:pt x="38947" y="21373"/>
                  <a:pt x="38856" y="21470"/>
                  <a:pt x="38718" y="21583"/>
                </a:cubicBezTo>
                <a:cubicBezTo>
                  <a:pt x="38758" y="21357"/>
                  <a:pt x="38765" y="21163"/>
                  <a:pt x="38919" y="21002"/>
                </a:cubicBezTo>
                <a:cubicBezTo>
                  <a:pt x="39004" y="20912"/>
                  <a:pt x="39093" y="20825"/>
                  <a:pt x="39149" y="20718"/>
                </a:cubicBezTo>
                <a:cubicBezTo>
                  <a:pt x="39207" y="20666"/>
                  <a:pt x="39270" y="20618"/>
                  <a:pt x="39262" y="20537"/>
                </a:cubicBezTo>
                <a:lnTo>
                  <a:pt x="39262" y="20537"/>
                </a:lnTo>
                <a:lnTo>
                  <a:pt x="39193" y="20575"/>
                </a:lnTo>
                <a:cubicBezTo>
                  <a:pt x="39178" y="20620"/>
                  <a:pt x="39108" y="20627"/>
                  <a:pt x="39104" y="20677"/>
                </a:cubicBezTo>
                <a:cubicBezTo>
                  <a:pt x="39023" y="20745"/>
                  <a:pt x="38967" y="20833"/>
                  <a:pt x="38856" y="20904"/>
                </a:cubicBezTo>
                <a:cubicBezTo>
                  <a:pt x="38882" y="20681"/>
                  <a:pt x="38899" y="20480"/>
                  <a:pt x="39081" y="20323"/>
                </a:cubicBezTo>
                <a:cubicBezTo>
                  <a:pt x="39103" y="20303"/>
                  <a:pt x="39121" y="20282"/>
                  <a:pt x="39154" y="20282"/>
                </a:cubicBezTo>
                <a:cubicBezTo>
                  <a:pt x="39156" y="20282"/>
                  <a:pt x="39159" y="20282"/>
                  <a:pt x="39162" y="20282"/>
                </a:cubicBezTo>
                <a:cubicBezTo>
                  <a:pt x="39187" y="20230"/>
                  <a:pt x="39170" y="20164"/>
                  <a:pt x="39234" y="20125"/>
                </a:cubicBezTo>
                <a:cubicBezTo>
                  <a:pt x="39288" y="20085"/>
                  <a:pt x="39346" y="20015"/>
                  <a:pt x="39328" y="19979"/>
                </a:cubicBezTo>
                <a:cubicBezTo>
                  <a:pt x="39266" y="19853"/>
                  <a:pt x="39358" y="19741"/>
                  <a:pt x="39344" y="19624"/>
                </a:cubicBezTo>
                <a:cubicBezTo>
                  <a:pt x="39401" y="19422"/>
                  <a:pt x="39440" y="19216"/>
                  <a:pt x="39476" y="19010"/>
                </a:cubicBezTo>
                <a:cubicBezTo>
                  <a:pt x="39498" y="18880"/>
                  <a:pt x="39510" y="18745"/>
                  <a:pt x="39594" y="18628"/>
                </a:cubicBezTo>
                <a:cubicBezTo>
                  <a:pt x="39606" y="18614"/>
                  <a:pt x="39610" y="18595"/>
                  <a:pt x="39603" y="18579"/>
                </a:cubicBezTo>
                <a:lnTo>
                  <a:pt x="39603" y="18579"/>
                </a:lnTo>
                <a:cubicBezTo>
                  <a:pt x="39604" y="18579"/>
                  <a:pt x="39605" y="18580"/>
                  <a:pt x="39607" y="18580"/>
                </a:cubicBezTo>
                <a:cubicBezTo>
                  <a:pt x="39611" y="18580"/>
                  <a:pt x="39615" y="18577"/>
                  <a:pt x="39619" y="18573"/>
                </a:cubicBezTo>
                <a:cubicBezTo>
                  <a:pt x="39623" y="18569"/>
                  <a:pt x="39624" y="18559"/>
                  <a:pt x="39622" y="18557"/>
                </a:cubicBezTo>
                <a:cubicBezTo>
                  <a:pt x="39619" y="18555"/>
                  <a:pt x="39615" y="18554"/>
                  <a:pt x="39612" y="18554"/>
                </a:cubicBezTo>
                <a:cubicBezTo>
                  <a:pt x="39604" y="18554"/>
                  <a:pt x="39596" y="18560"/>
                  <a:pt x="39594" y="18569"/>
                </a:cubicBezTo>
                <a:cubicBezTo>
                  <a:pt x="39593" y="18568"/>
                  <a:pt x="39593" y="18567"/>
                  <a:pt x="39592" y="18566"/>
                </a:cubicBezTo>
                <a:lnTo>
                  <a:pt x="39592" y="18566"/>
                </a:lnTo>
                <a:lnTo>
                  <a:pt x="39593" y="18569"/>
                </a:lnTo>
                <a:cubicBezTo>
                  <a:pt x="39593" y="18569"/>
                  <a:pt x="39593" y="18570"/>
                  <a:pt x="39593" y="18570"/>
                </a:cubicBezTo>
                <a:cubicBezTo>
                  <a:pt x="39553" y="18569"/>
                  <a:pt x="39554" y="18542"/>
                  <a:pt x="39558" y="18522"/>
                </a:cubicBezTo>
                <a:cubicBezTo>
                  <a:pt x="39592" y="18367"/>
                  <a:pt x="39590" y="18209"/>
                  <a:pt x="39640" y="18057"/>
                </a:cubicBezTo>
                <a:cubicBezTo>
                  <a:pt x="39681" y="18030"/>
                  <a:pt x="39701" y="17990"/>
                  <a:pt x="39721" y="17950"/>
                </a:cubicBezTo>
                <a:cubicBezTo>
                  <a:pt x="39675" y="17940"/>
                  <a:pt x="39609" y="17952"/>
                  <a:pt x="39631" y="17879"/>
                </a:cubicBezTo>
                <a:lnTo>
                  <a:pt x="39631" y="17879"/>
                </a:lnTo>
                <a:cubicBezTo>
                  <a:pt x="39510" y="17883"/>
                  <a:pt x="39564" y="17963"/>
                  <a:pt x="39551" y="18014"/>
                </a:cubicBezTo>
                <a:cubicBezTo>
                  <a:pt x="39517" y="18072"/>
                  <a:pt x="39507" y="18145"/>
                  <a:pt x="39411" y="18166"/>
                </a:cubicBezTo>
                <a:cubicBezTo>
                  <a:pt x="39372" y="18103"/>
                  <a:pt x="39460" y="18038"/>
                  <a:pt x="39403" y="17978"/>
                </a:cubicBezTo>
                <a:lnTo>
                  <a:pt x="39403" y="17978"/>
                </a:lnTo>
                <a:cubicBezTo>
                  <a:pt x="39307" y="17995"/>
                  <a:pt x="39335" y="18070"/>
                  <a:pt x="39322" y="18119"/>
                </a:cubicBezTo>
                <a:cubicBezTo>
                  <a:pt x="39300" y="18201"/>
                  <a:pt x="39285" y="18283"/>
                  <a:pt x="39219" y="18397"/>
                </a:cubicBezTo>
                <a:cubicBezTo>
                  <a:pt x="39203" y="18260"/>
                  <a:pt x="39218" y="18122"/>
                  <a:pt x="39260" y="17993"/>
                </a:cubicBezTo>
                <a:cubicBezTo>
                  <a:pt x="39272" y="17953"/>
                  <a:pt x="39286" y="17934"/>
                  <a:pt x="39310" y="17934"/>
                </a:cubicBezTo>
                <a:cubicBezTo>
                  <a:pt x="39331" y="17934"/>
                  <a:pt x="39361" y="17949"/>
                  <a:pt x="39405" y="17977"/>
                </a:cubicBezTo>
                <a:cubicBezTo>
                  <a:pt x="39457" y="17946"/>
                  <a:pt x="39459" y="17896"/>
                  <a:pt x="39461" y="17852"/>
                </a:cubicBezTo>
                <a:cubicBezTo>
                  <a:pt x="39465" y="17760"/>
                  <a:pt x="39547" y="17698"/>
                  <a:pt x="39575" y="17622"/>
                </a:cubicBezTo>
                <a:cubicBezTo>
                  <a:pt x="39580" y="17609"/>
                  <a:pt x="39583" y="17594"/>
                  <a:pt x="39581" y="17580"/>
                </a:cubicBezTo>
                <a:lnTo>
                  <a:pt x="39581" y="17580"/>
                </a:lnTo>
                <a:cubicBezTo>
                  <a:pt x="39585" y="17598"/>
                  <a:pt x="39614" y="17604"/>
                  <a:pt x="39678" y="17612"/>
                </a:cubicBezTo>
                <a:cubicBezTo>
                  <a:pt x="39688" y="17583"/>
                  <a:pt x="39700" y="17553"/>
                  <a:pt x="39712" y="17524"/>
                </a:cubicBezTo>
                <a:cubicBezTo>
                  <a:pt x="39725" y="17521"/>
                  <a:pt x="39732" y="17509"/>
                  <a:pt x="39731" y="17496"/>
                </a:cubicBezTo>
                <a:lnTo>
                  <a:pt x="39764" y="17455"/>
                </a:lnTo>
                <a:cubicBezTo>
                  <a:pt x="39784" y="17386"/>
                  <a:pt x="39907" y="17369"/>
                  <a:pt x="39881" y="17278"/>
                </a:cubicBezTo>
                <a:lnTo>
                  <a:pt x="39881" y="17278"/>
                </a:lnTo>
                <a:cubicBezTo>
                  <a:pt x="39887" y="17280"/>
                  <a:pt x="39892" y="17281"/>
                  <a:pt x="39896" y="17281"/>
                </a:cubicBezTo>
                <a:cubicBezTo>
                  <a:pt x="39922" y="17281"/>
                  <a:pt x="39931" y="17258"/>
                  <a:pt x="39945" y="17244"/>
                </a:cubicBezTo>
                <a:cubicBezTo>
                  <a:pt x="39930" y="17244"/>
                  <a:pt x="39921" y="17238"/>
                  <a:pt x="39921" y="17225"/>
                </a:cubicBezTo>
                <a:cubicBezTo>
                  <a:pt x="39902" y="17239"/>
                  <a:pt x="39881" y="17253"/>
                  <a:pt x="39881" y="17278"/>
                </a:cubicBezTo>
                <a:cubicBezTo>
                  <a:pt x="39881" y="17278"/>
                  <a:pt x="39881" y="17278"/>
                  <a:pt x="39881" y="17278"/>
                </a:cubicBezTo>
                <a:lnTo>
                  <a:pt x="39881" y="17278"/>
                </a:lnTo>
                <a:cubicBezTo>
                  <a:pt x="39841" y="17279"/>
                  <a:pt x="39822" y="17308"/>
                  <a:pt x="39794" y="17325"/>
                </a:cubicBezTo>
                <a:cubicBezTo>
                  <a:pt x="39782" y="17247"/>
                  <a:pt x="39831" y="17176"/>
                  <a:pt x="39832" y="17100"/>
                </a:cubicBezTo>
                <a:cubicBezTo>
                  <a:pt x="39893" y="16904"/>
                  <a:pt x="39984" y="16714"/>
                  <a:pt x="40002" y="16507"/>
                </a:cubicBezTo>
                <a:cubicBezTo>
                  <a:pt x="40122" y="16116"/>
                  <a:pt x="40229" y="15721"/>
                  <a:pt x="40335" y="15327"/>
                </a:cubicBezTo>
                <a:cubicBezTo>
                  <a:pt x="40435" y="14959"/>
                  <a:pt x="40549" y="14593"/>
                  <a:pt x="40656" y="14225"/>
                </a:cubicBezTo>
                <a:close/>
                <a:moveTo>
                  <a:pt x="34580" y="26757"/>
                </a:moveTo>
                <a:cubicBezTo>
                  <a:pt x="34615" y="26757"/>
                  <a:pt x="34660" y="26763"/>
                  <a:pt x="34721" y="26771"/>
                </a:cubicBezTo>
                <a:cubicBezTo>
                  <a:pt x="34808" y="26783"/>
                  <a:pt x="34895" y="26798"/>
                  <a:pt x="34982" y="26811"/>
                </a:cubicBezTo>
                <a:cubicBezTo>
                  <a:pt x="34921" y="26950"/>
                  <a:pt x="34907" y="26982"/>
                  <a:pt x="34808" y="26982"/>
                </a:cubicBezTo>
                <a:cubicBezTo>
                  <a:pt x="34779" y="26982"/>
                  <a:pt x="34742" y="26979"/>
                  <a:pt x="34695" y="26976"/>
                </a:cubicBezTo>
                <a:lnTo>
                  <a:pt x="34695" y="26979"/>
                </a:lnTo>
                <a:cubicBezTo>
                  <a:pt x="34588" y="26971"/>
                  <a:pt x="34481" y="26962"/>
                  <a:pt x="34376" y="26934"/>
                </a:cubicBezTo>
                <a:cubicBezTo>
                  <a:pt x="34463" y="26796"/>
                  <a:pt x="34490" y="26757"/>
                  <a:pt x="34580" y="26757"/>
                </a:cubicBezTo>
                <a:close/>
                <a:moveTo>
                  <a:pt x="35211" y="26838"/>
                </a:moveTo>
                <a:cubicBezTo>
                  <a:pt x="35241" y="26838"/>
                  <a:pt x="35278" y="26844"/>
                  <a:pt x="35330" y="26853"/>
                </a:cubicBezTo>
                <a:cubicBezTo>
                  <a:pt x="35409" y="26865"/>
                  <a:pt x="35492" y="26861"/>
                  <a:pt x="35566" y="26895"/>
                </a:cubicBezTo>
                <a:cubicBezTo>
                  <a:pt x="35513" y="27018"/>
                  <a:pt x="35499" y="27049"/>
                  <a:pt x="35413" y="27049"/>
                </a:cubicBezTo>
                <a:cubicBezTo>
                  <a:pt x="35388" y="27049"/>
                  <a:pt x="35356" y="27046"/>
                  <a:pt x="35315" y="27042"/>
                </a:cubicBezTo>
                <a:lnTo>
                  <a:pt x="35315" y="27046"/>
                </a:lnTo>
                <a:cubicBezTo>
                  <a:pt x="35221" y="27037"/>
                  <a:pt x="35128" y="27023"/>
                  <a:pt x="35020" y="27009"/>
                </a:cubicBezTo>
                <a:cubicBezTo>
                  <a:pt x="35110" y="26877"/>
                  <a:pt x="35136" y="26838"/>
                  <a:pt x="35211" y="26838"/>
                </a:cubicBezTo>
                <a:close/>
                <a:moveTo>
                  <a:pt x="35812" y="26922"/>
                </a:moveTo>
                <a:cubicBezTo>
                  <a:pt x="35822" y="26922"/>
                  <a:pt x="35834" y="26923"/>
                  <a:pt x="35845" y="26924"/>
                </a:cubicBezTo>
                <a:cubicBezTo>
                  <a:pt x="35999" y="26943"/>
                  <a:pt x="36154" y="26965"/>
                  <a:pt x="36305" y="26984"/>
                </a:cubicBezTo>
                <a:cubicBezTo>
                  <a:pt x="36312" y="27027"/>
                  <a:pt x="36288" y="27049"/>
                  <a:pt x="36274" y="27075"/>
                </a:cubicBezTo>
                <a:cubicBezTo>
                  <a:pt x="36235" y="27110"/>
                  <a:pt x="36188" y="27117"/>
                  <a:pt x="36139" y="27117"/>
                </a:cubicBezTo>
                <a:cubicBezTo>
                  <a:pt x="36117" y="27117"/>
                  <a:pt x="36095" y="27116"/>
                  <a:pt x="36072" y="27115"/>
                </a:cubicBezTo>
                <a:lnTo>
                  <a:pt x="36071" y="27117"/>
                </a:lnTo>
                <a:cubicBezTo>
                  <a:pt x="35966" y="27113"/>
                  <a:pt x="35864" y="27083"/>
                  <a:pt x="35758" y="27083"/>
                </a:cubicBezTo>
                <a:cubicBezTo>
                  <a:pt x="35737" y="27083"/>
                  <a:pt x="35716" y="27085"/>
                  <a:pt x="35695" y="27087"/>
                </a:cubicBezTo>
                <a:cubicBezTo>
                  <a:pt x="35668" y="27077"/>
                  <a:pt x="35613" y="27083"/>
                  <a:pt x="35629" y="27040"/>
                </a:cubicBezTo>
                <a:cubicBezTo>
                  <a:pt x="35655" y="26965"/>
                  <a:pt x="35724" y="26922"/>
                  <a:pt x="35812" y="26922"/>
                </a:cubicBezTo>
                <a:close/>
                <a:moveTo>
                  <a:pt x="7835" y="26720"/>
                </a:moveTo>
                <a:lnTo>
                  <a:pt x="7835" y="26720"/>
                </a:lnTo>
                <a:cubicBezTo>
                  <a:pt x="7856" y="26779"/>
                  <a:pt x="7788" y="26795"/>
                  <a:pt x="7760" y="26831"/>
                </a:cubicBezTo>
                <a:lnTo>
                  <a:pt x="7756" y="26831"/>
                </a:lnTo>
                <a:cubicBezTo>
                  <a:pt x="7716" y="26880"/>
                  <a:pt x="7635" y="26905"/>
                  <a:pt x="7626" y="26974"/>
                </a:cubicBezTo>
                <a:cubicBezTo>
                  <a:pt x="7624" y="26974"/>
                  <a:pt x="7623" y="26974"/>
                  <a:pt x="7622" y="26974"/>
                </a:cubicBezTo>
                <a:cubicBezTo>
                  <a:pt x="7595" y="26974"/>
                  <a:pt x="7583" y="26987"/>
                  <a:pt x="7583" y="27010"/>
                </a:cubicBezTo>
                <a:cubicBezTo>
                  <a:pt x="7581" y="27010"/>
                  <a:pt x="7580" y="27010"/>
                  <a:pt x="7578" y="27010"/>
                </a:cubicBezTo>
                <a:cubicBezTo>
                  <a:pt x="7559" y="27010"/>
                  <a:pt x="7541" y="27025"/>
                  <a:pt x="7536" y="27046"/>
                </a:cubicBezTo>
                <a:cubicBezTo>
                  <a:pt x="7476" y="27067"/>
                  <a:pt x="7442" y="27128"/>
                  <a:pt x="7364" y="27128"/>
                </a:cubicBezTo>
                <a:cubicBezTo>
                  <a:pt x="7186" y="27128"/>
                  <a:pt x="7008" y="27146"/>
                  <a:pt x="6824" y="27146"/>
                </a:cubicBezTo>
                <a:cubicBezTo>
                  <a:pt x="6758" y="27146"/>
                  <a:pt x="6691" y="27143"/>
                  <a:pt x="6623" y="27137"/>
                </a:cubicBezTo>
                <a:cubicBezTo>
                  <a:pt x="6658" y="27072"/>
                  <a:pt x="6723" y="27048"/>
                  <a:pt x="6771" y="27011"/>
                </a:cubicBezTo>
                <a:cubicBezTo>
                  <a:pt x="6821" y="26972"/>
                  <a:pt x="6874" y="26936"/>
                  <a:pt x="6919" y="26894"/>
                </a:cubicBezTo>
                <a:cubicBezTo>
                  <a:pt x="6941" y="26872"/>
                  <a:pt x="6941" y="26853"/>
                  <a:pt x="6925" y="26838"/>
                </a:cubicBezTo>
                <a:lnTo>
                  <a:pt x="6925" y="26838"/>
                </a:lnTo>
                <a:cubicBezTo>
                  <a:pt x="6934" y="26843"/>
                  <a:pt x="6944" y="26846"/>
                  <a:pt x="6953" y="26846"/>
                </a:cubicBezTo>
                <a:cubicBezTo>
                  <a:pt x="6973" y="26846"/>
                  <a:pt x="6992" y="26835"/>
                  <a:pt x="7007" y="26816"/>
                </a:cubicBezTo>
                <a:cubicBezTo>
                  <a:pt x="7083" y="26726"/>
                  <a:pt x="7193" y="26731"/>
                  <a:pt x="7302" y="26729"/>
                </a:cubicBezTo>
                <a:cubicBezTo>
                  <a:pt x="7481" y="26726"/>
                  <a:pt x="7658" y="26724"/>
                  <a:pt x="7835" y="26720"/>
                </a:cubicBezTo>
                <a:close/>
                <a:moveTo>
                  <a:pt x="36538" y="27007"/>
                </a:moveTo>
                <a:cubicBezTo>
                  <a:pt x="36554" y="27007"/>
                  <a:pt x="36570" y="27008"/>
                  <a:pt x="36588" y="27011"/>
                </a:cubicBezTo>
                <a:cubicBezTo>
                  <a:pt x="36687" y="27028"/>
                  <a:pt x="36788" y="27024"/>
                  <a:pt x="36891" y="27055"/>
                </a:cubicBezTo>
                <a:cubicBezTo>
                  <a:pt x="36878" y="27119"/>
                  <a:pt x="36835" y="27165"/>
                  <a:pt x="36767" y="27194"/>
                </a:cubicBezTo>
                <a:lnTo>
                  <a:pt x="36766" y="27198"/>
                </a:lnTo>
                <a:cubicBezTo>
                  <a:pt x="36646" y="27182"/>
                  <a:pt x="36527" y="27166"/>
                  <a:pt x="36407" y="27151"/>
                </a:cubicBezTo>
                <a:cubicBezTo>
                  <a:pt x="36360" y="27146"/>
                  <a:pt x="36362" y="27117"/>
                  <a:pt x="36362" y="27088"/>
                </a:cubicBezTo>
                <a:cubicBezTo>
                  <a:pt x="36409" y="27036"/>
                  <a:pt x="36465" y="27007"/>
                  <a:pt x="36538" y="27007"/>
                </a:cubicBezTo>
                <a:close/>
                <a:moveTo>
                  <a:pt x="37120" y="27066"/>
                </a:moveTo>
                <a:cubicBezTo>
                  <a:pt x="37134" y="27066"/>
                  <a:pt x="37149" y="27068"/>
                  <a:pt x="37165" y="27071"/>
                </a:cubicBezTo>
                <a:cubicBezTo>
                  <a:pt x="37289" y="27093"/>
                  <a:pt x="37420" y="27085"/>
                  <a:pt x="37543" y="27119"/>
                </a:cubicBezTo>
                <a:cubicBezTo>
                  <a:pt x="37499" y="27218"/>
                  <a:pt x="37426" y="27262"/>
                  <a:pt x="37327" y="27262"/>
                </a:cubicBezTo>
                <a:cubicBezTo>
                  <a:pt x="37296" y="27262"/>
                  <a:pt x="37262" y="27257"/>
                  <a:pt x="37226" y="27249"/>
                </a:cubicBezTo>
                <a:cubicBezTo>
                  <a:pt x="37174" y="27237"/>
                  <a:pt x="37120" y="27224"/>
                  <a:pt x="37065" y="27224"/>
                </a:cubicBezTo>
                <a:cubicBezTo>
                  <a:pt x="37047" y="27224"/>
                  <a:pt x="37029" y="27226"/>
                  <a:pt x="37011" y="27229"/>
                </a:cubicBezTo>
                <a:cubicBezTo>
                  <a:pt x="36980" y="27217"/>
                  <a:pt x="36914" y="27223"/>
                  <a:pt x="36953" y="27169"/>
                </a:cubicBezTo>
                <a:cubicBezTo>
                  <a:pt x="36993" y="27114"/>
                  <a:pt x="37039" y="27066"/>
                  <a:pt x="37120" y="27066"/>
                </a:cubicBezTo>
                <a:close/>
                <a:moveTo>
                  <a:pt x="5085" y="1"/>
                </a:moveTo>
                <a:cubicBezTo>
                  <a:pt x="4850" y="23"/>
                  <a:pt x="4640" y="115"/>
                  <a:pt x="4426" y="189"/>
                </a:cubicBezTo>
                <a:cubicBezTo>
                  <a:pt x="2762" y="756"/>
                  <a:pt x="1542" y="1726"/>
                  <a:pt x="822" y="3133"/>
                </a:cubicBezTo>
                <a:cubicBezTo>
                  <a:pt x="384" y="3991"/>
                  <a:pt x="107" y="4885"/>
                  <a:pt x="51" y="5823"/>
                </a:cubicBezTo>
                <a:cubicBezTo>
                  <a:pt x="22" y="6318"/>
                  <a:pt x="0" y="6815"/>
                  <a:pt x="88" y="7309"/>
                </a:cubicBezTo>
                <a:cubicBezTo>
                  <a:pt x="167" y="7758"/>
                  <a:pt x="252" y="8207"/>
                  <a:pt x="344" y="8657"/>
                </a:cubicBezTo>
                <a:cubicBezTo>
                  <a:pt x="531" y="9571"/>
                  <a:pt x="689" y="10488"/>
                  <a:pt x="746" y="11417"/>
                </a:cubicBezTo>
                <a:cubicBezTo>
                  <a:pt x="778" y="11924"/>
                  <a:pt x="814" y="12430"/>
                  <a:pt x="894" y="12934"/>
                </a:cubicBezTo>
                <a:cubicBezTo>
                  <a:pt x="1175" y="14673"/>
                  <a:pt x="2086" y="16107"/>
                  <a:pt x="3699" y="17205"/>
                </a:cubicBezTo>
                <a:cubicBezTo>
                  <a:pt x="3812" y="17281"/>
                  <a:pt x="3826" y="17348"/>
                  <a:pt x="3793" y="17458"/>
                </a:cubicBezTo>
                <a:cubicBezTo>
                  <a:pt x="3561" y="18214"/>
                  <a:pt x="3324" y="18969"/>
                  <a:pt x="3047" y="19714"/>
                </a:cubicBezTo>
                <a:cubicBezTo>
                  <a:pt x="2758" y="20492"/>
                  <a:pt x="2445" y="21264"/>
                  <a:pt x="2237" y="22063"/>
                </a:cubicBezTo>
                <a:cubicBezTo>
                  <a:pt x="2171" y="22314"/>
                  <a:pt x="2113" y="22566"/>
                  <a:pt x="2126" y="22825"/>
                </a:cubicBezTo>
                <a:cubicBezTo>
                  <a:pt x="2133" y="22973"/>
                  <a:pt x="2149" y="23125"/>
                  <a:pt x="2282" y="23231"/>
                </a:cubicBezTo>
                <a:cubicBezTo>
                  <a:pt x="2361" y="23294"/>
                  <a:pt x="2344" y="23346"/>
                  <a:pt x="2319" y="23415"/>
                </a:cubicBezTo>
                <a:cubicBezTo>
                  <a:pt x="2264" y="23560"/>
                  <a:pt x="2219" y="23706"/>
                  <a:pt x="2220" y="23860"/>
                </a:cubicBezTo>
                <a:cubicBezTo>
                  <a:pt x="2201" y="23877"/>
                  <a:pt x="2197" y="23907"/>
                  <a:pt x="2214" y="23927"/>
                </a:cubicBezTo>
                <a:cubicBezTo>
                  <a:pt x="2176" y="24088"/>
                  <a:pt x="2233" y="24250"/>
                  <a:pt x="2208" y="24411"/>
                </a:cubicBezTo>
                <a:cubicBezTo>
                  <a:pt x="2156" y="24430"/>
                  <a:pt x="2121" y="24469"/>
                  <a:pt x="2093" y="24508"/>
                </a:cubicBezTo>
                <a:cubicBezTo>
                  <a:pt x="1927" y="24733"/>
                  <a:pt x="1702" y="24851"/>
                  <a:pt x="1410" y="24851"/>
                </a:cubicBezTo>
                <a:cubicBezTo>
                  <a:pt x="1366" y="24851"/>
                  <a:pt x="1320" y="24848"/>
                  <a:pt x="1272" y="24843"/>
                </a:cubicBezTo>
                <a:cubicBezTo>
                  <a:pt x="1270" y="24856"/>
                  <a:pt x="1269" y="24869"/>
                  <a:pt x="1266" y="24883"/>
                </a:cubicBezTo>
                <a:cubicBezTo>
                  <a:pt x="1376" y="24884"/>
                  <a:pt x="1485" y="24887"/>
                  <a:pt x="1595" y="24887"/>
                </a:cubicBezTo>
                <a:cubicBezTo>
                  <a:pt x="1635" y="24887"/>
                  <a:pt x="1659" y="24899"/>
                  <a:pt x="1666" y="24933"/>
                </a:cubicBezTo>
                <a:cubicBezTo>
                  <a:pt x="1585" y="24982"/>
                  <a:pt x="1534" y="25054"/>
                  <a:pt x="1469" y="25116"/>
                </a:cubicBezTo>
                <a:cubicBezTo>
                  <a:pt x="1475" y="25136"/>
                  <a:pt x="1492" y="25152"/>
                  <a:pt x="1513" y="25154"/>
                </a:cubicBezTo>
                <a:lnTo>
                  <a:pt x="1711" y="24970"/>
                </a:lnTo>
                <a:cubicBezTo>
                  <a:pt x="1777" y="24908"/>
                  <a:pt x="1856" y="24878"/>
                  <a:pt x="1954" y="24878"/>
                </a:cubicBezTo>
                <a:cubicBezTo>
                  <a:pt x="1963" y="24878"/>
                  <a:pt x="1972" y="24878"/>
                  <a:pt x="1981" y="24878"/>
                </a:cubicBezTo>
                <a:cubicBezTo>
                  <a:pt x="2006" y="24879"/>
                  <a:pt x="2031" y="24879"/>
                  <a:pt x="2057" y="24879"/>
                </a:cubicBezTo>
                <a:cubicBezTo>
                  <a:pt x="2133" y="24879"/>
                  <a:pt x="2208" y="24877"/>
                  <a:pt x="2284" y="24871"/>
                </a:cubicBezTo>
                <a:cubicBezTo>
                  <a:pt x="2302" y="24871"/>
                  <a:pt x="2317" y="24865"/>
                  <a:pt x="2330" y="24855"/>
                </a:cubicBezTo>
                <a:cubicBezTo>
                  <a:pt x="2335" y="24858"/>
                  <a:pt x="2340" y="24859"/>
                  <a:pt x="2346" y="24859"/>
                </a:cubicBezTo>
                <a:cubicBezTo>
                  <a:pt x="2512" y="24868"/>
                  <a:pt x="2555" y="24965"/>
                  <a:pt x="2578" y="25081"/>
                </a:cubicBezTo>
                <a:cubicBezTo>
                  <a:pt x="2565" y="25075"/>
                  <a:pt x="2554" y="25073"/>
                  <a:pt x="2545" y="25073"/>
                </a:cubicBezTo>
                <a:cubicBezTo>
                  <a:pt x="2503" y="25073"/>
                  <a:pt x="2488" y="25117"/>
                  <a:pt x="2467" y="25139"/>
                </a:cubicBezTo>
                <a:cubicBezTo>
                  <a:pt x="2416" y="25196"/>
                  <a:pt x="2355" y="25215"/>
                  <a:pt x="2277" y="25215"/>
                </a:cubicBezTo>
                <a:cubicBezTo>
                  <a:pt x="2271" y="25215"/>
                  <a:pt x="2264" y="25215"/>
                  <a:pt x="2257" y="25215"/>
                </a:cubicBezTo>
                <a:cubicBezTo>
                  <a:pt x="2081" y="25208"/>
                  <a:pt x="1905" y="25207"/>
                  <a:pt x="1730" y="25203"/>
                </a:cubicBezTo>
                <a:cubicBezTo>
                  <a:pt x="1727" y="25221"/>
                  <a:pt x="1724" y="25240"/>
                  <a:pt x="1722" y="25258"/>
                </a:cubicBezTo>
                <a:lnTo>
                  <a:pt x="2253" y="25295"/>
                </a:lnTo>
                <a:cubicBezTo>
                  <a:pt x="2266" y="25334"/>
                  <a:pt x="2238" y="25360"/>
                  <a:pt x="2212" y="25386"/>
                </a:cubicBezTo>
                <a:lnTo>
                  <a:pt x="1887" y="25721"/>
                </a:lnTo>
                <a:cubicBezTo>
                  <a:pt x="1844" y="25758"/>
                  <a:pt x="1838" y="25805"/>
                  <a:pt x="1847" y="25852"/>
                </a:cubicBezTo>
                <a:cubicBezTo>
                  <a:pt x="1905" y="25771"/>
                  <a:pt x="2006" y="25801"/>
                  <a:pt x="2089" y="25784"/>
                </a:cubicBezTo>
                <a:cubicBezTo>
                  <a:pt x="2317" y="25814"/>
                  <a:pt x="2547" y="25825"/>
                  <a:pt x="2778" y="25825"/>
                </a:cubicBezTo>
                <a:cubicBezTo>
                  <a:pt x="2832" y="25825"/>
                  <a:pt x="2886" y="25825"/>
                  <a:pt x="2940" y="25824"/>
                </a:cubicBezTo>
                <a:cubicBezTo>
                  <a:pt x="2956" y="25843"/>
                  <a:pt x="2958" y="25869"/>
                  <a:pt x="2945" y="25890"/>
                </a:cubicBezTo>
                <a:lnTo>
                  <a:pt x="2995" y="25908"/>
                </a:lnTo>
                <a:lnTo>
                  <a:pt x="3096" y="25830"/>
                </a:lnTo>
                <a:cubicBezTo>
                  <a:pt x="3348" y="25852"/>
                  <a:pt x="3601" y="25852"/>
                  <a:pt x="3855" y="25854"/>
                </a:cubicBezTo>
                <a:cubicBezTo>
                  <a:pt x="3851" y="25954"/>
                  <a:pt x="3708" y="25975"/>
                  <a:pt x="3687" y="26065"/>
                </a:cubicBezTo>
                <a:cubicBezTo>
                  <a:pt x="3571" y="26125"/>
                  <a:pt x="3476" y="26222"/>
                  <a:pt x="3325" y="26222"/>
                </a:cubicBezTo>
                <a:cubicBezTo>
                  <a:pt x="3308" y="26222"/>
                  <a:pt x="3290" y="26221"/>
                  <a:pt x="3271" y="26218"/>
                </a:cubicBezTo>
                <a:cubicBezTo>
                  <a:pt x="3269" y="26218"/>
                  <a:pt x="3267" y="26218"/>
                  <a:pt x="3265" y="26218"/>
                </a:cubicBezTo>
                <a:cubicBezTo>
                  <a:pt x="3234" y="26218"/>
                  <a:pt x="3240" y="26256"/>
                  <a:pt x="3266" y="26278"/>
                </a:cubicBezTo>
                <a:lnTo>
                  <a:pt x="3339" y="26269"/>
                </a:lnTo>
                <a:lnTo>
                  <a:pt x="3339" y="26269"/>
                </a:lnTo>
                <a:cubicBezTo>
                  <a:pt x="3353" y="26341"/>
                  <a:pt x="3255" y="26357"/>
                  <a:pt x="3239" y="26413"/>
                </a:cubicBezTo>
                <a:cubicBezTo>
                  <a:pt x="3250" y="26415"/>
                  <a:pt x="3261" y="26416"/>
                  <a:pt x="3270" y="26416"/>
                </a:cubicBezTo>
                <a:cubicBezTo>
                  <a:pt x="3351" y="26416"/>
                  <a:pt x="3389" y="26352"/>
                  <a:pt x="3441" y="26310"/>
                </a:cubicBezTo>
                <a:cubicBezTo>
                  <a:pt x="3511" y="26286"/>
                  <a:pt x="3581" y="26278"/>
                  <a:pt x="3651" y="26278"/>
                </a:cubicBezTo>
                <a:cubicBezTo>
                  <a:pt x="3766" y="26278"/>
                  <a:pt x="3882" y="26298"/>
                  <a:pt x="4001" y="26298"/>
                </a:cubicBezTo>
                <a:cubicBezTo>
                  <a:pt x="4004" y="26298"/>
                  <a:pt x="4006" y="26298"/>
                  <a:pt x="4008" y="26298"/>
                </a:cubicBezTo>
                <a:lnTo>
                  <a:pt x="4008" y="26298"/>
                </a:lnTo>
                <a:cubicBezTo>
                  <a:pt x="3998" y="26363"/>
                  <a:pt x="3990" y="26417"/>
                  <a:pt x="3982" y="26471"/>
                </a:cubicBezTo>
                <a:cubicBezTo>
                  <a:pt x="4066" y="26433"/>
                  <a:pt x="4129" y="26374"/>
                  <a:pt x="4189" y="26311"/>
                </a:cubicBezTo>
                <a:cubicBezTo>
                  <a:pt x="4218" y="26311"/>
                  <a:pt x="4247" y="26303"/>
                  <a:pt x="4272" y="26287"/>
                </a:cubicBezTo>
                <a:cubicBezTo>
                  <a:pt x="4280" y="26293"/>
                  <a:pt x="4289" y="26298"/>
                  <a:pt x="4297" y="26301"/>
                </a:cubicBezTo>
                <a:cubicBezTo>
                  <a:pt x="4318" y="26311"/>
                  <a:pt x="4341" y="26315"/>
                  <a:pt x="4364" y="26315"/>
                </a:cubicBezTo>
                <a:cubicBezTo>
                  <a:pt x="4386" y="26315"/>
                  <a:pt x="4408" y="26311"/>
                  <a:pt x="4430" y="26306"/>
                </a:cubicBezTo>
                <a:cubicBezTo>
                  <a:pt x="4507" y="26310"/>
                  <a:pt x="4585" y="26312"/>
                  <a:pt x="4663" y="26318"/>
                </a:cubicBezTo>
                <a:cubicBezTo>
                  <a:pt x="4715" y="26323"/>
                  <a:pt x="4697" y="26353"/>
                  <a:pt x="4688" y="26378"/>
                </a:cubicBezTo>
                <a:cubicBezTo>
                  <a:pt x="4664" y="26384"/>
                  <a:pt x="4649" y="26393"/>
                  <a:pt x="4653" y="26417"/>
                </a:cubicBezTo>
                <a:cubicBezTo>
                  <a:pt x="4651" y="26423"/>
                  <a:pt x="4650" y="26429"/>
                  <a:pt x="4650" y="26433"/>
                </a:cubicBezTo>
                <a:cubicBezTo>
                  <a:pt x="4639" y="26431"/>
                  <a:pt x="4629" y="26431"/>
                  <a:pt x="4618" y="26431"/>
                </a:cubicBezTo>
                <a:cubicBezTo>
                  <a:pt x="4609" y="26431"/>
                  <a:pt x="4600" y="26431"/>
                  <a:pt x="4592" y="26432"/>
                </a:cubicBezTo>
                <a:lnTo>
                  <a:pt x="4506" y="26518"/>
                </a:lnTo>
                <a:cubicBezTo>
                  <a:pt x="4483" y="26523"/>
                  <a:pt x="4466" y="26539"/>
                  <a:pt x="4460" y="26562"/>
                </a:cubicBezTo>
                <a:cubicBezTo>
                  <a:pt x="4412" y="26592"/>
                  <a:pt x="4372" y="26633"/>
                  <a:pt x="4306" y="26637"/>
                </a:cubicBezTo>
                <a:cubicBezTo>
                  <a:pt x="4252" y="26628"/>
                  <a:pt x="4197" y="26626"/>
                  <a:pt x="4142" y="26626"/>
                </a:cubicBezTo>
                <a:cubicBezTo>
                  <a:pt x="4100" y="26626"/>
                  <a:pt x="4058" y="26627"/>
                  <a:pt x="4016" y="26627"/>
                </a:cubicBezTo>
                <a:cubicBezTo>
                  <a:pt x="3953" y="26627"/>
                  <a:pt x="3890" y="26624"/>
                  <a:pt x="3828" y="26612"/>
                </a:cubicBezTo>
                <a:lnTo>
                  <a:pt x="3943" y="26514"/>
                </a:lnTo>
                <a:cubicBezTo>
                  <a:pt x="3923" y="26501"/>
                  <a:pt x="3905" y="26496"/>
                  <a:pt x="3887" y="26496"/>
                </a:cubicBezTo>
                <a:cubicBezTo>
                  <a:pt x="3865" y="26496"/>
                  <a:pt x="3843" y="26505"/>
                  <a:pt x="3820" y="26520"/>
                </a:cubicBezTo>
                <a:cubicBezTo>
                  <a:pt x="3764" y="26559"/>
                  <a:pt x="3720" y="26613"/>
                  <a:pt x="3649" y="26636"/>
                </a:cubicBezTo>
                <a:cubicBezTo>
                  <a:pt x="3622" y="26631"/>
                  <a:pt x="3595" y="26628"/>
                  <a:pt x="3567" y="26628"/>
                </a:cubicBezTo>
                <a:cubicBezTo>
                  <a:pt x="3540" y="26628"/>
                  <a:pt x="3513" y="26631"/>
                  <a:pt x="3486" y="26636"/>
                </a:cubicBezTo>
                <a:cubicBezTo>
                  <a:pt x="3457" y="26630"/>
                  <a:pt x="3429" y="26629"/>
                  <a:pt x="3400" y="26629"/>
                </a:cubicBezTo>
                <a:cubicBezTo>
                  <a:pt x="3348" y="26629"/>
                  <a:pt x="3297" y="26634"/>
                  <a:pt x="3245" y="26637"/>
                </a:cubicBezTo>
                <a:lnTo>
                  <a:pt x="3245" y="26652"/>
                </a:lnTo>
                <a:cubicBezTo>
                  <a:pt x="3297" y="26655"/>
                  <a:pt x="3349" y="26663"/>
                  <a:pt x="3402" y="26663"/>
                </a:cubicBezTo>
                <a:cubicBezTo>
                  <a:pt x="3429" y="26663"/>
                  <a:pt x="3457" y="26661"/>
                  <a:pt x="3485" y="26655"/>
                </a:cubicBezTo>
                <a:cubicBezTo>
                  <a:pt x="3561" y="26664"/>
                  <a:pt x="3624" y="26680"/>
                  <a:pt x="3560" y="26760"/>
                </a:cubicBezTo>
                <a:cubicBezTo>
                  <a:pt x="3540" y="26763"/>
                  <a:pt x="3522" y="26778"/>
                  <a:pt x="3518" y="26798"/>
                </a:cubicBezTo>
                <a:cubicBezTo>
                  <a:pt x="3498" y="26798"/>
                  <a:pt x="3481" y="26814"/>
                  <a:pt x="3481" y="26834"/>
                </a:cubicBezTo>
                <a:cubicBezTo>
                  <a:pt x="3491" y="26840"/>
                  <a:pt x="3500" y="26846"/>
                  <a:pt x="3510" y="26852"/>
                </a:cubicBezTo>
                <a:cubicBezTo>
                  <a:pt x="3537" y="26841"/>
                  <a:pt x="3565" y="26831"/>
                  <a:pt x="3572" y="26802"/>
                </a:cubicBezTo>
                <a:cubicBezTo>
                  <a:pt x="3572" y="26802"/>
                  <a:pt x="3573" y="26802"/>
                  <a:pt x="3574" y="26802"/>
                </a:cubicBezTo>
                <a:cubicBezTo>
                  <a:pt x="3581" y="26802"/>
                  <a:pt x="3587" y="26798"/>
                  <a:pt x="3589" y="26790"/>
                </a:cubicBezTo>
                <a:cubicBezTo>
                  <a:pt x="3633" y="26768"/>
                  <a:pt x="3677" y="26744"/>
                  <a:pt x="3700" y="26701"/>
                </a:cubicBezTo>
                <a:lnTo>
                  <a:pt x="3807" y="26680"/>
                </a:lnTo>
                <a:cubicBezTo>
                  <a:pt x="3872" y="26694"/>
                  <a:pt x="3937" y="26696"/>
                  <a:pt x="4002" y="26696"/>
                </a:cubicBezTo>
                <a:cubicBezTo>
                  <a:pt x="4019" y="26696"/>
                  <a:pt x="4035" y="26696"/>
                  <a:pt x="4051" y="26696"/>
                </a:cubicBezTo>
                <a:cubicBezTo>
                  <a:pt x="4085" y="26696"/>
                  <a:pt x="4119" y="26696"/>
                  <a:pt x="4153" y="26699"/>
                </a:cubicBezTo>
                <a:cubicBezTo>
                  <a:pt x="4156" y="26699"/>
                  <a:pt x="4160" y="26699"/>
                  <a:pt x="4164" y="26699"/>
                </a:cubicBezTo>
                <a:cubicBezTo>
                  <a:pt x="4171" y="26699"/>
                  <a:pt x="4178" y="26699"/>
                  <a:pt x="4185" y="26699"/>
                </a:cubicBezTo>
                <a:cubicBezTo>
                  <a:pt x="4213" y="26699"/>
                  <a:pt x="4239" y="26703"/>
                  <a:pt x="4239" y="26744"/>
                </a:cubicBezTo>
                <a:cubicBezTo>
                  <a:pt x="4229" y="26746"/>
                  <a:pt x="4221" y="26752"/>
                  <a:pt x="4215" y="26760"/>
                </a:cubicBezTo>
                <a:cubicBezTo>
                  <a:pt x="4217" y="26779"/>
                  <a:pt x="4221" y="26798"/>
                  <a:pt x="4223" y="26817"/>
                </a:cubicBezTo>
                <a:lnTo>
                  <a:pt x="4272" y="26772"/>
                </a:lnTo>
                <a:cubicBezTo>
                  <a:pt x="4304" y="26765"/>
                  <a:pt x="4331" y="26746"/>
                  <a:pt x="4348" y="26719"/>
                </a:cubicBezTo>
                <a:cubicBezTo>
                  <a:pt x="4393" y="26703"/>
                  <a:pt x="4439" y="26699"/>
                  <a:pt x="4486" y="26699"/>
                </a:cubicBezTo>
                <a:cubicBezTo>
                  <a:pt x="4530" y="26699"/>
                  <a:pt x="4575" y="26702"/>
                  <a:pt x="4619" y="26702"/>
                </a:cubicBezTo>
                <a:cubicBezTo>
                  <a:pt x="4651" y="26702"/>
                  <a:pt x="4684" y="26700"/>
                  <a:pt x="4715" y="26694"/>
                </a:cubicBezTo>
                <a:cubicBezTo>
                  <a:pt x="4806" y="26699"/>
                  <a:pt x="4896" y="26704"/>
                  <a:pt x="4988" y="26709"/>
                </a:cubicBezTo>
                <a:cubicBezTo>
                  <a:pt x="5027" y="26712"/>
                  <a:pt x="5068" y="26712"/>
                  <a:pt x="5061" y="26762"/>
                </a:cubicBezTo>
                <a:cubicBezTo>
                  <a:pt x="4926" y="26867"/>
                  <a:pt x="4797" y="26977"/>
                  <a:pt x="4712" y="27117"/>
                </a:cubicBezTo>
                <a:lnTo>
                  <a:pt x="4713" y="27118"/>
                </a:lnTo>
                <a:cubicBezTo>
                  <a:pt x="4870" y="27024"/>
                  <a:pt x="5010" y="26907"/>
                  <a:pt x="5129" y="26769"/>
                </a:cubicBezTo>
                <a:cubicBezTo>
                  <a:pt x="5204" y="26733"/>
                  <a:pt x="5280" y="26719"/>
                  <a:pt x="5355" y="26719"/>
                </a:cubicBezTo>
                <a:cubicBezTo>
                  <a:pt x="5452" y="26719"/>
                  <a:pt x="5549" y="26742"/>
                  <a:pt x="5645" y="26769"/>
                </a:cubicBezTo>
                <a:cubicBezTo>
                  <a:pt x="5606" y="26821"/>
                  <a:pt x="5469" y="26855"/>
                  <a:pt x="5546" y="26923"/>
                </a:cubicBezTo>
                <a:cubicBezTo>
                  <a:pt x="5557" y="26933"/>
                  <a:pt x="5569" y="26937"/>
                  <a:pt x="5580" y="26937"/>
                </a:cubicBezTo>
                <a:cubicBezTo>
                  <a:pt x="5626" y="26937"/>
                  <a:pt x="5674" y="26874"/>
                  <a:pt x="5707" y="26834"/>
                </a:cubicBezTo>
                <a:cubicBezTo>
                  <a:pt x="5775" y="26767"/>
                  <a:pt x="5857" y="26740"/>
                  <a:pt x="5955" y="26740"/>
                </a:cubicBezTo>
                <a:cubicBezTo>
                  <a:pt x="5968" y="26740"/>
                  <a:pt x="5982" y="26740"/>
                  <a:pt x="5996" y="26741"/>
                </a:cubicBezTo>
                <a:cubicBezTo>
                  <a:pt x="6012" y="26743"/>
                  <a:pt x="6029" y="26743"/>
                  <a:pt x="6046" y="26743"/>
                </a:cubicBezTo>
                <a:cubicBezTo>
                  <a:pt x="6089" y="26743"/>
                  <a:pt x="6134" y="26740"/>
                  <a:pt x="6178" y="26739"/>
                </a:cubicBezTo>
                <a:lnTo>
                  <a:pt x="6178" y="26739"/>
                </a:lnTo>
                <a:cubicBezTo>
                  <a:pt x="6175" y="26750"/>
                  <a:pt x="6180" y="26762"/>
                  <a:pt x="6191" y="26766"/>
                </a:cubicBezTo>
                <a:lnTo>
                  <a:pt x="6150" y="26803"/>
                </a:lnTo>
                <a:cubicBezTo>
                  <a:pt x="6017" y="26853"/>
                  <a:pt x="5908" y="26933"/>
                  <a:pt x="5794" y="27009"/>
                </a:cubicBezTo>
                <a:lnTo>
                  <a:pt x="5868" y="27017"/>
                </a:lnTo>
                <a:cubicBezTo>
                  <a:pt x="5980" y="26962"/>
                  <a:pt x="6101" y="26918"/>
                  <a:pt x="6195" y="26838"/>
                </a:cubicBezTo>
                <a:cubicBezTo>
                  <a:pt x="6250" y="26833"/>
                  <a:pt x="6267" y="26788"/>
                  <a:pt x="6302" y="26762"/>
                </a:cubicBezTo>
                <a:cubicBezTo>
                  <a:pt x="6496" y="26722"/>
                  <a:pt x="6695" y="26752"/>
                  <a:pt x="6890" y="26729"/>
                </a:cubicBezTo>
                <a:lnTo>
                  <a:pt x="6971" y="26746"/>
                </a:lnTo>
                <a:lnTo>
                  <a:pt x="6899" y="26807"/>
                </a:lnTo>
                <a:cubicBezTo>
                  <a:pt x="6904" y="26815"/>
                  <a:pt x="6910" y="26822"/>
                  <a:pt x="6916" y="26828"/>
                </a:cubicBezTo>
                <a:cubicBezTo>
                  <a:pt x="6908" y="26823"/>
                  <a:pt x="6898" y="26820"/>
                  <a:pt x="6888" y="26816"/>
                </a:cubicBezTo>
                <a:cubicBezTo>
                  <a:pt x="6795" y="26892"/>
                  <a:pt x="6692" y="26964"/>
                  <a:pt x="6608" y="27047"/>
                </a:cubicBezTo>
                <a:cubicBezTo>
                  <a:pt x="6533" y="27120"/>
                  <a:pt x="6448" y="27149"/>
                  <a:pt x="6340" y="27149"/>
                </a:cubicBezTo>
                <a:cubicBezTo>
                  <a:pt x="6334" y="27149"/>
                  <a:pt x="6328" y="27149"/>
                  <a:pt x="6321" y="27149"/>
                </a:cubicBezTo>
                <a:cubicBezTo>
                  <a:pt x="6260" y="27147"/>
                  <a:pt x="6199" y="27147"/>
                  <a:pt x="6138" y="27147"/>
                </a:cubicBezTo>
                <a:cubicBezTo>
                  <a:pt x="6046" y="27147"/>
                  <a:pt x="5954" y="27148"/>
                  <a:pt x="5861" y="27148"/>
                </a:cubicBezTo>
                <a:cubicBezTo>
                  <a:pt x="5866" y="27189"/>
                  <a:pt x="5884" y="27195"/>
                  <a:pt x="5900" y="27195"/>
                </a:cubicBezTo>
                <a:cubicBezTo>
                  <a:pt x="5904" y="27195"/>
                  <a:pt x="5907" y="27194"/>
                  <a:pt x="5910" y="27194"/>
                </a:cubicBezTo>
                <a:cubicBezTo>
                  <a:pt x="5949" y="27192"/>
                  <a:pt x="5989" y="27192"/>
                  <a:pt x="6028" y="27192"/>
                </a:cubicBezTo>
                <a:cubicBezTo>
                  <a:pt x="6172" y="27192"/>
                  <a:pt x="6317" y="27202"/>
                  <a:pt x="6462" y="27202"/>
                </a:cubicBezTo>
                <a:cubicBezTo>
                  <a:pt x="6510" y="27202"/>
                  <a:pt x="6559" y="27201"/>
                  <a:pt x="6608" y="27198"/>
                </a:cubicBezTo>
                <a:cubicBezTo>
                  <a:pt x="6698" y="27192"/>
                  <a:pt x="6788" y="27191"/>
                  <a:pt x="6879" y="27191"/>
                </a:cubicBezTo>
                <a:cubicBezTo>
                  <a:pt x="6989" y="27191"/>
                  <a:pt x="7100" y="27193"/>
                  <a:pt x="7210" y="27193"/>
                </a:cubicBezTo>
                <a:cubicBezTo>
                  <a:pt x="7268" y="27193"/>
                  <a:pt x="7326" y="27193"/>
                  <a:pt x="7383" y="27191"/>
                </a:cubicBezTo>
                <a:cubicBezTo>
                  <a:pt x="8064" y="27167"/>
                  <a:pt x="8745" y="27159"/>
                  <a:pt x="9428" y="27143"/>
                </a:cubicBezTo>
                <a:cubicBezTo>
                  <a:pt x="9425" y="27135"/>
                  <a:pt x="9427" y="27127"/>
                  <a:pt x="9430" y="27119"/>
                </a:cubicBezTo>
                <a:lnTo>
                  <a:pt x="8901" y="27108"/>
                </a:lnTo>
                <a:lnTo>
                  <a:pt x="8817" y="27104"/>
                </a:lnTo>
                <a:cubicBezTo>
                  <a:pt x="8712" y="27114"/>
                  <a:pt x="8607" y="27119"/>
                  <a:pt x="8502" y="27119"/>
                </a:cubicBezTo>
                <a:cubicBezTo>
                  <a:pt x="8410" y="27119"/>
                  <a:pt x="8318" y="27115"/>
                  <a:pt x="8226" y="27108"/>
                </a:cubicBezTo>
                <a:lnTo>
                  <a:pt x="8219" y="27106"/>
                </a:lnTo>
                <a:cubicBezTo>
                  <a:pt x="8124" y="27119"/>
                  <a:pt x="8029" y="27122"/>
                  <a:pt x="7934" y="27122"/>
                </a:cubicBezTo>
                <a:cubicBezTo>
                  <a:pt x="7862" y="27122"/>
                  <a:pt x="7789" y="27120"/>
                  <a:pt x="7717" y="27120"/>
                </a:cubicBezTo>
                <a:cubicBezTo>
                  <a:pt x="7684" y="27120"/>
                  <a:pt x="7651" y="27121"/>
                  <a:pt x="7618" y="27122"/>
                </a:cubicBezTo>
                <a:cubicBezTo>
                  <a:pt x="7616" y="27122"/>
                  <a:pt x="7614" y="27122"/>
                  <a:pt x="7612" y="27122"/>
                </a:cubicBezTo>
                <a:cubicBezTo>
                  <a:pt x="7530" y="27122"/>
                  <a:pt x="7571" y="27079"/>
                  <a:pt x="7586" y="27046"/>
                </a:cubicBezTo>
                <a:cubicBezTo>
                  <a:pt x="7591" y="27042"/>
                  <a:pt x="7598" y="27037"/>
                  <a:pt x="7598" y="27034"/>
                </a:cubicBezTo>
                <a:cubicBezTo>
                  <a:pt x="7597" y="27027"/>
                  <a:pt x="7593" y="27021"/>
                  <a:pt x="7590" y="27014"/>
                </a:cubicBezTo>
                <a:lnTo>
                  <a:pt x="7590" y="27014"/>
                </a:lnTo>
                <a:cubicBezTo>
                  <a:pt x="7602" y="27017"/>
                  <a:pt x="7612" y="27019"/>
                  <a:pt x="7620" y="27019"/>
                </a:cubicBezTo>
                <a:cubicBezTo>
                  <a:pt x="7638" y="27019"/>
                  <a:pt x="7644" y="27009"/>
                  <a:pt x="7633" y="26984"/>
                </a:cubicBezTo>
                <a:lnTo>
                  <a:pt x="7633" y="26984"/>
                </a:lnTo>
                <a:cubicBezTo>
                  <a:pt x="7640" y="26992"/>
                  <a:pt x="7648" y="26995"/>
                  <a:pt x="7657" y="26995"/>
                </a:cubicBezTo>
                <a:cubicBezTo>
                  <a:pt x="7668" y="26995"/>
                  <a:pt x="7679" y="26990"/>
                  <a:pt x="7690" y="26983"/>
                </a:cubicBezTo>
                <a:cubicBezTo>
                  <a:pt x="7772" y="26924"/>
                  <a:pt x="7862" y="26873"/>
                  <a:pt x="7928" y="26798"/>
                </a:cubicBezTo>
                <a:cubicBezTo>
                  <a:pt x="8001" y="26738"/>
                  <a:pt x="8088" y="26716"/>
                  <a:pt x="8189" y="26716"/>
                </a:cubicBezTo>
                <a:cubicBezTo>
                  <a:pt x="8194" y="26716"/>
                  <a:pt x="8199" y="26716"/>
                  <a:pt x="8205" y="26716"/>
                </a:cubicBezTo>
                <a:cubicBezTo>
                  <a:pt x="8211" y="26716"/>
                  <a:pt x="8217" y="26716"/>
                  <a:pt x="8223" y="26716"/>
                </a:cubicBezTo>
                <a:cubicBezTo>
                  <a:pt x="8323" y="26716"/>
                  <a:pt x="8426" y="26708"/>
                  <a:pt x="8528" y="26704"/>
                </a:cubicBezTo>
                <a:lnTo>
                  <a:pt x="8528" y="26704"/>
                </a:lnTo>
                <a:cubicBezTo>
                  <a:pt x="8539" y="26738"/>
                  <a:pt x="8487" y="26779"/>
                  <a:pt x="8522" y="26798"/>
                </a:cubicBezTo>
                <a:cubicBezTo>
                  <a:pt x="8529" y="26802"/>
                  <a:pt x="8536" y="26804"/>
                  <a:pt x="8543" y="26804"/>
                </a:cubicBezTo>
                <a:cubicBezTo>
                  <a:pt x="8571" y="26804"/>
                  <a:pt x="8598" y="26776"/>
                  <a:pt x="8618" y="26753"/>
                </a:cubicBezTo>
                <a:cubicBezTo>
                  <a:pt x="8696" y="26704"/>
                  <a:pt x="8784" y="26704"/>
                  <a:pt x="8872" y="26704"/>
                </a:cubicBezTo>
                <a:lnTo>
                  <a:pt x="8872" y="26704"/>
                </a:lnTo>
                <a:cubicBezTo>
                  <a:pt x="8890" y="26704"/>
                  <a:pt x="8907" y="26704"/>
                  <a:pt x="8925" y="26703"/>
                </a:cubicBezTo>
                <a:cubicBezTo>
                  <a:pt x="8997" y="26702"/>
                  <a:pt x="9071" y="26700"/>
                  <a:pt x="9144" y="26699"/>
                </a:cubicBezTo>
                <a:lnTo>
                  <a:pt x="9144" y="26699"/>
                </a:lnTo>
                <a:cubicBezTo>
                  <a:pt x="9183" y="26788"/>
                  <a:pt x="9069" y="26810"/>
                  <a:pt x="9041" y="26870"/>
                </a:cubicBezTo>
                <a:lnTo>
                  <a:pt x="9074" y="26890"/>
                </a:lnTo>
                <a:cubicBezTo>
                  <a:pt x="9163" y="26838"/>
                  <a:pt x="9244" y="26773"/>
                  <a:pt x="9315" y="26699"/>
                </a:cubicBezTo>
                <a:lnTo>
                  <a:pt x="9517" y="26691"/>
                </a:lnTo>
                <a:cubicBezTo>
                  <a:pt x="9567" y="26716"/>
                  <a:pt x="9689" y="26681"/>
                  <a:pt x="9648" y="26781"/>
                </a:cubicBezTo>
                <a:cubicBezTo>
                  <a:pt x="9670" y="26753"/>
                  <a:pt x="9720" y="26746"/>
                  <a:pt x="9724" y="26707"/>
                </a:cubicBezTo>
                <a:cubicBezTo>
                  <a:pt x="9899" y="26675"/>
                  <a:pt x="10078" y="26706"/>
                  <a:pt x="10252" y="26670"/>
                </a:cubicBezTo>
                <a:cubicBezTo>
                  <a:pt x="10281" y="26684"/>
                  <a:pt x="10309" y="26689"/>
                  <a:pt x="10338" y="26689"/>
                </a:cubicBezTo>
                <a:cubicBezTo>
                  <a:pt x="10402" y="26689"/>
                  <a:pt x="10465" y="26665"/>
                  <a:pt x="10528" y="26665"/>
                </a:cubicBezTo>
                <a:cubicBezTo>
                  <a:pt x="10531" y="26665"/>
                  <a:pt x="10533" y="26665"/>
                  <a:pt x="10535" y="26665"/>
                </a:cubicBezTo>
                <a:cubicBezTo>
                  <a:pt x="10554" y="26685"/>
                  <a:pt x="10575" y="26699"/>
                  <a:pt x="10597" y="26699"/>
                </a:cubicBezTo>
                <a:cubicBezTo>
                  <a:pt x="10613" y="26699"/>
                  <a:pt x="10629" y="26692"/>
                  <a:pt x="10646" y="26676"/>
                </a:cubicBezTo>
                <a:lnTo>
                  <a:pt x="10788" y="26661"/>
                </a:lnTo>
                <a:cubicBezTo>
                  <a:pt x="10841" y="26667"/>
                  <a:pt x="10893" y="26669"/>
                  <a:pt x="10946" y="26669"/>
                </a:cubicBezTo>
                <a:cubicBezTo>
                  <a:pt x="11082" y="26669"/>
                  <a:pt x="11218" y="26653"/>
                  <a:pt x="11354" y="26650"/>
                </a:cubicBezTo>
                <a:lnTo>
                  <a:pt x="11354" y="26638"/>
                </a:lnTo>
                <a:lnTo>
                  <a:pt x="10913" y="26618"/>
                </a:lnTo>
                <a:lnTo>
                  <a:pt x="10787" y="26631"/>
                </a:lnTo>
                <a:cubicBezTo>
                  <a:pt x="10707" y="26628"/>
                  <a:pt x="10627" y="26627"/>
                  <a:pt x="10548" y="26625"/>
                </a:cubicBezTo>
                <a:cubicBezTo>
                  <a:pt x="10507" y="26622"/>
                  <a:pt x="10467" y="26619"/>
                  <a:pt x="10459" y="26574"/>
                </a:cubicBezTo>
                <a:cubicBezTo>
                  <a:pt x="10407" y="26638"/>
                  <a:pt x="10323" y="26611"/>
                  <a:pt x="10254" y="26628"/>
                </a:cubicBezTo>
                <a:lnTo>
                  <a:pt x="9975" y="26624"/>
                </a:lnTo>
                <a:cubicBezTo>
                  <a:pt x="9960" y="26580"/>
                  <a:pt x="9996" y="26561"/>
                  <a:pt x="10028" y="26538"/>
                </a:cubicBezTo>
                <a:cubicBezTo>
                  <a:pt x="10095" y="26491"/>
                  <a:pt x="10176" y="26455"/>
                  <a:pt x="10226" y="26389"/>
                </a:cubicBezTo>
                <a:cubicBezTo>
                  <a:pt x="10326" y="26264"/>
                  <a:pt x="10461" y="26224"/>
                  <a:pt x="10611" y="26224"/>
                </a:cubicBezTo>
                <a:cubicBezTo>
                  <a:pt x="10659" y="26224"/>
                  <a:pt x="10709" y="26228"/>
                  <a:pt x="10761" y="26235"/>
                </a:cubicBezTo>
                <a:cubicBezTo>
                  <a:pt x="10770" y="26273"/>
                  <a:pt x="10700" y="26303"/>
                  <a:pt x="10746" y="26345"/>
                </a:cubicBezTo>
                <a:cubicBezTo>
                  <a:pt x="10760" y="26356"/>
                  <a:pt x="10771" y="26361"/>
                  <a:pt x="10780" y="26361"/>
                </a:cubicBezTo>
                <a:cubicBezTo>
                  <a:pt x="10800" y="26361"/>
                  <a:pt x="10811" y="26340"/>
                  <a:pt x="10821" y="26320"/>
                </a:cubicBezTo>
                <a:cubicBezTo>
                  <a:pt x="10897" y="26244"/>
                  <a:pt x="10990" y="26232"/>
                  <a:pt x="11085" y="26232"/>
                </a:cubicBezTo>
                <a:cubicBezTo>
                  <a:pt x="11131" y="26232"/>
                  <a:pt x="11177" y="26234"/>
                  <a:pt x="11223" y="26234"/>
                </a:cubicBezTo>
                <a:cubicBezTo>
                  <a:pt x="11242" y="26234"/>
                  <a:pt x="11261" y="26234"/>
                  <a:pt x="11280" y="26233"/>
                </a:cubicBezTo>
                <a:cubicBezTo>
                  <a:pt x="11292" y="26254"/>
                  <a:pt x="11355" y="26224"/>
                  <a:pt x="11336" y="26275"/>
                </a:cubicBezTo>
                <a:lnTo>
                  <a:pt x="11418" y="26294"/>
                </a:lnTo>
                <a:cubicBezTo>
                  <a:pt x="11531" y="26257"/>
                  <a:pt x="11646" y="26246"/>
                  <a:pt x="11761" y="26246"/>
                </a:cubicBezTo>
                <a:cubicBezTo>
                  <a:pt x="11917" y="26246"/>
                  <a:pt x="12075" y="26266"/>
                  <a:pt x="12231" y="26267"/>
                </a:cubicBezTo>
                <a:cubicBezTo>
                  <a:pt x="12285" y="26267"/>
                  <a:pt x="12270" y="26315"/>
                  <a:pt x="12273" y="26347"/>
                </a:cubicBezTo>
                <a:cubicBezTo>
                  <a:pt x="12362" y="26285"/>
                  <a:pt x="12454" y="26259"/>
                  <a:pt x="12549" y="26259"/>
                </a:cubicBezTo>
                <a:cubicBezTo>
                  <a:pt x="12630" y="26259"/>
                  <a:pt x="12712" y="26278"/>
                  <a:pt x="12796" y="26309"/>
                </a:cubicBezTo>
                <a:lnTo>
                  <a:pt x="12757" y="26344"/>
                </a:lnTo>
                <a:cubicBezTo>
                  <a:pt x="12772" y="26332"/>
                  <a:pt x="12785" y="26322"/>
                  <a:pt x="12799" y="26310"/>
                </a:cubicBezTo>
                <a:lnTo>
                  <a:pt x="12797" y="26307"/>
                </a:lnTo>
                <a:cubicBezTo>
                  <a:pt x="12900" y="26281"/>
                  <a:pt x="13003" y="26274"/>
                  <a:pt x="13108" y="26274"/>
                </a:cubicBezTo>
                <a:cubicBezTo>
                  <a:pt x="13229" y="26274"/>
                  <a:pt x="13351" y="26284"/>
                  <a:pt x="13476" y="26284"/>
                </a:cubicBezTo>
                <a:cubicBezTo>
                  <a:pt x="13499" y="26284"/>
                  <a:pt x="13523" y="26283"/>
                  <a:pt x="13546" y="26282"/>
                </a:cubicBezTo>
                <a:lnTo>
                  <a:pt x="13546" y="26282"/>
                </a:lnTo>
                <a:cubicBezTo>
                  <a:pt x="13504" y="26382"/>
                  <a:pt x="13410" y="26419"/>
                  <a:pt x="13365" y="26487"/>
                </a:cubicBezTo>
                <a:lnTo>
                  <a:pt x="13418" y="26491"/>
                </a:lnTo>
                <a:cubicBezTo>
                  <a:pt x="13487" y="26445"/>
                  <a:pt x="13555" y="26403"/>
                  <a:pt x="13623" y="26359"/>
                </a:cubicBezTo>
                <a:cubicBezTo>
                  <a:pt x="13647" y="26342"/>
                  <a:pt x="13653" y="26323"/>
                  <a:pt x="13626" y="26304"/>
                </a:cubicBezTo>
                <a:lnTo>
                  <a:pt x="13626" y="26304"/>
                </a:lnTo>
                <a:cubicBezTo>
                  <a:pt x="13638" y="26308"/>
                  <a:pt x="13650" y="26310"/>
                  <a:pt x="13662" y="26310"/>
                </a:cubicBezTo>
                <a:cubicBezTo>
                  <a:pt x="13716" y="26310"/>
                  <a:pt x="13761" y="26271"/>
                  <a:pt x="13815" y="26271"/>
                </a:cubicBezTo>
                <a:cubicBezTo>
                  <a:pt x="13818" y="26271"/>
                  <a:pt x="13821" y="26271"/>
                  <a:pt x="13824" y="26272"/>
                </a:cubicBezTo>
                <a:cubicBezTo>
                  <a:pt x="13884" y="26279"/>
                  <a:pt x="13945" y="26282"/>
                  <a:pt x="14005" y="26282"/>
                </a:cubicBezTo>
                <a:cubicBezTo>
                  <a:pt x="14068" y="26282"/>
                  <a:pt x="14132" y="26279"/>
                  <a:pt x="14195" y="26275"/>
                </a:cubicBezTo>
                <a:cubicBezTo>
                  <a:pt x="14241" y="26280"/>
                  <a:pt x="14287" y="26287"/>
                  <a:pt x="14333" y="26288"/>
                </a:cubicBezTo>
                <a:cubicBezTo>
                  <a:pt x="14409" y="26292"/>
                  <a:pt x="14417" y="26328"/>
                  <a:pt x="14404" y="26378"/>
                </a:cubicBezTo>
                <a:cubicBezTo>
                  <a:pt x="14483" y="26290"/>
                  <a:pt x="14597" y="26281"/>
                  <a:pt x="14713" y="26279"/>
                </a:cubicBezTo>
                <a:cubicBezTo>
                  <a:pt x="14712" y="26269"/>
                  <a:pt x="14716" y="26260"/>
                  <a:pt x="14722" y="26253"/>
                </a:cubicBezTo>
                <a:cubicBezTo>
                  <a:pt x="14679" y="26244"/>
                  <a:pt x="14624" y="26260"/>
                  <a:pt x="14606" y="26209"/>
                </a:cubicBezTo>
                <a:cubicBezTo>
                  <a:pt x="14629" y="26205"/>
                  <a:pt x="14643" y="26193"/>
                  <a:pt x="14647" y="26174"/>
                </a:cubicBezTo>
                <a:cubicBezTo>
                  <a:pt x="14673" y="26172"/>
                  <a:pt x="14688" y="26162"/>
                  <a:pt x="14688" y="26139"/>
                </a:cubicBezTo>
                <a:cubicBezTo>
                  <a:pt x="14693" y="26141"/>
                  <a:pt x="14697" y="26141"/>
                  <a:pt x="14701" y="26141"/>
                </a:cubicBezTo>
                <a:cubicBezTo>
                  <a:pt x="14715" y="26141"/>
                  <a:pt x="14728" y="26132"/>
                  <a:pt x="14731" y="26116"/>
                </a:cubicBezTo>
                <a:cubicBezTo>
                  <a:pt x="14754" y="26107"/>
                  <a:pt x="14776" y="26096"/>
                  <a:pt x="14770" y="26068"/>
                </a:cubicBezTo>
                <a:lnTo>
                  <a:pt x="14770" y="26068"/>
                </a:lnTo>
                <a:cubicBezTo>
                  <a:pt x="14777" y="26072"/>
                  <a:pt x="14783" y="26074"/>
                  <a:pt x="14788" y="26074"/>
                </a:cubicBezTo>
                <a:cubicBezTo>
                  <a:pt x="14800" y="26074"/>
                  <a:pt x="14808" y="26064"/>
                  <a:pt x="14814" y="26052"/>
                </a:cubicBezTo>
                <a:cubicBezTo>
                  <a:pt x="14884" y="25986"/>
                  <a:pt x="14967" y="25974"/>
                  <a:pt x="15053" y="25974"/>
                </a:cubicBezTo>
                <a:cubicBezTo>
                  <a:pt x="15100" y="25974"/>
                  <a:pt x="15148" y="25978"/>
                  <a:pt x="15195" y="25978"/>
                </a:cubicBezTo>
                <a:cubicBezTo>
                  <a:pt x="15206" y="25978"/>
                  <a:pt x="15216" y="25977"/>
                  <a:pt x="15227" y="25977"/>
                </a:cubicBezTo>
                <a:cubicBezTo>
                  <a:pt x="15232" y="26006"/>
                  <a:pt x="15241" y="26016"/>
                  <a:pt x="15254" y="26016"/>
                </a:cubicBezTo>
                <a:cubicBezTo>
                  <a:pt x="15268" y="26016"/>
                  <a:pt x="15284" y="26005"/>
                  <a:pt x="15302" y="25992"/>
                </a:cubicBezTo>
                <a:cubicBezTo>
                  <a:pt x="15342" y="25992"/>
                  <a:pt x="15382" y="25992"/>
                  <a:pt x="15422" y="25992"/>
                </a:cubicBezTo>
                <a:cubicBezTo>
                  <a:pt x="15503" y="25992"/>
                  <a:pt x="15583" y="25994"/>
                  <a:pt x="15663" y="26007"/>
                </a:cubicBezTo>
                <a:cubicBezTo>
                  <a:pt x="15683" y="26027"/>
                  <a:pt x="15702" y="26046"/>
                  <a:pt x="15723" y="26065"/>
                </a:cubicBezTo>
                <a:cubicBezTo>
                  <a:pt x="15769" y="26028"/>
                  <a:pt x="15821" y="26014"/>
                  <a:pt x="15881" y="26014"/>
                </a:cubicBezTo>
                <a:cubicBezTo>
                  <a:pt x="15896" y="26014"/>
                  <a:pt x="15911" y="26014"/>
                  <a:pt x="15927" y="26016"/>
                </a:cubicBezTo>
                <a:cubicBezTo>
                  <a:pt x="16033" y="26026"/>
                  <a:pt x="16141" y="26027"/>
                  <a:pt x="16248" y="26030"/>
                </a:cubicBezTo>
                <a:cubicBezTo>
                  <a:pt x="16241" y="26090"/>
                  <a:pt x="16169" y="26108"/>
                  <a:pt x="16141" y="26154"/>
                </a:cubicBezTo>
                <a:lnTo>
                  <a:pt x="16101" y="26187"/>
                </a:lnTo>
                <a:lnTo>
                  <a:pt x="16062" y="26221"/>
                </a:lnTo>
                <a:cubicBezTo>
                  <a:pt x="16051" y="26223"/>
                  <a:pt x="16041" y="26229"/>
                  <a:pt x="16033" y="26237"/>
                </a:cubicBezTo>
                <a:cubicBezTo>
                  <a:pt x="16037" y="26255"/>
                  <a:pt x="16039" y="26273"/>
                  <a:pt x="16041" y="26292"/>
                </a:cubicBezTo>
                <a:lnTo>
                  <a:pt x="16086" y="26246"/>
                </a:lnTo>
                <a:cubicBezTo>
                  <a:pt x="16088" y="26246"/>
                  <a:pt x="16090" y="26246"/>
                  <a:pt x="16091" y="26246"/>
                </a:cubicBezTo>
                <a:cubicBezTo>
                  <a:pt x="16110" y="26246"/>
                  <a:pt x="16126" y="26233"/>
                  <a:pt x="16133" y="26216"/>
                </a:cubicBezTo>
                <a:cubicBezTo>
                  <a:pt x="16153" y="26215"/>
                  <a:pt x="16172" y="26203"/>
                  <a:pt x="16180" y="26185"/>
                </a:cubicBezTo>
                <a:cubicBezTo>
                  <a:pt x="16243" y="26158"/>
                  <a:pt x="16299" y="26124"/>
                  <a:pt x="16337" y="26071"/>
                </a:cubicBezTo>
                <a:cubicBezTo>
                  <a:pt x="16391" y="26042"/>
                  <a:pt x="16449" y="26037"/>
                  <a:pt x="16509" y="26037"/>
                </a:cubicBezTo>
                <a:cubicBezTo>
                  <a:pt x="16523" y="26037"/>
                  <a:pt x="16536" y="26037"/>
                  <a:pt x="16549" y="26038"/>
                </a:cubicBezTo>
                <a:cubicBezTo>
                  <a:pt x="16587" y="26038"/>
                  <a:pt x="16624" y="26039"/>
                  <a:pt x="16662" y="26039"/>
                </a:cubicBezTo>
                <a:cubicBezTo>
                  <a:pt x="16738" y="26039"/>
                  <a:pt x="16814" y="26038"/>
                  <a:pt x="16889" y="26038"/>
                </a:cubicBezTo>
                <a:cubicBezTo>
                  <a:pt x="16901" y="26055"/>
                  <a:pt x="16912" y="26073"/>
                  <a:pt x="16898" y="26093"/>
                </a:cubicBezTo>
                <a:cubicBezTo>
                  <a:pt x="16906" y="26095"/>
                  <a:pt x="16914" y="26096"/>
                  <a:pt x="16921" y="26096"/>
                </a:cubicBezTo>
                <a:cubicBezTo>
                  <a:pt x="16959" y="26096"/>
                  <a:pt x="16988" y="26076"/>
                  <a:pt x="17016" y="26053"/>
                </a:cubicBezTo>
                <a:cubicBezTo>
                  <a:pt x="17064" y="26052"/>
                  <a:pt x="17112" y="26051"/>
                  <a:pt x="17160" y="26051"/>
                </a:cubicBezTo>
                <a:cubicBezTo>
                  <a:pt x="17252" y="26051"/>
                  <a:pt x="17344" y="26055"/>
                  <a:pt x="17436" y="26070"/>
                </a:cubicBezTo>
                <a:cubicBezTo>
                  <a:pt x="17441" y="26069"/>
                  <a:pt x="17445" y="26068"/>
                  <a:pt x="17450" y="26068"/>
                </a:cubicBezTo>
                <a:cubicBezTo>
                  <a:pt x="17468" y="26068"/>
                  <a:pt x="17479" y="26077"/>
                  <a:pt x="17480" y="26097"/>
                </a:cubicBezTo>
                <a:cubicBezTo>
                  <a:pt x="17531" y="26063"/>
                  <a:pt x="17590" y="26061"/>
                  <a:pt x="17649" y="26061"/>
                </a:cubicBezTo>
                <a:cubicBezTo>
                  <a:pt x="17656" y="26061"/>
                  <a:pt x="17664" y="26061"/>
                  <a:pt x="17671" y="26061"/>
                </a:cubicBezTo>
                <a:cubicBezTo>
                  <a:pt x="17735" y="26062"/>
                  <a:pt x="17798" y="26062"/>
                  <a:pt x="17862" y="26062"/>
                </a:cubicBezTo>
                <a:cubicBezTo>
                  <a:pt x="17926" y="26062"/>
                  <a:pt x="17989" y="26062"/>
                  <a:pt x="18053" y="26063"/>
                </a:cubicBezTo>
                <a:cubicBezTo>
                  <a:pt x="18061" y="26069"/>
                  <a:pt x="18066" y="26085"/>
                  <a:pt x="18076" y="26085"/>
                </a:cubicBezTo>
                <a:cubicBezTo>
                  <a:pt x="18081" y="26085"/>
                  <a:pt x="18087" y="26081"/>
                  <a:pt x="18094" y="26071"/>
                </a:cubicBezTo>
                <a:lnTo>
                  <a:pt x="18830" y="26093"/>
                </a:lnTo>
                <a:lnTo>
                  <a:pt x="19170" y="26114"/>
                </a:lnTo>
                <a:cubicBezTo>
                  <a:pt x="19337" y="26123"/>
                  <a:pt x="19337" y="26123"/>
                  <a:pt x="19280" y="26272"/>
                </a:cubicBezTo>
                <a:cubicBezTo>
                  <a:pt x="19264" y="26274"/>
                  <a:pt x="19257" y="26281"/>
                  <a:pt x="19262" y="26293"/>
                </a:cubicBezTo>
                <a:cubicBezTo>
                  <a:pt x="19263" y="26296"/>
                  <a:pt x="19271" y="26302"/>
                  <a:pt x="19273" y="26302"/>
                </a:cubicBezTo>
                <a:cubicBezTo>
                  <a:pt x="19273" y="26302"/>
                  <a:pt x="19274" y="26302"/>
                  <a:pt x="19274" y="26301"/>
                </a:cubicBezTo>
                <a:cubicBezTo>
                  <a:pt x="19287" y="26294"/>
                  <a:pt x="19289" y="26284"/>
                  <a:pt x="19279" y="26274"/>
                </a:cubicBezTo>
                <a:cubicBezTo>
                  <a:pt x="19280" y="26273"/>
                  <a:pt x="19280" y="26272"/>
                  <a:pt x="19281" y="26272"/>
                </a:cubicBezTo>
                <a:cubicBezTo>
                  <a:pt x="19332" y="26196"/>
                  <a:pt x="19393" y="26130"/>
                  <a:pt x="19495" y="26130"/>
                </a:cubicBezTo>
                <a:cubicBezTo>
                  <a:pt x="19512" y="26130"/>
                  <a:pt x="19531" y="26132"/>
                  <a:pt x="19551" y="26136"/>
                </a:cubicBezTo>
                <a:cubicBezTo>
                  <a:pt x="19629" y="26154"/>
                  <a:pt x="19709" y="26167"/>
                  <a:pt x="19789" y="26175"/>
                </a:cubicBezTo>
                <a:cubicBezTo>
                  <a:pt x="19834" y="26179"/>
                  <a:pt x="19835" y="26208"/>
                  <a:pt x="19813" y="26236"/>
                </a:cubicBezTo>
                <a:cubicBezTo>
                  <a:pt x="19799" y="26238"/>
                  <a:pt x="19791" y="26247"/>
                  <a:pt x="19796" y="26259"/>
                </a:cubicBezTo>
                <a:cubicBezTo>
                  <a:pt x="19799" y="26262"/>
                  <a:pt x="19803" y="26266"/>
                  <a:pt x="19809" y="26266"/>
                </a:cubicBezTo>
                <a:cubicBezTo>
                  <a:pt x="19822" y="26259"/>
                  <a:pt x="19823" y="26249"/>
                  <a:pt x="19812" y="26238"/>
                </a:cubicBezTo>
                <a:lnTo>
                  <a:pt x="19815" y="26236"/>
                </a:lnTo>
                <a:cubicBezTo>
                  <a:pt x="19882" y="26186"/>
                  <a:pt x="19954" y="26172"/>
                  <a:pt x="20028" y="26172"/>
                </a:cubicBezTo>
                <a:cubicBezTo>
                  <a:pt x="20113" y="26172"/>
                  <a:pt x="20200" y="26190"/>
                  <a:pt x="20284" y="26192"/>
                </a:cubicBezTo>
                <a:cubicBezTo>
                  <a:pt x="20354" y="26193"/>
                  <a:pt x="20291" y="26256"/>
                  <a:pt x="20321" y="26300"/>
                </a:cubicBezTo>
                <a:cubicBezTo>
                  <a:pt x="20382" y="26219"/>
                  <a:pt x="20466" y="26197"/>
                  <a:pt x="20557" y="26197"/>
                </a:cubicBezTo>
                <a:cubicBezTo>
                  <a:pt x="20586" y="26197"/>
                  <a:pt x="20616" y="26200"/>
                  <a:pt x="20647" y="26203"/>
                </a:cubicBezTo>
                <a:cubicBezTo>
                  <a:pt x="20694" y="26208"/>
                  <a:pt x="20742" y="26205"/>
                  <a:pt x="20790" y="26208"/>
                </a:cubicBezTo>
                <a:cubicBezTo>
                  <a:pt x="20924" y="26215"/>
                  <a:pt x="20924" y="26215"/>
                  <a:pt x="20879" y="26340"/>
                </a:cubicBezTo>
                <a:cubicBezTo>
                  <a:pt x="20819" y="26395"/>
                  <a:pt x="20781" y="26471"/>
                  <a:pt x="20773" y="26554"/>
                </a:cubicBezTo>
                <a:cubicBezTo>
                  <a:pt x="20837" y="26483"/>
                  <a:pt x="20899" y="26444"/>
                  <a:pt x="20931" y="26385"/>
                </a:cubicBezTo>
                <a:cubicBezTo>
                  <a:pt x="20971" y="26359"/>
                  <a:pt x="21008" y="26329"/>
                  <a:pt x="21027" y="26288"/>
                </a:cubicBezTo>
                <a:cubicBezTo>
                  <a:pt x="21076" y="26239"/>
                  <a:pt x="21134" y="26217"/>
                  <a:pt x="21206" y="26217"/>
                </a:cubicBezTo>
                <a:cubicBezTo>
                  <a:pt x="21217" y="26217"/>
                  <a:pt x="21229" y="26217"/>
                  <a:pt x="21241" y="26218"/>
                </a:cubicBezTo>
                <a:cubicBezTo>
                  <a:pt x="21377" y="26230"/>
                  <a:pt x="21514" y="26233"/>
                  <a:pt x="21650" y="26240"/>
                </a:cubicBezTo>
                <a:cubicBezTo>
                  <a:pt x="21651" y="26250"/>
                  <a:pt x="21655" y="26261"/>
                  <a:pt x="21662" y="26269"/>
                </a:cubicBezTo>
                <a:lnTo>
                  <a:pt x="21599" y="26345"/>
                </a:lnTo>
                <a:lnTo>
                  <a:pt x="21626" y="26367"/>
                </a:lnTo>
                <a:cubicBezTo>
                  <a:pt x="21660" y="26343"/>
                  <a:pt x="21701" y="26324"/>
                  <a:pt x="21711" y="26282"/>
                </a:cubicBezTo>
                <a:cubicBezTo>
                  <a:pt x="21749" y="26254"/>
                  <a:pt x="21792" y="26248"/>
                  <a:pt x="21836" y="26248"/>
                </a:cubicBezTo>
                <a:cubicBezTo>
                  <a:pt x="21858" y="26248"/>
                  <a:pt x="21880" y="26249"/>
                  <a:pt x="21902" y="26250"/>
                </a:cubicBezTo>
                <a:lnTo>
                  <a:pt x="22484" y="26278"/>
                </a:lnTo>
                <a:lnTo>
                  <a:pt x="22484" y="26279"/>
                </a:lnTo>
                <a:lnTo>
                  <a:pt x="22485" y="26279"/>
                </a:lnTo>
                <a:cubicBezTo>
                  <a:pt x="22520" y="26289"/>
                  <a:pt x="22546" y="26303"/>
                  <a:pt x="22523" y="26338"/>
                </a:cubicBezTo>
                <a:lnTo>
                  <a:pt x="22523" y="26338"/>
                </a:lnTo>
                <a:cubicBezTo>
                  <a:pt x="22523" y="26338"/>
                  <a:pt x="22523" y="26338"/>
                  <a:pt x="22523" y="26338"/>
                </a:cubicBezTo>
                <a:lnTo>
                  <a:pt x="22520" y="26342"/>
                </a:lnTo>
                <a:cubicBezTo>
                  <a:pt x="22521" y="26341"/>
                  <a:pt x="22522" y="26340"/>
                  <a:pt x="22523" y="26338"/>
                </a:cubicBezTo>
                <a:lnTo>
                  <a:pt x="22523" y="26338"/>
                </a:lnTo>
                <a:cubicBezTo>
                  <a:pt x="22525" y="26339"/>
                  <a:pt x="22528" y="26339"/>
                  <a:pt x="22530" y="26339"/>
                </a:cubicBezTo>
                <a:cubicBezTo>
                  <a:pt x="22574" y="26339"/>
                  <a:pt x="22589" y="26298"/>
                  <a:pt x="22623" y="26284"/>
                </a:cubicBezTo>
                <a:lnTo>
                  <a:pt x="23105" y="26311"/>
                </a:lnTo>
                <a:cubicBezTo>
                  <a:pt x="23162" y="26368"/>
                  <a:pt x="23092" y="26407"/>
                  <a:pt x="23076" y="26454"/>
                </a:cubicBezTo>
                <a:cubicBezTo>
                  <a:pt x="23090" y="26456"/>
                  <a:pt x="23099" y="26471"/>
                  <a:pt x="23096" y="26486"/>
                </a:cubicBezTo>
                <a:cubicBezTo>
                  <a:pt x="23143" y="26443"/>
                  <a:pt x="23214" y="26416"/>
                  <a:pt x="23225" y="26349"/>
                </a:cubicBezTo>
                <a:lnTo>
                  <a:pt x="23279" y="26322"/>
                </a:lnTo>
                <a:cubicBezTo>
                  <a:pt x="23504" y="26359"/>
                  <a:pt x="23737" y="26334"/>
                  <a:pt x="23959" y="26385"/>
                </a:cubicBezTo>
                <a:cubicBezTo>
                  <a:pt x="23960" y="26416"/>
                  <a:pt x="23916" y="26443"/>
                  <a:pt x="23949" y="26482"/>
                </a:cubicBezTo>
                <a:cubicBezTo>
                  <a:pt x="23995" y="26457"/>
                  <a:pt x="24033" y="26430"/>
                  <a:pt x="24054" y="26387"/>
                </a:cubicBezTo>
                <a:cubicBezTo>
                  <a:pt x="24071" y="26386"/>
                  <a:pt x="24088" y="26386"/>
                  <a:pt x="24105" y="26386"/>
                </a:cubicBezTo>
                <a:cubicBezTo>
                  <a:pt x="24266" y="26386"/>
                  <a:pt x="24423" y="26417"/>
                  <a:pt x="24583" y="26417"/>
                </a:cubicBezTo>
                <a:cubicBezTo>
                  <a:pt x="24588" y="26417"/>
                  <a:pt x="24593" y="26417"/>
                  <a:pt x="24599" y="26417"/>
                </a:cubicBezTo>
                <a:cubicBezTo>
                  <a:pt x="24720" y="26417"/>
                  <a:pt x="24704" y="26477"/>
                  <a:pt x="24689" y="26543"/>
                </a:cubicBezTo>
                <a:cubicBezTo>
                  <a:pt x="24614" y="26611"/>
                  <a:pt x="24600" y="26701"/>
                  <a:pt x="24574" y="26778"/>
                </a:cubicBezTo>
                <a:cubicBezTo>
                  <a:pt x="24613" y="26727"/>
                  <a:pt x="24685" y="26688"/>
                  <a:pt x="24710" y="26619"/>
                </a:cubicBezTo>
                <a:cubicBezTo>
                  <a:pt x="24794" y="26505"/>
                  <a:pt x="24901" y="26445"/>
                  <a:pt x="25046" y="26445"/>
                </a:cubicBezTo>
                <a:cubicBezTo>
                  <a:pt x="25080" y="26445"/>
                  <a:pt x="25116" y="26448"/>
                  <a:pt x="25154" y="26455"/>
                </a:cubicBezTo>
                <a:cubicBezTo>
                  <a:pt x="25300" y="26481"/>
                  <a:pt x="25451" y="26480"/>
                  <a:pt x="25601" y="26491"/>
                </a:cubicBezTo>
                <a:cubicBezTo>
                  <a:pt x="25607" y="26511"/>
                  <a:pt x="25609" y="26549"/>
                  <a:pt x="25619" y="26550"/>
                </a:cubicBezTo>
                <a:cubicBezTo>
                  <a:pt x="25621" y="26550"/>
                  <a:pt x="25623" y="26550"/>
                  <a:pt x="25626" y="26550"/>
                </a:cubicBezTo>
                <a:cubicBezTo>
                  <a:pt x="25663" y="26550"/>
                  <a:pt x="25684" y="26523"/>
                  <a:pt x="25702" y="26498"/>
                </a:cubicBezTo>
                <a:lnTo>
                  <a:pt x="26421" y="26525"/>
                </a:lnTo>
                <a:cubicBezTo>
                  <a:pt x="26437" y="26555"/>
                  <a:pt x="26455" y="26570"/>
                  <a:pt x="26473" y="26570"/>
                </a:cubicBezTo>
                <a:cubicBezTo>
                  <a:pt x="26490" y="26570"/>
                  <a:pt x="26509" y="26557"/>
                  <a:pt x="26528" y="26532"/>
                </a:cubicBezTo>
                <a:cubicBezTo>
                  <a:pt x="26785" y="26575"/>
                  <a:pt x="27049" y="26563"/>
                  <a:pt x="27308" y="26593"/>
                </a:cubicBezTo>
                <a:cubicBezTo>
                  <a:pt x="27487" y="26613"/>
                  <a:pt x="27684" y="26603"/>
                  <a:pt x="27873" y="26611"/>
                </a:cubicBezTo>
                <a:cubicBezTo>
                  <a:pt x="27875" y="26611"/>
                  <a:pt x="27877" y="26611"/>
                  <a:pt x="27879" y="26611"/>
                </a:cubicBezTo>
                <a:cubicBezTo>
                  <a:pt x="27897" y="26611"/>
                  <a:pt x="27917" y="26609"/>
                  <a:pt x="27937" y="26609"/>
                </a:cubicBezTo>
                <a:cubicBezTo>
                  <a:pt x="27981" y="26609"/>
                  <a:pt x="28026" y="26616"/>
                  <a:pt x="28053" y="26661"/>
                </a:cubicBezTo>
                <a:lnTo>
                  <a:pt x="28016" y="26693"/>
                </a:lnTo>
                <a:lnTo>
                  <a:pt x="28027" y="26753"/>
                </a:lnTo>
                <a:cubicBezTo>
                  <a:pt x="28070" y="26740"/>
                  <a:pt x="28106" y="26709"/>
                  <a:pt x="28123" y="26669"/>
                </a:cubicBezTo>
                <a:lnTo>
                  <a:pt x="28233" y="26624"/>
                </a:lnTo>
                <a:cubicBezTo>
                  <a:pt x="28246" y="26631"/>
                  <a:pt x="28261" y="26635"/>
                  <a:pt x="28275" y="26635"/>
                </a:cubicBezTo>
                <a:cubicBezTo>
                  <a:pt x="28288" y="26635"/>
                  <a:pt x="28301" y="26632"/>
                  <a:pt x="28314" y="26626"/>
                </a:cubicBezTo>
                <a:lnTo>
                  <a:pt x="28726" y="26661"/>
                </a:lnTo>
                <a:lnTo>
                  <a:pt x="28767" y="26656"/>
                </a:lnTo>
                <a:lnTo>
                  <a:pt x="28768" y="26764"/>
                </a:lnTo>
                <a:cubicBezTo>
                  <a:pt x="28831" y="26702"/>
                  <a:pt x="28907" y="26662"/>
                  <a:pt x="29006" y="26662"/>
                </a:cubicBezTo>
                <a:cubicBezTo>
                  <a:pt x="29007" y="26662"/>
                  <a:pt x="29009" y="26662"/>
                  <a:pt x="29010" y="26662"/>
                </a:cubicBezTo>
                <a:cubicBezTo>
                  <a:pt x="29133" y="26662"/>
                  <a:pt x="29247" y="26710"/>
                  <a:pt x="29369" y="26710"/>
                </a:cubicBezTo>
                <a:cubicBezTo>
                  <a:pt x="29378" y="26710"/>
                  <a:pt x="29387" y="26710"/>
                  <a:pt x="29397" y="26709"/>
                </a:cubicBezTo>
                <a:lnTo>
                  <a:pt x="29397" y="26709"/>
                </a:lnTo>
                <a:cubicBezTo>
                  <a:pt x="29458" y="26778"/>
                  <a:pt x="29359" y="26833"/>
                  <a:pt x="29372" y="26895"/>
                </a:cubicBezTo>
                <a:cubicBezTo>
                  <a:pt x="29441" y="26840"/>
                  <a:pt x="29482" y="26759"/>
                  <a:pt x="29576" y="26722"/>
                </a:cubicBezTo>
                <a:lnTo>
                  <a:pt x="29618" y="26727"/>
                </a:lnTo>
                <a:cubicBezTo>
                  <a:pt x="29621" y="26694"/>
                  <a:pt x="29625" y="26659"/>
                  <a:pt x="29630" y="26625"/>
                </a:cubicBezTo>
                <a:lnTo>
                  <a:pt x="29630" y="26625"/>
                </a:lnTo>
                <a:cubicBezTo>
                  <a:pt x="29626" y="26659"/>
                  <a:pt x="29621" y="26694"/>
                  <a:pt x="29618" y="26728"/>
                </a:cubicBezTo>
                <a:cubicBezTo>
                  <a:pt x="29633" y="26737"/>
                  <a:pt x="29651" y="26742"/>
                  <a:pt x="29668" y="26742"/>
                </a:cubicBezTo>
                <a:cubicBezTo>
                  <a:pt x="29682" y="26742"/>
                  <a:pt x="29696" y="26739"/>
                  <a:pt x="29709" y="26733"/>
                </a:cubicBezTo>
                <a:lnTo>
                  <a:pt x="30102" y="26763"/>
                </a:lnTo>
                <a:cubicBezTo>
                  <a:pt x="30124" y="26792"/>
                  <a:pt x="30108" y="26827"/>
                  <a:pt x="30087" y="26894"/>
                </a:cubicBezTo>
                <a:lnTo>
                  <a:pt x="30217" y="26775"/>
                </a:lnTo>
                <a:lnTo>
                  <a:pt x="30751" y="26800"/>
                </a:lnTo>
                <a:cubicBezTo>
                  <a:pt x="30775" y="26869"/>
                  <a:pt x="30700" y="26916"/>
                  <a:pt x="30698" y="26978"/>
                </a:cubicBezTo>
                <a:cubicBezTo>
                  <a:pt x="30741" y="26942"/>
                  <a:pt x="30809" y="26922"/>
                  <a:pt x="30827" y="26861"/>
                </a:cubicBezTo>
                <a:cubicBezTo>
                  <a:pt x="30873" y="26823"/>
                  <a:pt x="30926" y="26814"/>
                  <a:pt x="30982" y="26814"/>
                </a:cubicBezTo>
                <a:cubicBezTo>
                  <a:pt x="31006" y="26814"/>
                  <a:pt x="31031" y="26816"/>
                  <a:pt x="31055" y="26817"/>
                </a:cubicBezTo>
                <a:cubicBezTo>
                  <a:pt x="31169" y="26825"/>
                  <a:pt x="31285" y="26829"/>
                  <a:pt x="31399" y="26835"/>
                </a:cubicBezTo>
                <a:cubicBezTo>
                  <a:pt x="31418" y="26861"/>
                  <a:pt x="31396" y="26883"/>
                  <a:pt x="31387" y="26905"/>
                </a:cubicBezTo>
                <a:cubicBezTo>
                  <a:pt x="31389" y="26922"/>
                  <a:pt x="31390" y="26938"/>
                  <a:pt x="31392" y="26954"/>
                </a:cubicBezTo>
                <a:cubicBezTo>
                  <a:pt x="31426" y="26935"/>
                  <a:pt x="31465" y="26920"/>
                  <a:pt x="31476" y="26880"/>
                </a:cubicBezTo>
                <a:cubicBezTo>
                  <a:pt x="31520" y="26853"/>
                  <a:pt x="31568" y="26847"/>
                  <a:pt x="31617" y="26847"/>
                </a:cubicBezTo>
                <a:cubicBezTo>
                  <a:pt x="31648" y="26847"/>
                  <a:pt x="31679" y="26849"/>
                  <a:pt x="31709" y="26851"/>
                </a:cubicBezTo>
                <a:cubicBezTo>
                  <a:pt x="31822" y="26857"/>
                  <a:pt x="31935" y="26865"/>
                  <a:pt x="32049" y="26872"/>
                </a:cubicBezTo>
                <a:lnTo>
                  <a:pt x="32094" y="26871"/>
                </a:lnTo>
                <a:lnTo>
                  <a:pt x="32192" y="26880"/>
                </a:lnTo>
                <a:cubicBezTo>
                  <a:pt x="32213" y="26880"/>
                  <a:pt x="32234" y="26880"/>
                  <a:pt x="32255" y="26880"/>
                </a:cubicBezTo>
                <a:cubicBezTo>
                  <a:pt x="32383" y="26880"/>
                  <a:pt x="32510" y="26886"/>
                  <a:pt x="32637" y="26898"/>
                </a:cubicBezTo>
                <a:cubicBezTo>
                  <a:pt x="32689" y="26903"/>
                  <a:pt x="32710" y="26922"/>
                  <a:pt x="32697" y="26966"/>
                </a:cubicBezTo>
                <a:lnTo>
                  <a:pt x="32744" y="27012"/>
                </a:lnTo>
                <a:lnTo>
                  <a:pt x="32867" y="26911"/>
                </a:lnTo>
                <a:lnTo>
                  <a:pt x="32950" y="26905"/>
                </a:lnTo>
                <a:cubicBezTo>
                  <a:pt x="33086" y="26917"/>
                  <a:pt x="33220" y="26933"/>
                  <a:pt x="33354" y="26938"/>
                </a:cubicBezTo>
                <a:cubicBezTo>
                  <a:pt x="33459" y="26942"/>
                  <a:pt x="33404" y="26993"/>
                  <a:pt x="33402" y="27031"/>
                </a:cubicBezTo>
                <a:lnTo>
                  <a:pt x="33396" y="27036"/>
                </a:lnTo>
                <a:cubicBezTo>
                  <a:pt x="33360" y="27053"/>
                  <a:pt x="33351" y="27085"/>
                  <a:pt x="33336" y="27115"/>
                </a:cubicBezTo>
                <a:cubicBezTo>
                  <a:pt x="33297" y="27144"/>
                  <a:pt x="33277" y="27184"/>
                  <a:pt x="33266" y="27243"/>
                </a:cubicBezTo>
                <a:cubicBezTo>
                  <a:pt x="33327" y="27203"/>
                  <a:pt x="33373" y="27167"/>
                  <a:pt x="33403" y="27118"/>
                </a:cubicBezTo>
                <a:cubicBezTo>
                  <a:pt x="33422" y="27111"/>
                  <a:pt x="33436" y="27100"/>
                  <a:pt x="33436" y="27081"/>
                </a:cubicBezTo>
                <a:cubicBezTo>
                  <a:pt x="33451" y="27079"/>
                  <a:pt x="33458" y="27072"/>
                  <a:pt x="33458" y="27059"/>
                </a:cubicBezTo>
                <a:cubicBezTo>
                  <a:pt x="33520" y="27038"/>
                  <a:pt x="33540" y="26958"/>
                  <a:pt x="33612" y="26958"/>
                </a:cubicBezTo>
                <a:cubicBezTo>
                  <a:pt x="33613" y="26958"/>
                  <a:pt x="33614" y="26958"/>
                  <a:pt x="33615" y="26958"/>
                </a:cubicBezTo>
                <a:cubicBezTo>
                  <a:pt x="33763" y="26962"/>
                  <a:pt x="33912" y="26977"/>
                  <a:pt x="34060" y="26995"/>
                </a:cubicBezTo>
                <a:cubicBezTo>
                  <a:pt x="34121" y="27003"/>
                  <a:pt x="34090" y="27047"/>
                  <a:pt x="34078" y="27079"/>
                </a:cubicBezTo>
                <a:cubicBezTo>
                  <a:pt x="34013" y="27136"/>
                  <a:pt x="33984" y="27206"/>
                  <a:pt x="33956" y="27310"/>
                </a:cubicBezTo>
                <a:cubicBezTo>
                  <a:pt x="34040" y="27215"/>
                  <a:pt x="34134" y="27167"/>
                  <a:pt x="34185" y="27084"/>
                </a:cubicBezTo>
                <a:cubicBezTo>
                  <a:pt x="34231" y="27039"/>
                  <a:pt x="34285" y="27015"/>
                  <a:pt x="34352" y="27015"/>
                </a:cubicBezTo>
                <a:cubicBezTo>
                  <a:pt x="34367" y="27015"/>
                  <a:pt x="34383" y="27017"/>
                  <a:pt x="34400" y="27020"/>
                </a:cubicBezTo>
                <a:cubicBezTo>
                  <a:pt x="34475" y="27033"/>
                  <a:pt x="34552" y="27045"/>
                  <a:pt x="34626" y="27045"/>
                </a:cubicBezTo>
                <a:cubicBezTo>
                  <a:pt x="34638" y="27045"/>
                  <a:pt x="34649" y="27045"/>
                  <a:pt x="34661" y="27044"/>
                </a:cubicBezTo>
                <a:cubicBezTo>
                  <a:pt x="34666" y="27044"/>
                  <a:pt x="34670" y="27044"/>
                  <a:pt x="34675" y="27044"/>
                </a:cubicBezTo>
                <a:cubicBezTo>
                  <a:pt x="34779" y="27044"/>
                  <a:pt x="34789" y="27108"/>
                  <a:pt x="34793" y="27175"/>
                </a:cubicBezTo>
                <a:cubicBezTo>
                  <a:pt x="34883" y="27160"/>
                  <a:pt x="34921" y="27079"/>
                  <a:pt x="35008" y="27079"/>
                </a:cubicBezTo>
                <a:cubicBezTo>
                  <a:pt x="35017" y="27079"/>
                  <a:pt x="35027" y="27080"/>
                  <a:pt x="35038" y="27083"/>
                </a:cubicBezTo>
                <a:cubicBezTo>
                  <a:pt x="35141" y="27104"/>
                  <a:pt x="35252" y="27108"/>
                  <a:pt x="35359" y="27121"/>
                </a:cubicBezTo>
                <a:cubicBezTo>
                  <a:pt x="35413" y="27127"/>
                  <a:pt x="35390" y="27160"/>
                  <a:pt x="35385" y="27185"/>
                </a:cubicBezTo>
                <a:lnTo>
                  <a:pt x="35356" y="27215"/>
                </a:lnTo>
                <a:cubicBezTo>
                  <a:pt x="35362" y="27236"/>
                  <a:pt x="35368" y="27256"/>
                  <a:pt x="35374" y="27278"/>
                </a:cubicBezTo>
                <a:cubicBezTo>
                  <a:pt x="35417" y="27267"/>
                  <a:pt x="35450" y="27236"/>
                  <a:pt x="35466" y="27194"/>
                </a:cubicBezTo>
                <a:cubicBezTo>
                  <a:pt x="35502" y="27153"/>
                  <a:pt x="35547" y="27144"/>
                  <a:pt x="35594" y="27144"/>
                </a:cubicBezTo>
                <a:cubicBezTo>
                  <a:pt x="35626" y="27144"/>
                  <a:pt x="35658" y="27148"/>
                  <a:pt x="35690" y="27148"/>
                </a:cubicBezTo>
                <a:cubicBezTo>
                  <a:pt x="35693" y="27148"/>
                  <a:pt x="35696" y="27148"/>
                  <a:pt x="35700" y="27148"/>
                </a:cubicBezTo>
                <a:cubicBezTo>
                  <a:pt x="35810" y="27178"/>
                  <a:pt x="35925" y="27182"/>
                  <a:pt x="36037" y="27193"/>
                </a:cubicBezTo>
                <a:cubicBezTo>
                  <a:pt x="36116" y="27201"/>
                  <a:pt x="36117" y="27241"/>
                  <a:pt x="36098" y="27292"/>
                </a:cubicBezTo>
                <a:cubicBezTo>
                  <a:pt x="36104" y="27312"/>
                  <a:pt x="36109" y="27332"/>
                  <a:pt x="36114" y="27354"/>
                </a:cubicBezTo>
                <a:cubicBezTo>
                  <a:pt x="36190" y="27253"/>
                  <a:pt x="36280" y="27226"/>
                  <a:pt x="36376" y="27226"/>
                </a:cubicBezTo>
                <a:cubicBezTo>
                  <a:pt x="36483" y="27226"/>
                  <a:pt x="36596" y="27259"/>
                  <a:pt x="36704" y="27263"/>
                </a:cubicBezTo>
                <a:cubicBezTo>
                  <a:pt x="36725" y="27313"/>
                  <a:pt x="36669" y="27352"/>
                  <a:pt x="36688" y="27398"/>
                </a:cubicBezTo>
                <a:cubicBezTo>
                  <a:pt x="36740" y="27373"/>
                  <a:pt x="36783" y="27341"/>
                  <a:pt x="36809" y="27293"/>
                </a:cubicBezTo>
                <a:cubicBezTo>
                  <a:pt x="36835" y="27278"/>
                  <a:pt x="36862" y="27274"/>
                  <a:pt x="36889" y="27274"/>
                </a:cubicBezTo>
                <a:cubicBezTo>
                  <a:pt x="36925" y="27274"/>
                  <a:pt x="36961" y="27281"/>
                  <a:pt x="36996" y="27281"/>
                </a:cubicBezTo>
                <a:cubicBezTo>
                  <a:pt x="37000" y="27281"/>
                  <a:pt x="37005" y="27281"/>
                  <a:pt x="37009" y="27281"/>
                </a:cubicBezTo>
                <a:cubicBezTo>
                  <a:pt x="37088" y="27292"/>
                  <a:pt x="37167" y="27311"/>
                  <a:pt x="37245" y="27312"/>
                </a:cubicBezTo>
                <a:cubicBezTo>
                  <a:pt x="37354" y="27313"/>
                  <a:pt x="37354" y="27368"/>
                  <a:pt x="37346" y="27431"/>
                </a:cubicBezTo>
                <a:cubicBezTo>
                  <a:pt x="37411" y="27373"/>
                  <a:pt x="37482" y="27341"/>
                  <a:pt x="37571" y="27341"/>
                </a:cubicBezTo>
                <a:cubicBezTo>
                  <a:pt x="37595" y="27341"/>
                  <a:pt x="37620" y="27343"/>
                  <a:pt x="37647" y="27348"/>
                </a:cubicBezTo>
                <a:cubicBezTo>
                  <a:pt x="37712" y="27359"/>
                  <a:pt x="37779" y="27370"/>
                  <a:pt x="37847" y="27370"/>
                </a:cubicBezTo>
                <a:cubicBezTo>
                  <a:pt x="37898" y="27370"/>
                  <a:pt x="37950" y="27364"/>
                  <a:pt x="38000" y="27346"/>
                </a:cubicBezTo>
                <a:lnTo>
                  <a:pt x="37566" y="27285"/>
                </a:lnTo>
                <a:cubicBezTo>
                  <a:pt x="37538" y="27223"/>
                  <a:pt x="37614" y="27201"/>
                  <a:pt x="37620" y="27157"/>
                </a:cubicBezTo>
                <a:cubicBezTo>
                  <a:pt x="37656" y="27125"/>
                  <a:pt x="37700" y="27121"/>
                  <a:pt x="37746" y="27121"/>
                </a:cubicBezTo>
                <a:cubicBezTo>
                  <a:pt x="37761" y="27121"/>
                  <a:pt x="37776" y="27122"/>
                  <a:pt x="37791" y="27122"/>
                </a:cubicBezTo>
                <a:cubicBezTo>
                  <a:pt x="37833" y="27122"/>
                  <a:pt x="37876" y="27122"/>
                  <a:pt x="37919" y="27122"/>
                </a:cubicBezTo>
                <a:cubicBezTo>
                  <a:pt x="38006" y="27122"/>
                  <a:pt x="38095" y="27122"/>
                  <a:pt x="38190" y="27122"/>
                </a:cubicBezTo>
                <a:cubicBezTo>
                  <a:pt x="38150" y="27218"/>
                  <a:pt x="38113" y="27304"/>
                  <a:pt x="38000" y="27346"/>
                </a:cubicBezTo>
                <a:lnTo>
                  <a:pt x="38005" y="27345"/>
                </a:lnTo>
                <a:lnTo>
                  <a:pt x="38005" y="27345"/>
                </a:lnTo>
                <a:cubicBezTo>
                  <a:pt x="38005" y="27417"/>
                  <a:pt x="37962" y="27476"/>
                  <a:pt x="37924" y="27538"/>
                </a:cubicBezTo>
                <a:lnTo>
                  <a:pt x="37997" y="27538"/>
                </a:lnTo>
                <a:cubicBezTo>
                  <a:pt x="38050" y="27490"/>
                  <a:pt x="38078" y="27421"/>
                  <a:pt x="38158" y="27398"/>
                </a:cubicBezTo>
                <a:cubicBezTo>
                  <a:pt x="38258" y="27172"/>
                  <a:pt x="38460" y="27041"/>
                  <a:pt x="38716" y="26960"/>
                </a:cubicBezTo>
                <a:cubicBezTo>
                  <a:pt x="38734" y="26955"/>
                  <a:pt x="38756" y="26947"/>
                  <a:pt x="38777" y="26947"/>
                </a:cubicBezTo>
                <a:cubicBezTo>
                  <a:pt x="38804" y="26947"/>
                  <a:pt x="38828" y="26960"/>
                  <a:pt x="38828" y="27008"/>
                </a:cubicBezTo>
                <a:cubicBezTo>
                  <a:pt x="38670" y="27149"/>
                  <a:pt x="38534" y="27306"/>
                  <a:pt x="38401" y="27464"/>
                </a:cubicBezTo>
                <a:cubicBezTo>
                  <a:pt x="38406" y="27489"/>
                  <a:pt x="38409" y="27515"/>
                  <a:pt x="38414" y="27540"/>
                </a:cubicBezTo>
                <a:cubicBezTo>
                  <a:pt x="38475" y="27493"/>
                  <a:pt x="38517" y="27420"/>
                  <a:pt x="38607" y="27411"/>
                </a:cubicBezTo>
                <a:cubicBezTo>
                  <a:pt x="38569" y="27381"/>
                  <a:pt x="38615" y="27349"/>
                  <a:pt x="38642" y="27318"/>
                </a:cubicBezTo>
                <a:cubicBezTo>
                  <a:pt x="38729" y="27217"/>
                  <a:pt x="38843" y="27132"/>
                  <a:pt x="38910" y="27018"/>
                </a:cubicBezTo>
                <a:cubicBezTo>
                  <a:pt x="38953" y="26980"/>
                  <a:pt x="39003" y="26973"/>
                  <a:pt x="39055" y="26973"/>
                </a:cubicBezTo>
                <a:cubicBezTo>
                  <a:pt x="39089" y="26973"/>
                  <a:pt x="39123" y="26976"/>
                  <a:pt x="39157" y="26976"/>
                </a:cubicBezTo>
                <a:cubicBezTo>
                  <a:pt x="39181" y="26976"/>
                  <a:pt x="39204" y="26975"/>
                  <a:pt x="39226" y="26970"/>
                </a:cubicBezTo>
                <a:cubicBezTo>
                  <a:pt x="39250" y="26974"/>
                  <a:pt x="39273" y="26976"/>
                  <a:pt x="39297" y="26976"/>
                </a:cubicBezTo>
                <a:cubicBezTo>
                  <a:pt x="39351" y="26976"/>
                  <a:pt x="39408" y="26965"/>
                  <a:pt x="39473" y="26942"/>
                </a:cubicBezTo>
                <a:cubicBezTo>
                  <a:pt x="39396" y="26923"/>
                  <a:pt x="39335" y="26907"/>
                  <a:pt x="39274" y="26907"/>
                </a:cubicBezTo>
                <a:cubicBezTo>
                  <a:pt x="39259" y="26907"/>
                  <a:pt x="39244" y="26908"/>
                  <a:pt x="39228" y="26910"/>
                </a:cubicBezTo>
                <a:cubicBezTo>
                  <a:pt x="39195" y="26905"/>
                  <a:pt x="39162" y="26901"/>
                  <a:pt x="39130" y="26896"/>
                </a:cubicBezTo>
                <a:cubicBezTo>
                  <a:pt x="39065" y="26888"/>
                  <a:pt x="39080" y="26854"/>
                  <a:pt x="39095" y="26821"/>
                </a:cubicBezTo>
                <a:lnTo>
                  <a:pt x="39126" y="26788"/>
                </a:lnTo>
                <a:cubicBezTo>
                  <a:pt x="39236" y="26665"/>
                  <a:pt x="39362" y="26564"/>
                  <a:pt x="39557" y="26564"/>
                </a:cubicBezTo>
                <a:cubicBezTo>
                  <a:pt x="39563" y="26564"/>
                  <a:pt x="39570" y="26564"/>
                  <a:pt x="39577" y="26564"/>
                </a:cubicBezTo>
                <a:cubicBezTo>
                  <a:pt x="39581" y="26564"/>
                  <a:pt x="39589" y="26548"/>
                  <a:pt x="39598" y="26533"/>
                </a:cubicBezTo>
                <a:cubicBezTo>
                  <a:pt x="39562" y="26500"/>
                  <a:pt x="39486" y="26524"/>
                  <a:pt x="39463" y="26468"/>
                </a:cubicBezTo>
                <a:cubicBezTo>
                  <a:pt x="39503" y="26425"/>
                  <a:pt x="39555" y="26384"/>
                  <a:pt x="39585" y="26334"/>
                </a:cubicBezTo>
                <a:cubicBezTo>
                  <a:pt x="39640" y="26242"/>
                  <a:pt x="39717" y="26202"/>
                  <a:pt x="39820" y="26202"/>
                </a:cubicBezTo>
                <a:cubicBezTo>
                  <a:pt x="39841" y="26202"/>
                  <a:pt x="39862" y="26203"/>
                  <a:pt x="39885" y="26206"/>
                </a:cubicBezTo>
                <a:cubicBezTo>
                  <a:pt x="39906" y="26187"/>
                  <a:pt x="39926" y="26168"/>
                  <a:pt x="39923" y="26140"/>
                </a:cubicBezTo>
                <a:cubicBezTo>
                  <a:pt x="39871" y="26130"/>
                  <a:pt x="39811" y="26140"/>
                  <a:pt x="39773" y="26086"/>
                </a:cubicBezTo>
                <a:cubicBezTo>
                  <a:pt x="39838" y="25975"/>
                  <a:pt x="39907" y="25862"/>
                  <a:pt x="39969" y="25746"/>
                </a:cubicBezTo>
                <a:cubicBezTo>
                  <a:pt x="39995" y="25699"/>
                  <a:pt x="40034" y="25675"/>
                  <a:pt x="40091" y="25664"/>
                </a:cubicBezTo>
                <a:cubicBezTo>
                  <a:pt x="40154" y="25652"/>
                  <a:pt x="40217" y="25637"/>
                  <a:pt x="40252" y="25630"/>
                </a:cubicBezTo>
                <a:cubicBezTo>
                  <a:pt x="40133" y="25588"/>
                  <a:pt x="40004" y="25579"/>
                  <a:pt x="39871" y="25579"/>
                </a:cubicBezTo>
                <a:cubicBezTo>
                  <a:pt x="39781" y="25579"/>
                  <a:pt x="39689" y="25583"/>
                  <a:pt x="39597" y="25583"/>
                </a:cubicBezTo>
                <a:cubicBezTo>
                  <a:pt x="39515" y="25583"/>
                  <a:pt x="39434" y="25580"/>
                  <a:pt x="39353" y="25569"/>
                </a:cubicBezTo>
                <a:cubicBezTo>
                  <a:pt x="39338" y="25476"/>
                  <a:pt x="39373" y="25392"/>
                  <a:pt x="39388" y="25308"/>
                </a:cubicBezTo>
                <a:cubicBezTo>
                  <a:pt x="39396" y="25262"/>
                  <a:pt x="39423" y="25249"/>
                  <a:pt x="39466" y="25249"/>
                </a:cubicBezTo>
                <a:cubicBezTo>
                  <a:pt x="39473" y="25249"/>
                  <a:pt x="39481" y="25250"/>
                  <a:pt x="39490" y="25251"/>
                </a:cubicBezTo>
                <a:cubicBezTo>
                  <a:pt x="39592" y="25259"/>
                  <a:pt x="39694" y="25262"/>
                  <a:pt x="39797" y="25264"/>
                </a:cubicBezTo>
                <a:cubicBezTo>
                  <a:pt x="39822" y="25264"/>
                  <a:pt x="39847" y="25264"/>
                  <a:pt x="39872" y="25264"/>
                </a:cubicBezTo>
                <a:cubicBezTo>
                  <a:pt x="39983" y="25264"/>
                  <a:pt x="40093" y="25258"/>
                  <a:pt x="40200" y="25205"/>
                </a:cubicBezTo>
                <a:cubicBezTo>
                  <a:pt x="39946" y="25141"/>
                  <a:pt x="39688" y="25161"/>
                  <a:pt x="39442" y="25111"/>
                </a:cubicBezTo>
                <a:cubicBezTo>
                  <a:pt x="39423" y="25026"/>
                  <a:pt x="39467" y="24949"/>
                  <a:pt x="39471" y="24867"/>
                </a:cubicBezTo>
                <a:cubicBezTo>
                  <a:pt x="39474" y="24789"/>
                  <a:pt x="39513" y="24773"/>
                  <a:pt x="39582" y="24773"/>
                </a:cubicBezTo>
                <a:cubicBezTo>
                  <a:pt x="39593" y="24773"/>
                  <a:pt x="39605" y="24773"/>
                  <a:pt x="39617" y="24774"/>
                </a:cubicBezTo>
                <a:cubicBezTo>
                  <a:pt x="39735" y="24780"/>
                  <a:pt x="39853" y="24792"/>
                  <a:pt x="39972" y="24792"/>
                </a:cubicBezTo>
                <a:cubicBezTo>
                  <a:pt x="40076" y="24792"/>
                  <a:pt x="40180" y="24783"/>
                  <a:pt x="40285" y="24752"/>
                </a:cubicBezTo>
                <a:cubicBezTo>
                  <a:pt x="40036" y="24688"/>
                  <a:pt x="39775" y="24716"/>
                  <a:pt x="39539" y="24651"/>
                </a:cubicBezTo>
                <a:cubicBezTo>
                  <a:pt x="39514" y="24622"/>
                  <a:pt x="39520" y="24592"/>
                  <a:pt x="39523" y="24562"/>
                </a:cubicBezTo>
                <a:cubicBezTo>
                  <a:pt x="39538" y="24472"/>
                  <a:pt x="39543" y="24452"/>
                  <a:pt x="39608" y="24452"/>
                </a:cubicBezTo>
                <a:cubicBezTo>
                  <a:pt x="39625" y="24452"/>
                  <a:pt x="39647" y="24453"/>
                  <a:pt x="39674" y="24455"/>
                </a:cubicBezTo>
                <a:cubicBezTo>
                  <a:pt x="39722" y="24459"/>
                  <a:pt x="39769" y="24464"/>
                  <a:pt x="39817" y="24471"/>
                </a:cubicBezTo>
                <a:cubicBezTo>
                  <a:pt x="39917" y="24484"/>
                  <a:pt x="40018" y="24490"/>
                  <a:pt x="40120" y="24490"/>
                </a:cubicBezTo>
                <a:cubicBezTo>
                  <a:pt x="40201" y="24490"/>
                  <a:pt x="40282" y="24486"/>
                  <a:pt x="40362" y="24478"/>
                </a:cubicBezTo>
                <a:cubicBezTo>
                  <a:pt x="40333" y="24428"/>
                  <a:pt x="40290" y="24425"/>
                  <a:pt x="40252" y="24418"/>
                </a:cubicBezTo>
                <a:cubicBezTo>
                  <a:pt x="40077" y="24389"/>
                  <a:pt x="39902" y="24361"/>
                  <a:pt x="39729" y="24329"/>
                </a:cubicBezTo>
                <a:cubicBezTo>
                  <a:pt x="39570" y="24301"/>
                  <a:pt x="39567" y="24299"/>
                  <a:pt x="39589" y="24160"/>
                </a:cubicBezTo>
                <a:cubicBezTo>
                  <a:pt x="39674" y="23587"/>
                  <a:pt x="39759" y="23014"/>
                  <a:pt x="39849" y="22441"/>
                </a:cubicBezTo>
                <a:cubicBezTo>
                  <a:pt x="40032" y="21279"/>
                  <a:pt x="40225" y="20117"/>
                  <a:pt x="40448" y="18960"/>
                </a:cubicBezTo>
                <a:cubicBezTo>
                  <a:pt x="40674" y="17791"/>
                  <a:pt x="40912" y="16624"/>
                  <a:pt x="41140" y="15456"/>
                </a:cubicBezTo>
                <a:cubicBezTo>
                  <a:pt x="41195" y="15173"/>
                  <a:pt x="41254" y="14892"/>
                  <a:pt x="41251" y="14603"/>
                </a:cubicBezTo>
                <a:cubicBezTo>
                  <a:pt x="41242" y="14204"/>
                  <a:pt x="41070" y="14032"/>
                  <a:pt x="40604" y="13966"/>
                </a:cubicBezTo>
                <a:cubicBezTo>
                  <a:pt x="40500" y="13951"/>
                  <a:pt x="40393" y="13945"/>
                  <a:pt x="40265" y="13933"/>
                </a:cubicBezTo>
                <a:cubicBezTo>
                  <a:pt x="40408" y="13775"/>
                  <a:pt x="40404" y="13608"/>
                  <a:pt x="40389" y="13439"/>
                </a:cubicBezTo>
                <a:cubicBezTo>
                  <a:pt x="40349" y="13055"/>
                  <a:pt x="40346" y="12669"/>
                  <a:pt x="40379" y="12285"/>
                </a:cubicBezTo>
                <a:cubicBezTo>
                  <a:pt x="40409" y="11965"/>
                  <a:pt x="40420" y="11644"/>
                  <a:pt x="40435" y="11323"/>
                </a:cubicBezTo>
                <a:cubicBezTo>
                  <a:pt x="40452" y="11043"/>
                  <a:pt x="40427" y="10761"/>
                  <a:pt x="40361" y="10488"/>
                </a:cubicBezTo>
                <a:cubicBezTo>
                  <a:pt x="40304" y="10258"/>
                  <a:pt x="40168" y="10121"/>
                  <a:pt x="39870" y="10094"/>
                </a:cubicBezTo>
                <a:cubicBezTo>
                  <a:pt x="39442" y="10056"/>
                  <a:pt x="39019" y="9986"/>
                  <a:pt x="38592" y="9932"/>
                </a:cubicBezTo>
                <a:cubicBezTo>
                  <a:pt x="38488" y="9919"/>
                  <a:pt x="38446" y="9888"/>
                  <a:pt x="38448" y="9790"/>
                </a:cubicBezTo>
                <a:cubicBezTo>
                  <a:pt x="38464" y="9345"/>
                  <a:pt x="38439" y="8902"/>
                  <a:pt x="38421" y="8458"/>
                </a:cubicBezTo>
                <a:cubicBezTo>
                  <a:pt x="38410" y="8231"/>
                  <a:pt x="38407" y="8004"/>
                  <a:pt x="38439" y="7777"/>
                </a:cubicBezTo>
                <a:cubicBezTo>
                  <a:pt x="38469" y="7580"/>
                  <a:pt x="38472" y="7380"/>
                  <a:pt x="38448" y="7183"/>
                </a:cubicBezTo>
                <a:cubicBezTo>
                  <a:pt x="38393" y="6763"/>
                  <a:pt x="38082" y="6572"/>
                  <a:pt x="37742" y="6535"/>
                </a:cubicBezTo>
                <a:cubicBezTo>
                  <a:pt x="37388" y="6498"/>
                  <a:pt x="37035" y="6468"/>
                  <a:pt x="36679" y="6456"/>
                </a:cubicBezTo>
                <a:cubicBezTo>
                  <a:pt x="36567" y="6456"/>
                  <a:pt x="36455" y="6423"/>
                  <a:pt x="36358" y="6362"/>
                </a:cubicBezTo>
                <a:cubicBezTo>
                  <a:pt x="36062" y="6173"/>
                  <a:pt x="35764" y="5988"/>
                  <a:pt x="35468" y="5799"/>
                </a:cubicBezTo>
                <a:cubicBezTo>
                  <a:pt x="35337" y="5717"/>
                  <a:pt x="35338" y="5714"/>
                  <a:pt x="35407" y="5591"/>
                </a:cubicBezTo>
                <a:cubicBezTo>
                  <a:pt x="35613" y="5221"/>
                  <a:pt x="35810" y="4850"/>
                  <a:pt x="35938" y="4453"/>
                </a:cubicBezTo>
                <a:cubicBezTo>
                  <a:pt x="36023" y="4186"/>
                  <a:pt x="36079" y="3911"/>
                  <a:pt x="36316" y="3689"/>
                </a:cubicBezTo>
                <a:cubicBezTo>
                  <a:pt x="36449" y="3564"/>
                  <a:pt x="36360" y="3396"/>
                  <a:pt x="36168" y="3346"/>
                </a:cubicBezTo>
                <a:cubicBezTo>
                  <a:pt x="36115" y="3332"/>
                  <a:pt x="36061" y="3326"/>
                  <a:pt x="36007" y="3325"/>
                </a:cubicBezTo>
                <a:cubicBezTo>
                  <a:pt x="35673" y="3324"/>
                  <a:pt x="35357" y="3252"/>
                  <a:pt x="35047" y="3155"/>
                </a:cubicBezTo>
                <a:cubicBezTo>
                  <a:pt x="34798" y="3075"/>
                  <a:pt x="34548" y="2994"/>
                  <a:pt x="34296" y="2923"/>
                </a:cubicBezTo>
                <a:cubicBezTo>
                  <a:pt x="33856" y="2797"/>
                  <a:pt x="33412" y="2736"/>
                  <a:pt x="32961" y="2736"/>
                </a:cubicBezTo>
                <a:cubicBezTo>
                  <a:pt x="32713" y="2736"/>
                  <a:pt x="32463" y="2755"/>
                  <a:pt x="32211" y="2791"/>
                </a:cubicBezTo>
                <a:cubicBezTo>
                  <a:pt x="31483" y="2896"/>
                  <a:pt x="30832" y="3158"/>
                  <a:pt x="30210" y="3484"/>
                </a:cubicBezTo>
                <a:cubicBezTo>
                  <a:pt x="30119" y="3531"/>
                  <a:pt x="30080" y="3562"/>
                  <a:pt x="30038" y="3562"/>
                </a:cubicBezTo>
                <a:cubicBezTo>
                  <a:pt x="29997" y="3562"/>
                  <a:pt x="29953" y="3534"/>
                  <a:pt x="29859" y="3465"/>
                </a:cubicBezTo>
                <a:cubicBezTo>
                  <a:pt x="29500" y="3202"/>
                  <a:pt x="29079" y="3092"/>
                  <a:pt x="28613" y="3079"/>
                </a:cubicBezTo>
                <a:cubicBezTo>
                  <a:pt x="28585" y="3078"/>
                  <a:pt x="28556" y="3078"/>
                  <a:pt x="28528" y="3078"/>
                </a:cubicBezTo>
                <a:cubicBezTo>
                  <a:pt x="28195" y="3078"/>
                  <a:pt x="27878" y="3135"/>
                  <a:pt x="27578" y="3256"/>
                </a:cubicBezTo>
                <a:cubicBezTo>
                  <a:pt x="27511" y="3283"/>
                  <a:pt x="27451" y="3295"/>
                  <a:pt x="27391" y="3295"/>
                </a:cubicBezTo>
                <a:cubicBezTo>
                  <a:pt x="27327" y="3295"/>
                  <a:pt x="27263" y="3281"/>
                  <a:pt x="27193" y="3256"/>
                </a:cubicBezTo>
                <a:cubicBezTo>
                  <a:pt x="26860" y="3133"/>
                  <a:pt x="26522" y="3023"/>
                  <a:pt x="26182" y="2914"/>
                </a:cubicBezTo>
                <a:cubicBezTo>
                  <a:pt x="25809" y="2791"/>
                  <a:pt x="25427" y="2701"/>
                  <a:pt x="25038" y="2642"/>
                </a:cubicBezTo>
                <a:cubicBezTo>
                  <a:pt x="24751" y="2601"/>
                  <a:pt x="24467" y="2579"/>
                  <a:pt x="24188" y="2579"/>
                </a:cubicBezTo>
                <a:cubicBezTo>
                  <a:pt x="23401" y="2579"/>
                  <a:pt x="22652" y="2752"/>
                  <a:pt x="21947" y="3135"/>
                </a:cubicBezTo>
                <a:cubicBezTo>
                  <a:pt x="21843" y="3191"/>
                  <a:pt x="21739" y="3248"/>
                  <a:pt x="21634" y="3301"/>
                </a:cubicBezTo>
                <a:cubicBezTo>
                  <a:pt x="21357" y="3440"/>
                  <a:pt x="21077" y="3575"/>
                  <a:pt x="20747" y="3604"/>
                </a:cubicBezTo>
                <a:cubicBezTo>
                  <a:pt x="20612" y="3616"/>
                  <a:pt x="20539" y="3693"/>
                  <a:pt x="20539" y="3787"/>
                </a:cubicBezTo>
                <a:cubicBezTo>
                  <a:pt x="20539" y="3888"/>
                  <a:pt x="20621" y="3955"/>
                  <a:pt x="20766" y="3972"/>
                </a:cubicBezTo>
                <a:cubicBezTo>
                  <a:pt x="20786" y="3974"/>
                  <a:pt x="20807" y="3973"/>
                  <a:pt x="20828" y="3974"/>
                </a:cubicBezTo>
                <a:cubicBezTo>
                  <a:pt x="21014" y="3989"/>
                  <a:pt x="21051" y="4012"/>
                  <a:pt x="21086" y="4169"/>
                </a:cubicBezTo>
                <a:cubicBezTo>
                  <a:pt x="21202" y="4709"/>
                  <a:pt x="21316" y="5250"/>
                  <a:pt x="21612" y="5745"/>
                </a:cubicBezTo>
                <a:cubicBezTo>
                  <a:pt x="21642" y="5794"/>
                  <a:pt x="21634" y="5832"/>
                  <a:pt x="21582" y="5868"/>
                </a:cubicBezTo>
                <a:cubicBezTo>
                  <a:pt x="21503" y="5921"/>
                  <a:pt x="21420" y="5974"/>
                  <a:pt x="21347" y="6035"/>
                </a:cubicBezTo>
                <a:cubicBezTo>
                  <a:pt x="21256" y="6115"/>
                  <a:pt x="21153" y="6142"/>
                  <a:pt x="21029" y="6142"/>
                </a:cubicBezTo>
                <a:cubicBezTo>
                  <a:pt x="21018" y="6142"/>
                  <a:pt x="21007" y="6142"/>
                  <a:pt x="20996" y="6141"/>
                </a:cubicBezTo>
                <a:cubicBezTo>
                  <a:pt x="20287" y="6117"/>
                  <a:pt x="19576" y="6096"/>
                  <a:pt x="18865" y="6079"/>
                </a:cubicBezTo>
                <a:cubicBezTo>
                  <a:pt x="17792" y="6054"/>
                  <a:pt x="16719" y="6031"/>
                  <a:pt x="15646" y="6031"/>
                </a:cubicBezTo>
                <a:cubicBezTo>
                  <a:pt x="15085" y="6031"/>
                  <a:pt x="14524" y="6038"/>
                  <a:pt x="13963" y="6053"/>
                </a:cubicBezTo>
                <a:cubicBezTo>
                  <a:pt x="13629" y="6063"/>
                  <a:pt x="13297" y="6109"/>
                  <a:pt x="12974" y="6191"/>
                </a:cubicBezTo>
                <a:cubicBezTo>
                  <a:pt x="12640" y="6276"/>
                  <a:pt x="12449" y="6469"/>
                  <a:pt x="12375" y="6756"/>
                </a:cubicBezTo>
                <a:cubicBezTo>
                  <a:pt x="12337" y="6907"/>
                  <a:pt x="12338" y="7058"/>
                  <a:pt x="12342" y="7210"/>
                </a:cubicBezTo>
                <a:cubicBezTo>
                  <a:pt x="12356" y="7927"/>
                  <a:pt x="12421" y="8644"/>
                  <a:pt x="12408" y="9363"/>
                </a:cubicBezTo>
                <a:cubicBezTo>
                  <a:pt x="12407" y="9485"/>
                  <a:pt x="12412" y="9488"/>
                  <a:pt x="12275" y="9500"/>
                </a:cubicBezTo>
                <a:cubicBezTo>
                  <a:pt x="12078" y="9518"/>
                  <a:pt x="11883" y="9546"/>
                  <a:pt x="11688" y="9578"/>
                </a:cubicBezTo>
                <a:cubicBezTo>
                  <a:pt x="11406" y="9627"/>
                  <a:pt x="11209" y="9767"/>
                  <a:pt x="11070" y="9975"/>
                </a:cubicBezTo>
                <a:cubicBezTo>
                  <a:pt x="10997" y="10086"/>
                  <a:pt x="10944" y="10207"/>
                  <a:pt x="10911" y="10334"/>
                </a:cubicBezTo>
                <a:cubicBezTo>
                  <a:pt x="10857" y="10539"/>
                  <a:pt x="10829" y="10749"/>
                  <a:pt x="10829" y="10960"/>
                </a:cubicBezTo>
                <a:cubicBezTo>
                  <a:pt x="10832" y="11520"/>
                  <a:pt x="10835" y="12081"/>
                  <a:pt x="10846" y="12641"/>
                </a:cubicBezTo>
                <a:cubicBezTo>
                  <a:pt x="10848" y="12719"/>
                  <a:pt x="10825" y="12748"/>
                  <a:pt x="10759" y="12748"/>
                </a:cubicBezTo>
                <a:cubicBezTo>
                  <a:pt x="10748" y="12748"/>
                  <a:pt x="10735" y="12747"/>
                  <a:pt x="10721" y="12745"/>
                </a:cubicBezTo>
                <a:cubicBezTo>
                  <a:pt x="10586" y="12729"/>
                  <a:pt x="10450" y="12718"/>
                  <a:pt x="10315" y="12698"/>
                </a:cubicBezTo>
                <a:cubicBezTo>
                  <a:pt x="9327" y="12545"/>
                  <a:pt x="8502" y="12131"/>
                  <a:pt x="7780" y="11549"/>
                </a:cubicBezTo>
                <a:cubicBezTo>
                  <a:pt x="7700" y="11485"/>
                  <a:pt x="7617" y="11424"/>
                  <a:pt x="7535" y="11363"/>
                </a:cubicBezTo>
                <a:cubicBezTo>
                  <a:pt x="7453" y="11302"/>
                  <a:pt x="7371" y="11244"/>
                  <a:pt x="7319" y="11157"/>
                </a:cubicBezTo>
                <a:cubicBezTo>
                  <a:pt x="7278" y="11089"/>
                  <a:pt x="7212" y="11042"/>
                  <a:pt x="7123" y="11042"/>
                </a:cubicBezTo>
                <a:cubicBezTo>
                  <a:pt x="7099" y="11042"/>
                  <a:pt x="7074" y="11045"/>
                  <a:pt x="7047" y="11052"/>
                </a:cubicBezTo>
                <a:cubicBezTo>
                  <a:pt x="7024" y="11057"/>
                  <a:pt x="7000" y="11060"/>
                  <a:pt x="6976" y="11060"/>
                </a:cubicBezTo>
                <a:cubicBezTo>
                  <a:pt x="6966" y="11060"/>
                  <a:pt x="6955" y="11059"/>
                  <a:pt x="6944" y="11058"/>
                </a:cubicBezTo>
                <a:cubicBezTo>
                  <a:pt x="6935" y="11058"/>
                  <a:pt x="6926" y="11058"/>
                  <a:pt x="6916" y="11058"/>
                </a:cubicBezTo>
                <a:cubicBezTo>
                  <a:pt x="6673" y="11058"/>
                  <a:pt x="6508" y="11150"/>
                  <a:pt x="6451" y="11367"/>
                </a:cubicBezTo>
                <a:cubicBezTo>
                  <a:pt x="6449" y="11376"/>
                  <a:pt x="6431" y="11380"/>
                  <a:pt x="6413" y="11391"/>
                </a:cubicBezTo>
                <a:cubicBezTo>
                  <a:pt x="6289" y="11156"/>
                  <a:pt x="6194" y="10913"/>
                  <a:pt x="6111" y="10667"/>
                </a:cubicBezTo>
                <a:cubicBezTo>
                  <a:pt x="5914" y="10083"/>
                  <a:pt x="5775" y="9487"/>
                  <a:pt x="5663" y="8889"/>
                </a:cubicBezTo>
                <a:cubicBezTo>
                  <a:pt x="5549" y="8269"/>
                  <a:pt x="5317" y="7691"/>
                  <a:pt x="4990" y="7134"/>
                </a:cubicBezTo>
                <a:cubicBezTo>
                  <a:pt x="4743" y="6711"/>
                  <a:pt x="4508" y="6281"/>
                  <a:pt x="4285" y="5850"/>
                </a:cubicBezTo>
                <a:cubicBezTo>
                  <a:pt x="3712" y="4748"/>
                  <a:pt x="3542" y="3602"/>
                  <a:pt x="3775" y="2411"/>
                </a:cubicBezTo>
                <a:cubicBezTo>
                  <a:pt x="3901" y="1765"/>
                  <a:pt x="4185" y="1179"/>
                  <a:pt x="4697" y="682"/>
                </a:cubicBezTo>
                <a:cubicBezTo>
                  <a:pt x="4833" y="550"/>
                  <a:pt x="4959" y="412"/>
                  <a:pt x="5084" y="273"/>
                </a:cubicBezTo>
                <a:cubicBezTo>
                  <a:pt x="5141" y="210"/>
                  <a:pt x="5215" y="152"/>
                  <a:pt x="5219" y="64"/>
                </a:cubicBezTo>
                <a:cubicBezTo>
                  <a:pt x="5218" y="64"/>
                  <a:pt x="5216" y="64"/>
                  <a:pt x="5214" y="64"/>
                </a:cubicBezTo>
                <a:cubicBezTo>
                  <a:pt x="5188" y="64"/>
                  <a:pt x="5154" y="75"/>
                  <a:pt x="5128" y="75"/>
                </a:cubicBezTo>
                <a:cubicBezTo>
                  <a:pt x="5098" y="75"/>
                  <a:pt x="5077" y="61"/>
                  <a:pt x="50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5490331" y="3883909"/>
            <a:ext cx="278" cy="298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3" y="0"/>
                </a:moveTo>
                <a:lnTo>
                  <a:pt x="0" y="2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7754059" y="3988251"/>
            <a:ext cx="371" cy="397"/>
          </a:xfrm>
          <a:custGeom>
            <a:avLst/>
            <a:gdLst/>
            <a:ahLst/>
            <a:cxnLst/>
            <a:rect l="l" t="t" r="r" b="b"/>
            <a:pathLst>
              <a:path w="4" h="4" extrusionOk="0">
                <a:moveTo>
                  <a:pt x="2" y="0"/>
                </a:moveTo>
                <a:lnTo>
                  <a:pt x="0" y="1"/>
                </a:lnTo>
                <a:lnTo>
                  <a:pt x="4" y="4"/>
                </a:lnTo>
                <a:cubicBezTo>
                  <a:pt x="2" y="3"/>
                  <a:pt x="2" y="1"/>
                  <a:pt x="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7814884" y="3991530"/>
            <a:ext cx="371" cy="696"/>
          </a:xfrm>
          <a:custGeom>
            <a:avLst/>
            <a:gdLst/>
            <a:ahLst/>
            <a:cxnLst/>
            <a:rect l="l" t="t" r="r" b="b"/>
            <a:pathLst>
              <a:path w="4" h="7" extrusionOk="0">
                <a:moveTo>
                  <a:pt x="4" y="0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7932086" y="3989443"/>
            <a:ext cx="8252" cy="2584"/>
          </a:xfrm>
          <a:custGeom>
            <a:avLst/>
            <a:gdLst/>
            <a:ahLst/>
            <a:cxnLst/>
            <a:rect l="l" t="t" r="r" b="b"/>
            <a:pathLst>
              <a:path w="89" h="26" extrusionOk="0">
                <a:moveTo>
                  <a:pt x="24" y="0"/>
                </a:moveTo>
                <a:cubicBezTo>
                  <a:pt x="16" y="0"/>
                  <a:pt x="8" y="1"/>
                  <a:pt x="0" y="1"/>
                </a:cubicBezTo>
                <a:cubicBezTo>
                  <a:pt x="12" y="11"/>
                  <a:pt x="26" y="18"/>
                  <a:pt x="42" y="21"/>
                </a:cubicBezTo>
                <a:cubicBezTo>
                  <a:pt x="49" y="24"/>
                  <a:pt x="59" y="25"/>
                  <a:pt x="67" y="25"/>
                </a:cubicBezTo>
                <a:cubicBezTo>
                  <a:pt x="72" y="25"/>
                  <a:pt x="77" y="25"/>
                  <a:pt x="78" y="23"/>
                </a:cubicBezTo>
                <a:cubicBezTo>
                  <a:pt x="88" y="12"/>
                  <a:pt x="88" y="7"/>
                  <a:pt x="80" y="7"/>
                </a:cubicBezTo>
                <a:cubicBezTo>
                  <a:pt x="76" y="7"/>
                  <a:pt x="70" y="8"/>
                  <a:pt x="63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0" y="11"/>
                  <a:pt x="53" y="2"/>
                  <a:pt x="48" y="1"/>
                </a:cubicBezTo>
                <a:cubicBezTo>
                  <a:pt x="40" y="1"/>
                  <a:pt x="32" y="0"/>
                  <a:pt x="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5687923" y="3886990"/>
            <a:ext cx="371" cy="596"/>
          </a:xfrm>
          <a:custGeom>
            <a:avLst/>
            <a:gdLst/>
            <a:ahLst/>
            <a:cxnLst/>
            <a:rect l="l" t="t" r="r" b="b"/>
            <a:pathLst>
              <a:path w="4" h="6" extrusionOk="0">
                <a:moveTo>
                  <a:pt x="3" y="0"/>
                </a:moveTo>
                <a:cubicBezTo>
                  <a:pt x="3" y="1"/>
                  <a:pt x="2" y="1"/>
                  <a:pt x="2" y="2"/>
                </a:cubicBezTo>
                <a:lnTo>
                  <a:pt x="2" y="2"/>
                </a:lnTo>
                <a:cubicBezTo>
                  <a:pt x="3" y="1"/>
                  <a:pt x="3" y="1"/>
                  <a:pt x="3" y="0"/>
                </a:cubicBezTo>
                <a:close/>
                <a:moveTo>
                  <a:pt x="2" y="2"/>
                </a:moveTo>
                <a:lnTo>
                  <a:pt x="2" y="2"/>
                </a:lnTo>
                <a:cubicBezTo>
                  <a:pt x="2" y="2"/>
                  <a:pt x="1" y="3"/>
                  <a:pt x="1" y="4"/>
                </a:cubicBezTo>
                <a:lnTo>
                  <a:pt x="2" y="5"/>
                </a:lnTo>
                <a:cubicBezTo>
                  <a:pt x="2" y="4"/>
                  <a:pt x="2" y="3"/>
                  <a:pt x="2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4819855" y="3940751"/>
            <a:ext cx="48679" cy="46407"/>
          </a:xfrm>
          <a:custGeom>
            <a:avLst/>
            <a:gdLst/>
            <a:ahLst/>
            <a:cxnLst/>
            <a:rect l="l" t="t" r="r" b="b"/>
            <a:pathLst>
              <a:path w="525" h="467" extrusionOk="0">
                <a:moveTo>
                  <a:pt x="469" y="1"/>
                </a:moveTo>
                <a:cubicBezTo>
                  <a:pt x="460" y="1"/>
                  <a:pt x="451" y="3"/>
                  <a:pt x="443" y="6"/>
                </a:cubicBezTo>
                <a:cubicBezTo>
                  <a:pt x="367" y="49"/>
                  <a:pt x="303" y="108"/>
                  <a:pt x="254" y="180"/>
                </a:cubicBezTo>
                <a:lnTo>
                  <a:pt x="217" y="214"/>
                </a:lnTo>
                <a:lnTo>
                  <a:pt x="205" y="224"/>
                </a:lnTo>
                <a:cubicBezTo>
                  <a:pt x="118" y="268"/>
                  <a:pt x="67" y="344"/>
                  <a:pt x="1" y="406"/>
                </a:cubicBezTo>
                <a:cubicBezTo>
                  <a:pt x="3" y="426"/>
                  <a:pt x="5" y="446"/>
                  <a:pt x="8" y="466"/>
                </a:cubicBezTo>
                <a:cubicBezTo>
                  <a:pt x="77" y="408"/>
                  <a:pt x="164" y="365"/>
                  <a:pt x="213" y="290"/>
                </a:cubicBezTo>
                <a:lnTo>
                  <a:pt x="267" y="248"/>
                </a:lnTo>
                <a:lnTo>
                  <a:pt x="311" y="214"/>
                </a:lnTo>
                <a:cubicBezTo>
                  <a:pt x="353" y="144"/>
                  <a:pt x="450" y="126"/>
                  <a:pt x="500" y="66"/>
                </a:cubicBezTo>
                <a:cubicBezTo>
                  <a:pt x="517" y="45"/>
                  <a:pt x="525" y="22"/>
                  <a:pt x="496" y="6"/>
                </a:cubicBezTo>
                <a:cubicBezTo>
                  <a:pt x="487" y="3"/>
                  <a:pt x="478" y="1"/>
                  <a:pt x="4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6"/>
          <p:cNvSpPr/>
          <p:nvPr/>
        </p:nvSpPr>
        <p:spPr>
          <a:xfrm>
            <a:off x="7327720" y="3935881"/>
            <a:ext cx="9643" cy="9242"/>
          </a:xfrm>
          <a:custGeom>
            <a:avLst/>
            <a:gdLst/>
            <a:ahLst/>
            <a:cxnLst/>
            <a:rect l="l" t="t" r="r" b="b"/>
            <a:pathLst>
              <a:path w="104" h="93" extrusionOk="0">
                <a:moveTo>
                  <a:pt x="6" y="1"/>
                </a:moveTo>
                <a:cubicBezTo>
                  <a:pt x="4" y="31"/>
                  <a:pt x="3" y="62"/>
                  <a:pt x="1" y="92"/>
                </a:cubicBezTo>
                <a:cubicBezTo>
                  <a:pt x="42" y="77"/>
                  <a:pt x="78" y="48"/>
                  <a:pt x="103" y="11"/>
                </a:cubicBezTo>
                <a:lnTo>
                  <a:pt x="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7372135" y="3945322"/>
            <a:ext cx="16412" cy="20471"/>
          </a:xfrm>
          <a:custGeom>
            <a:avLst/>
            <a:gdLst/>
            <a:ahLst/>
            <a:cxnLst/>
            <a:rect l="l" t="t" r="r" b="b"/>
            <a:pathLst>
              <a:path w="177" h="206" extrusionOk="0">
                <a:moveTo>
                  <a:pt x="129" y="1"/>
                </a:moveTo>
                <a:cubicBezTo>
                  <a:pt x="94" y="18"/>
                  <a:pt x="82" y="49"/>
                  <a:pt x="69" y="79"/>
                </a:cubicBezTo>
                <a:cubicBezTo>
                  <a:pt x="28" y="109"/>
                  <a:pt x="3" y="155"/>
                  <a:pt x="1" y="205"/>
                </a:cubicBezTo>
                <a:cubicBezTo>
                  <a:pt x="54" y="168"/>
                  <a:pt x="111" y="137"/>
                  <a:pt x="141" y="85"/>
                </a:cubicBezTo>
                <a:cubicBezTo>
                  <a:pt x="161" y="78"/>
                  <a:pt x="176" y="67"/>
                  <a:pt x="177" y="47"/>
                </a:cubicBezTo>
                <a:lnTo>
                  <a:pt x="12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6440644" y="3882915"/>
            <a:ext cx="278" cy="397"/>
          </a:xfrm>
          <a:custGeom>
            <a:avLst/>
            <a:gdLst/>
            <a:ahLst/>
            <a:cxnLst/>
            <a:rect l="l" t="t" r="r" b="b"/>
            <a:pathLst>
              <a:path w="3" h="4" extrusionOk="0">
                <a:moveTo>
                  <a:pt x="2" y="1"/>
                </a:moveTo>
                <a:lnTo>
                  <a:pt x="0" y="3"/>
                </a:lnTo>
                <a:cubicBezTo>
                  <a:pt x="1" y="3"/>
                  <a:pt x="1" y="2"/>
                  <a:pt x="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6439161" y="3883213"/>
            <a:ext cx="2504" cy="2882"/>
          </a:xfrm>
          <a:custGeom>
            <a:avLst/>
            <a:gdLst/>
            <a:ahLst/>
            <a:cxnLst/>
            <a:rect l="l" t="t" r="r" b="b"/>
            <a:pathLst>
              <a:path w="27" h="29" extrusionOk="0">
                <a:moveTo>
                  <a:pt x="16" y="0"/>
                </a:moveTo>
                <a:lnTo>
                  <a:pt x="1" y="22"/>
                </a:lnTo>
                <a:cubicBezTo>
                  <a:pt x="7" y="24"/>
                  <a:pt x="14" y="29"/>
                  <a:pt x="16" y="29"/>
                </a:cubicBezTo>
                <a:cubicBezTo>
                  <a:pt x="27" y="19"/>
                  <a:pt x="27" y="10"/>
                  <a:pt x="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7565090" y="3987158"/>
            <a:ext cx="927" cy="1590"/>
          </a:xfrm>
          <a:custGeom>
            <a:avLst/>
            <a:gdLst/>
            <a:ahLst/>
            <a:cxnLst/>
            <a:rect l="l" t="t" r="r" b="b"/>
            <a:pathLst>
              <a:path w="10" h="16" extrusionOk="0">
                <a:moveTo>
                  <a:pt x="8" y="1"/>
                </a:moveTo>
                <a:lnTo>
                  <a:pt x="0" y="15"/>
                </a:lnTo>
                <a:lnTo>
                  <a:pt x="10" y="16"/>
                </a:lnTo>
                <a:lnTo>
                  <a:pt x="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/>
          <p:nvPr/>
        </p:nvSpPr>
        <p:spPr>
          <a:xfrm>
            <a:off x="7810341" y="3995207"/>
            <a:ext cx="742" cy="795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4" y="0"/>
                </a:moveTo>
                <a:lnTo>
                  <a:pt x="1" y="7"/>
                </a:lnTo>
                <a:lnTo>
                  <a:pt x="8" y="3"/>
                </a:ln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7814514" y="3991928"/>
            <a:ext cx="742" cy="397"/>
          </a:xfrm>
          <a:custGeom>
            <a:avLst/>
            <a:gdLst/>
            <a:ahLst/>
            <a:cxnLst/>
            <a:rect l="l" t="t" r="r" b="b"/>
            <a:pathLst>
              <a:path w="8" h="4" extrusionOk="0">
                <a:moveTo>
                  <a:pt x="5" y="0"/>
                </a:moveTo>
                <a:lnTo>
                  <a:pt x="1" y="4"/>
                </a:lnTo>
                <a:cubicBezTo>
                  <a:pt x="3" y="2"/>
                  <a:pt x="5" y="2"/>
                  <a:pt x="8" y="2"/>
                </a:cubicBezTo>
                <a:lnTo>
                  <a:pt x="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7811546" y="3992226"/>
            <a:ext cx="2967" cy="2484"/>
          </a:xfrm>
          <a:custGeom>
            <a:avLst/>
            <a:gdLst/>
            <a:ahLst/>
            <a:cxnLst/>
            <a:rect l="l" t="t" r="r" b="b"/>
            <a:pathLst>
              <a:path w="32" h="25" extrusionOk="0">
                <a:moveTo>
                  <a:pt x="32" y="1"/>
                </a:moveTo>
                <a:lnTo>
                  <a:pt x="32" y="1"/>
                </a:lnTo>
                <a:cubicBezTo>
                  <a:pt x="18" y="3"/>
                  <a:pt x="7" y="11"/>
                  <a:pt x="1" y="24"/>
                </a:cubicBezTo>
                <a:lnTo>
                  <a:pt x="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7810712" y="3994611"/>
            <a:ext cx="927" cy="894"/>
          </a:xfrm>
          <a:custGeom>
            <a:avLst/>
            <a:gdLst/>
            <a:ahLst/>
            <a:cxnLst/>
            <a:rect l="l" t="t" r="r" b="b"/>
            <a:pathLst>
              <a:path w="10" h="9" extrusionOk="0">
                <a:moveTo>
                  <a:pt x="10" y="0"/>
                </a:moveTo>
                <a:lnTo>
                  <a:pt x="0" y="6"/>
                </a:lnTo>
                <a:lnTo>
                  <a:pt x="4" y="9"/>
                </a:lnTo>
                <a:cubicBezTo>
                  <a:pt x="6" y="6"/>
                  <a:pt x="7" y="3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6"/>
          <p:cNvSpPr/>
          <p:nvPr/>
        </p:nvSpPr>
        <p:spPr>
          <a:xfrm>
            <a:off x="7752297" y="3988648"/>
            <a:ext cx="1298" cy="994"/>
          </a:xfrm>
          <a:custGeom>
            <a:avLst/>
            <a:gdLst/>
            <a:ahLst/>
            <a:cxnLst/>
            <a:rect l="l" t="t" r="r" b="b"/>
            <a:pathLst>
              <a:path w="14" h="10" extrusionOk="0">
                <a:moveTo>
                  <a:pt x="13" y="1"/>
                </a:moveTo>
                <a:cubicBezTo>
                  <a:pt x="11" y="1"/>
                  <a:pt x="10" y="2"/>
                  <a:pt x="7" y="2"/>
                </a:cubicBezTo>
                <a:cubicBezTo>
                  <a:pt x="4" y="3"/>
                  <a:pt x="2" y="7"/>
                  <a:pt x="0" y="9"/>
                </a:cubicBezTo>
                <a:lnTo>
                  <a:pt x="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6"/>
          <p:cNvSpPr/>
          <p:nvPr/>
        </p:nvSpPr>
        <p:spPr>
          <a:xfrm>
            <a:off x="7753502" y="3988350"/>
            <a:ext cx="927" cy="397"/>
          </a:xfrm>
          <a:custGeom>
            <a:avLst/>
            <a:gdLst/>
            <a:ahLst/>
            <a:cxnLst/>
            <a:rect l="l" t="t" r="r" b="b"/>
            <a:pathLst>
              <a:path w="10" h="4" extrusionOk="0">
                <a:moveTo>
                  <a:pt x="6" y="0"/>
                </a:moveTo>
                <a:lnTo>
                  <a:pt x="0" y="4"/>
                </a:lnTo>
                <a:lnTo>
                  <a:pt x="0" y="4"/>
                </a:lnTo>
                <a:lnTo>
                  <a:pt x="10" y="3"/>
                </a:lnTo>
                <a:lnTo>
                  <a:pt x="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5242206" y="3927037"/>
            <a:ext cx="5192" cy="6161"/>
          </a:xfrm>
          <a:custGeom>
            <a:avLst/>
            <a:gdLst/>
            <a:ahLst/>
            <a:cxnLst/>
            <a:rect l="l" t="t" r="r" b="b"/>
            <a:pathLst>
              <a:path w="56" h="62" extrusionOk="0">
                <a:moveTo>
                  <a:pt x="56" y="0"/>
                </a:moveTo>
                <a:cubicBezTo>
                  <a:pt x="51" y="5"/>
                  <a:pt x="48" y="12"/>
                  <a:pt x="46" y="19"/>
                </a:cubicBezTo>
                <a:cubicBezTo>
                  <a:pt x="17" y="19"/>
                  <a:pt x="2" y="31"/>
                  <a:pt x="5" y="56"/>
                </a:cubicBezTo>
                <a:lnTo>
                  <a:pt x="0" y="61"/>
                </a:lnTo>
                <a:lnTo>
                  <a:pt x="5" y="57"/>
                </a:lnTo>
                <a:cubicBezTo>
                  <a:pt x="6" y="58"/>
                  <a:pt x="8" y="58"/>
                  <a:pt x="9" y="58"/>
                </a:cubicBezTo>
                <a:cubicBezTo>
                  <a:pt x="37" y="58"/>
                  <a:pt x="50" y="46"/>
                  <a:pt x="46" y="21"/>
                </a:cubicBezTo>
                <a:cubicBezTo>
                  <a:pt x="50" y="13"/>
                  <a:pt x="54" y="8"/>
                  <a:pt x="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5684121" y="3887288"/>
            <a:ext cx="4265" cy="3577"/>
          </a:xfrm>
          <a:custGeom>
            <a:avLst/>
            <a:gdLst/>
            <a:ahLst/>
            <a:cxnLst/>
            <a:rect l="l" t="t" r="r" b="b"/>
            <a:pathLst>
              <a:path w="46" h="36" extrusionOk="0">
                <a:moveTo>
                  <a:pt x="43" y="1"/>
                </a:moveTo>
                <a:cubicBezTo>
                  <a:pt x="23" y="3"/>
                  <a:pt x="6" y="16"/>
                  <a:pt x="0" y="35"/>
                </a:cubicBezTo>
                <a:lnTo>
                  <a:pt x="45" y="2"/>
                </a:lnTo>
                <a:lnTo>
                  <a:pt x="4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5683565" y="3890766"/>
            <a:ext cx="649" cy="596"/>
          </a:xfrm>
          <a:custGeom>
            <a:avLst/>
            <a:gdLst/>
            <a:ahLst/>
            <a:cxnLst/>
            <a:rect l="l" t="t" r="r" b="b"/>
            <a:pathLst>
              <a:path w="7" h="6" extrusionOk="0">
                <a:moveTo>
                  <a:pt x="5" y="0"/>
                </a:moveTo>
                <a:lnTo>
                  <a:pt x="5" y="2"/>
                </a:lnTo>
                <a:lnTo>
                  <a:pt x="0" y="5"/>
                </a:lnTo>
                <a:lnTo>
                  <a:pt x="6" y="2"/>
                </a:lnTo>
                <a:lnTo>
                  <a:pt x="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6"/>
          <p:cNvSpPr/>
          <p:nvPr/>
        </p:nvSpPr>
        <p:spPr>
          <a:xfrm>
            <a:off x="5474198" y="3890269"/>
            <a:ext cx="5100" cy="4770"/>
          </a:xfrm>
          <a:custGeom>
            <a:avLst/>
            <a:gdLst/>
            <a:ahLst/>
            <a:cxnLst/>
            <a:rect l="l" t="t" r="r" b="b"/>
            <a:pathLst>
              <a:path w="55" h="48" extrusionOk="0">
                <a:moveTo>
                  <a:pt x="54" y="1"/>
                </a:moveTo>
                <a:lnTo>
                  <a:pt x="47" y="3"/>
                </a:lnTo>
                <a:cubicBezTo>
                  <a:pt x="21" y="7"/>
                  <a:pt x="5" y="18"/>
                  <a:pt x="5" y="41"/>
                </a:cubicBezTo>
                <a:lnTo>
                  <a:pt x="1" y="47"/>
                </a:lnTo>
                <a:lnTo>
                  <a:pt x="7" y="42"/>
                </a:lnTo>
                <a:cubicBezTo>
                  <a:pt x="28" y="42"/>
                  <a:pt x="46" y="27"/>
                  <a:pt x="48" y="5"/>
                </a:cubicBezTo>
                <a:lnTo>
                  <a:pt x="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6"/>
          <p:cNvSpPr/>
          <p:nvPr/>
        </p:nvSpPr>
        <p:spPr>
          <a:xfrm>
            <a:off x="5489682" y="3884008"/>
            <a:ext cx="927" cy="397"/>
          </a:xfrm>
          <a:custGeom>
            <a:avLst/>
            <a:gdLst/>
            <a:ahLst/>
            <a:cxnLst/>
            <a:rect l="l" t="t" r="r" b="b"/>
            <a:pathLst>
              <a:path w="10" h="4" extrusionOk="0">
                <a:moveTo>
                  <a:pt x="7" y="1"/>
                </a:moveTo>
                <a:lnTo>
                  <a:pt x="0" y="3"/>
                </a:lnTo>
                <a:lnTo>
                  <a:pt x="10" y="2"/>
                </a:lnTo>
                <a:lnTo>
                  <a:pt x="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7567501" y="3966588"/>
            <a:ext cx="13537" cy="15502"/>
          </a:xfrm>
          <a:custGeom>
            <a:avLst/>
            <a:gdLst/>
            <a:ahLst/>
            <a:cxnLst/>
            <a:rect l="l" t="t" r="r" b="b"/>
            <a:pathLst>
              <a:path w="146" h="156" extrusionOk="0">
                <a:moveTo>
                  <a:pt x="98" y="0"/>
                </a:moveTo>
                <a:cubicBezTo>
                  <a:pt x="71" y="0"/>
                  <a:pt x="69" y="27"/>
                  <a:pt x="58" y="42"/>
                </a:cubicBezTo>
                <a:cubicBezTo>
                  <a:pt x="23" y="71"/>
                  <a:pt x="1" y="101"/>
                  <a:pt x="20" y="155"/>
                </a:cubicBezTo>
                <a:cubicBezTo>
                  <a:pt x="67" y="116"/>
                  <a:pt x="110" y="91"/>
                  <a:pt x="123" y="43"/>
                </a:cubicBezTo>
                <a:cubicBezTo>
                  <a:pt x="121" y="30"/>
                  <a:pt x="146" y="15"/>
                  <a:pt x="117" y="4"/>
                </a:cubicBezTo>
                <a:cubicBezTo>
                  <a:pt x="109" y="2"/>
                  <a:pt x="103" y="0"/>
                  <a:pt x="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911477" y="3866320"/>
            <a:ext cx="742" cy="696"/>
          </a:xfrm>
          <a:custGeom>
            <a:avLst/>
            <a:gdLst/>
            <a:ahLst/>
            <a:cxnLst/>
            <a:rect l="l" t="t" r="r" b="b"/>
            <a:pathLst>
              <a:path w="8" h="7" extrusionOk="0">
                <a:moveTo>
                  <a:pt x="4" y="0"/>
                </a:moveTo>
                <a:lnTo>
                  <a:pt x="1" y="6"/>
                </a:lnTo>
                <a:lnTo>
                  <a:pt x="8" y="3"/>
                </a:ln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6"/>
          <p:cNvSpPr/>
          <p:nvPr/>
        </p:nvSpPr>
        <p:spPr>
          <a:xfrm>
            <a:off x="5911848" y="3862544"/>
            <a:ext cx="3894" cy="4074"/>
          </a:xfrm>
          <a:custGeom>
            <a:avLst/>
            <a:gdLst/>
            <a:ahLst/>
            <a:cxnLst/>
            <a:rect l="l" t="t" r="r" b="b"/>
            <a:pathLst>
              <a:path w="42" h="41" extrusionOk="0">
                <a:moveTo>
                  <a:pt x="38" y="0"/>
                </a:moveTo>
                <a:lnTo>
                  <a:pt x="0" y="38"/>
                </a:lnTo>
                <a:lnTo>
                  <a:pt x="4" y="41"/>
                </a:lnTo>
                <a:lnTo>
                  <a:pt x="42" y="3"/>
                </a:lnTo>
                <a:lnTo>
                  <a:pt x="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6"/>
          <p:cNvSpPr/>
          <p:nvPr/>
        </p:nvSpPr>
        <p:spPr>
          <a:xfrm>
            <a:off x="5916113" y="3859364"/>
            <a:ext cx="3060" cy="2981"/>
          </a:xfrm>
          <a:custGeom>
            <a:avLst/>
            <a:gdLst/>
            <a:ahLst/>
            <a:cxnLst/>
            <a:rect l="l" t="t" r="r" b="b"/>
            <a:pathLst>
              <a:path w="33" h="30" extrusionOk="0">
                <a:moveTo>
                  <a:pt x="33" y="0"/>
                </a:moveTo>
                <a:lnTo>
                  <a:pt x="1" y="30"/>
                </a:lnTo>
                <a:cubicBezTo>
                  <a:pt x="18" y="25"/>
                  <a:pt x="32" y="17"/>
                  <a:pt x="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6"/>
          <p:cNvSpPr/>
          <p:nvPr/>
        </p:nvSpPr>
        <p:spPr>
          <a:xfrm>
            <a:off x="5919080" y="3858668"/>
            <a:ext cx="556" cy="795"/>
          </a:xfrm>
          <a:custGeom>
            <a:avLst/>
            <a:gdLst/>
            <a:ahLst/>
            <a:cxnLst/>
            <a:rect l="l" t="t" r="r" b="b"/>
            <a:pathLst>
              <a:path w="6" h="8" extrusionOk="0">
                <a:moveTo>
                  <a:pt x="1" y="0"/>
                </a:moveTo>
                <a:cubicBezTo>
                  <a:pt x="1" y="2"/>
                  <a:pt x="1" y="5"/>
                  <a:pt x="1" y="7"/>
                </a:cubicBezTo>
                <a:lnTo>
                  <a:pt x="4" y="4"/>
                </a:lnTo>
                <a:cubicBezTo>
                  <a:pt x="5" y="2"/>
                  <a:pt x="4" y="1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5915371" y="3862246"/>
            <a:ext cx="835" cy="596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9" y="1"/>
                </a:moveTo>
                <a:cubicBezTo>
                  <a:pt x="6" y="2"/>
                  <a:pt x="4" y="2"/>
                  <a:pt x="0" y="3"/>
                </a:cubicBezTo>
                <a:lnTo>
                  <a:pt x="4" y="6"/>
                </a:lnTo>
                <a:lnTo>
                  <a:pt x="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6467348" y="3190978"/>
            <a:ext cx="556" cy="397"/>
          </a:xfrm>
          <a:custGeom>
            <a:avLst/>
            <a:gdLst/>
            <a:ahLst/>
            <a:cxnLst/>
            <a:rect l="l" t="t" r="r" b="b"/>
            <a:pathLst>
              <a:path w="6" h="4" extrusionOk="0">
                <a:moveTo>
                  <a:pt x="3" y="1"/>
                </a:moveTo>
                <a:cubicBezTo>
                  <a:pt x="3" y="2"/>
                  <a:pt x="2" y="2"/>
                  <a:pt x="1" y="3"/>
                </a:cubicBezTo>
                <a:cubicBezTo>
                  <a:pt x="1" y="4"/>
                  <a:pt x="1" y="4"/>
                  <a:pt x="2" y="4"/>
                </a:cubicBezTo>
                <a:cubicBezTo>
                  <a:pt x="3" y="4"/>
                  <a:pt x="5" y="3"/>
                  <a:pt x="6" y="3"/>
                </a:cubicBezTo>
                <a:lnTo>
                  <a:pt x="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6656317" y="3769232"/>
            <a:ext cx="154105" cy="27825"/>
          </a:xfrm>
          <a:custGeom>
            <a:avLst/>
            <a:gdLst/>
            <a:ahLst/>
            <a:cxnLst/>
            <a:rect l="l" t="t" r="r" b="b"/>
            <a:pathLst>
              <a:path w="1662" h="280" extrusionOk="0">
                <a:moveTo>
                  <a:pt x="93" y="0"/>
                </a:moveTo>
                <a:cubicBezTo>
                  <a:pt x="81" y="64"/>
                  <a:pt x="5" y="104"/>
                  <a:pt x="1" y="170"/>
                </a:cubicBezTo>
                <a:cubicBezTo>
                  <a:pt x="140" y="230"/>
                  <a:pt x="743" y="280"/>
                  <a:pt x="1215" y="280"/>
                </a:cubicBezTo>
                <a:cubicBezTo>
                  <a:pt x="1317" y="280"/>
                  <a:pt x="1413" y="277"/>
                  <a:pt x="1496" y="272"/>
                </a:cubicBezTo>
                <a:lnTo>
                  <a:pt x="1661" y="278"/>
                </a:lnTo>
                <a:cubicBezTo>
                  <a:pt x="1657" y="269"/>
                  <a:pt x="1653" y="259"/>
                  <a:pt x="1651" y="249"/>
                </a:cubicBezTo>
                <a:cubicBezTo>
                  <a:pt x="1649" y="249"/>
                  <a:pt x="1646" y="249"/>
                  <a:pt x="1644" y="249"/>
                </a:cubicBezTo>
                <a:cubicBezTo>
                  <a:pt x="1636" y="249"/>
                  <a:pt x="1628" y="246"/>
                  <a:pt x="1621" y="239"/>
                </a:cubicBezTo>
                <a:lnTo>
                  <a:pt x="1496" y="251"/>
                </a:lnTo>
                <a:cubicBezTo>
                  <a:pt x="1400" y="235"/>
                  <a:pt x="1302" y="222"/>
                  <a:pt x="1207" y="207"/>
                </a:cubicBezTo>
                <a:cubicBezTo>
                  <a:pt x="1178" y="202"/>
                  <a:pt x="1138" y="205"/>
                  <a:pt x="1147" y="163"/>
                </a:cubicBezTo>
                <a:lnTo>
                  <a:pt x="1147" y="163"/>
                </a:lnTo>
                <a:cubicBezTo>
                  <a:pt x="1093" y="180"/>
                  <a:pt x="1039" y="185"/>
                  <a:pt x="985" y="185"/>
                </a:cubicBezTo>
                <a:cubicBezTo>
                  <a:pt x="898" y="185"/>
                  <a:pt x="811" y="171"/>
                  <a:pt x="725" y="167"/>
                </a:cubicBezTo>
                <a:cubicBezTo>
                  <a:pt x="679" y="164"/>
                  <a:pt x="682" y="132"/>
                  <a:pt x="676" y="106"/>
                </a:cubicBezTo>
                <a:cubicBezTo>
                  <a:pt x="634" y="133"/>
                  <a:pt x="593" y="154"/>
                  <a:pt x="538" y="154"/>
                </a:cubicBezTo>
                <a:cubicBezTo>
                  <a:pt x="530" y="154"/>
                  <a:pt x="522" y="153"/>
                  <a:pt x="513" y="152"/>
                </a:cubicBezTo>
                <a:cubicBezTo>
                  <a:pt x="386" y="139"/>
                  <a:pt x="257" y="136"/>
                  <a:pt x="129" y="128"/>
                </a:cubicBezTo>
                <a:cubicBezTo>
                  <a:pt x="99" y="74"/>
                  <a:pt x="171" y="62"/>
                  <a:pt x="183" y="27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"/>
          <p:cNvSpPr/>
          <p:nvPr/>
        </p:nvSpPr>
        <p:spPr>
          <a:xfrm>
            <a:off x="6136051" y="3434940"/>
            <a:ext cx="69635" cy="92020"/>
          </a:xfrm>
          <a:custGeom>
            <a:avLst/>
            <a:gdLst/>
            <a:ahLst/>
            <a:cxnLst/>
            <a:rect l="l" t="t" r="r" b="b"/>
            <a:pathLst>
              <a:path w="751" h="926" extrusionOk="0">
                <a:moveTo>
                  <a:pt x="13" y="1"/>
                </a:moveTo>
                <a:cubicBezTo>
                  <a:pt x="9" y="25"/>
                  <a:pt x="5" y="50"/>
                  <a:pt x="0" y="73"/>
                </a:cubicBezTo>
                <a:cubicBezTo>
                  <a:pt x="147" y="217"/>
                  <a:pt x="287" y="366"/>
                  <a:pt x="397" y="532"/>
                </a:cubicBezTo>
                <a:cubicBezTo>
                  <a:pt x="484" y="662"/>
                  <a:pt x="564" y="794"/>
                  <a:pt x="647" y="926"/>
                </a:cubicBezTo>
                <a:cubicBezTo>
                  <a:pt x="665" y="884"/>
                  <a:pt x="723" y="889"/>
                  <a:pt x="750" y="858"/>
                </a:cubicBezTo>
                <a:cubicBezTo>
                  <a:pt x="677" y="847"/>
                  <a:pt x="667" y="787"/>
                  <a:pt x="641" y="744"/>
                </a:cubicBezTo>
                <a:cubicBezTo>
                  <a:pt x="473" y="463"/>
                  <a:pt x="262" y="213"/>
                  <a:pt x="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"/>
          <p:cNvSpPr/>
          <p:nvPr/>
        </p:nvSpPr>
        <p:spPr>
          <a:xfrm>
            <a:off x="5342624" y="3519606"/>
            <a:ext cx="278" cy="298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0" y="0"/>
                </a:moveTo>
                <a:lnTo>
                  <a:pt x="0" y="2"/>
                </a:lnTo>
                <a:cubicBezTo>
                  <a:pt x="1" y="1"/>
                  <a:pt x="1" y="1"/>
                  <a:pt x="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/>
          <p:nvPr/>
        </p:nvSpPr>
        <p:spPr>
          <a:xfrm>
            <a:off x="5040998" y="3337057"/>
            <a:ext cx="185" cy="397"/>
          </a:xfrm>
          <a:custGeom>
            <a:avLst/>
            <a:gdLst/>
            <a:ahLst/>
            <a:cxnLst/>
            <a:rect l="l" t="t" r="r" b="b"/>
            <a:pathLst>
              <a:path w="2" h="4" extrusionOk="0">
                <a:moveTo>
                  <a:pt x="0" y="0"/>
                </a:moveTo>
                <a:lnTo>
                  <a:pt x="2" y="4"/>
                </a:lnTo>
                <a:lnTo>
                  <a:pt x="2" y="2"/>
                </a:lnTo>
                <a:cubicBezTo>
                  <a:pt x="2" y="0"/>
                  <a:pt x="0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5033302" y="3323244"/>
            <a:ext cx="464" cy="298"/>
          </a:xfrm>
          <a:custGeom>
            <a:avLst/>
            <a:gdLst/>
            <a:ahLst/>
            <a:cxnLst/>
            <a:rect l="l" t="t" r="r" b="b"/>
            <a:pathLst>
              <a:path w="5" h="3" extrusionOk="0">
                <a:moveTo>
                  <a:pt x="0" y="0"/>
                </a:moveTo>
                <a:lnTo>
                  <a:pt x="0" y="3"/>
                </a:lnTo>
                <a:lnTo>
                  <a:pt x="3" y="3"/>
                </a:lnTo>
                <a:cubicBezTo>
                  <a:pt x="3" y="3"/>
                  <a:pt x="4" y="3"/>
                  <a:pt x="5" y="1"/>
                </a:cubicBezTo>
                <a:cubicBezTo>
                  <a:pt x="5" y="1"/>
                  <a:pt x="1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6"/>
          <p:cNvSpPr/>
          <p:nvPr/>
        </p:nvSpPr>
        <p:spPr>
          <a:xfrm>
            <a:off x="5040813" y="3337057"/>
            <a:ext cx="371" cy="397"/>
          </a:xfrm>
          <a:custGeom>
            <a:avLst/>
            <a:gdLst/>
            <a:ahLst/>
            <a:cxnLst/>
            <a:rect l="l" t="t" r="r" b="b"/>
            <a:pathLst>
              <a:path w="4" h="4" extrusionOk="0">
                <a:moveTo>
                  <a:pt x="2" y="0"/>
                </a:moveTo>
                <a:cubicBezTo>
                  <a:pt x="1" y="0"/>
                  <a:pt x="1" y="2"/>
                  <a:pt x="0" y="3"/>
                </a:cubicBezTo>
                <a:cubicBezTo>
                  <a:pt x="1" y="3"/>
                  <a:pt x="2" y="4"/>
                  <a:pt x="4" y="4"/>
                </a:cubicBezTo>
                <a:lnTo>
                  <a:pt x="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6"/>
          <p:cNvSpPr/>
          <p:nvPr/>
        </p:nvSpPr>
        <p:spPr>
          <a:xfrm>
            <a:off x="8035749" y="3048676"/>
            <a:ext cx="556" cy="298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2" y="0"/>
                </a:moveTo>
                <a:cubicBezTo>
                  <a:pt x="1" y="0"/>
                  <a:pt x="1" y="2"/>
                  <a:pt x="1" y="2"/>
                </a:cubicBezTo>
                <a:cubicBezTo>
                  <a:pt x="2" y="2"/>
                  <a:pt x="3" y="2"/>
                  <a:pt x="5" y="2"/>
                </a:cubicBezTo>
                <a:lnTo>
                  <a:pt x="5" y="2"/>
                </a:lnTo>
                <a:lnTo>
                  <a:pt x="2" y="0"/>
                </a:lnTo>
                <a:close/>
                <a:moveTo>
                  <a:pt x="5" y="2"/>
                </a:moveTo>
                <a:lnTo>
                  <a:pt x="5" y="3"/>
                </a:lnTo>
                <a:cubicBezTo>
                  <a:pt x="5" y="3"/>
                  <a:pt x="5" y="2"/>
                  <a:pt x="5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6"/>
          <p:cNvSpPr/>
          <p:nvPr/>
        </p:nvSpPr>
        <p:spPr>
          <a:xfrm>
            <a:off x="7844927" y="3849029"/>
            <a:ext cx="32638" cy="9142"/>
          </a:xfrm>
          <a:custGeom>
            <a:avLst/>
            <a:gdLst/>
            <a:ahLst/>
            <a:cxnLst/>
            <a:rect l="l" t="t" r="r" b="b"/>
            <a:pathLst>
              <a:path w="352" h="92" extrusionOk="0">
                <a:moveTo>
                  <a:pt x="76" y="0"/>
                </a:moveTo>
                <a:cubicBezTo>
                  <a:pt x="51" y="0"/>
                  <a:pt x="26" y="3"/>
                  <a:pt x="1" y="6"/>
                </a:cubicBezTo>
                <a:cubicBezTo>
                  <a:pt x="1" y="19"/>
                  <a:pt x="3" y="32"/>
                  <a:pt x="3" y="45"/>
                </a:cubicBezTo>
                <a:lnTo>
                  <a:pt x="128" y="86"/>
                </a:lnTo>
                <a:cubicBezTo>
                  <a:pt x="145" y="78"/>
                  <a:pt x="163" y="76"/>
                  <a:pt x="180" y="76"/>
                </a:cubicBezTo>
                <a:cubicBezTo>
                  <a:pt x="221" y="76"/>
                  <a:pt x="262" y="91"/>
                  <a:pt x="303" y="91"/>
                </a:cubicBezTo>
                <a:cubicBezTo>
                  <a:pt x="309" y="91"/>
                  <a:pt x="316" y="91"/>
                  <a:pt x="323" y="90"/>
                </a:cubicBezTo>
                <a:cubicBezTo>
                  <a:pt x="333" y="80"/>
                  <a:pt x="342" y="71"/>
                  <a:pt x="352" y="60"/>
                </a:cubicBezTo>
                <a:cubicBezTo>
                  <a:pt x="344" y="53"/>
                  <a:pt x="337" y="46"/>
                  <a:pt x="330" y="38"/>
                </a:cubicBezTo>
                <a:lnTo>
                  <a:pt x="248" y="26"/>
                </a:lnTo>
                <a:lnTo>
                  <a:pt x="168" y="19"/>
                </a:lnTo>
                <a:cubicBezTo>
                  <a:pt x="138" y="5"/>
                  <a:pt x="107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8092681" y="2727998"/>
            <a:ext cx="464" cy="497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0" y="1"/>
                </a:moveTo>
                <a:lnTo>
                  <a:pt x="0" y="3"/>
                </a:lnTo>
                <a:cubicBezTo>
                  <a:pt x="1" y="3"/>
                  <a:pt x="3" y="3"/>
                  <a:pt x="4" y="4"/>
                </a:cubicBezTo>
                <a:cubicBezTo>
                  <a:pt x="4" y="5"/>
                  <a:pt x="4" y="5"/>
                  <a:pt x="4" y="5"/>
                </a:cubicBezTo>
                <a:cubicBezTo>
                  <a:pt x="5" y="5"/>
                  <a:pt x="4" y="2"/>
                  <a:pt x="4" y="2"/>
                </a:cubicBezTo>
                <a:cubicBezTo>
                  <a:pt x="4" y="1"/>
                  <a:pt x="3" y="1"/>
                  <a:pt x="2" y="1"/>
                </a:cubicBezTo>
                <a:cubicBezTo>
                  <a:pt x="2" y="1"/>
                  <a:pt x="1" y="1"/>
                  <a:pt x="0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7993190" y="3305655"/>
            <a:ext cx="371" cy="397"/>
          </a:xfrm>
          <a:custGeom>
            <a:avLst/>
            <a:gdLst/>
            <a:ahLst/>
            <a:cxnLst/>
            <a:rect l="l" t="t" r="r" b="b"/>
            <a:pathLst>
              <a:path w="4" h="4" extrusionOk="0">
                <a:moveTo>
                  <a:pt x="1" y="0"/>
                </a:moveTo>
                <a:cubicBezTo>
                  <a:pt x="1" y="1"/>
                  <a:pt x="1" y="2"/>
                  <a:pt x="1" y="4"/>
                </a:cubicBezTo>
                <a:lnTo>
                  <a:pt x="3" y="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4854348" y="3792982"/>
            <a:ext cx="11683" cy="10335"/>
          </a:xfrm>
          <a:custGeom>
            <a:avLst/>
            <a:gdLst/>
            <a:ahLst/>
            <a:cxnLst/>
            <a:rect l="l" t="t" r="r" b="b"/>
            <a:pathLst>
              <a:path w="126" h="104" extrusionOk="0">
                <a:moveTo>
                  <a:pt x="62" y="0"/>
                </a:moveTo>
                <a:cubicBezTo>
                  <a:pt x="59" y="0"/>
                  <a:pt x="55" y="1"/>
                  <a:pt x="51" y="1"/>
                </a:cubicBezTo>
                <a:lnTo>
                  <a:pt x="3" y="50"/>
                </a:lnTo>
                <a:lnTo>
                  <a:pt x="1" y="103"/>
                </a:lnTo>
                <a:cubicBezTo>
                  <a:pt x="51" y="94"/>
                  <a:pt x="97" y="77"/>
                  <a:pt x="126" y="38"/>
                </a:cubicBezTo>
                <a:cubicBezTo>
                  <a:pt x="113" y="14"/>
                  <a:pt x="89" y="0"/>
                  <a:pt x="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/>
          <p:nvPr/>
        </p:nvSpPr>
        <p:spPr>
          <a:xfrm>
            <a:off x="5535673" y="3661014"/>
            <a:ext cx="8809" cy="14012"/>
          </a:xfrm>
          <a:custGeom>
            <a:avLst/>
            <a:gdLst/>
            <a:ahLst/>
            <a:cxnLst/>
            <a:rect l="l" t="t" r="r" b="b"/>
            <a:pathLst>
              <a:path w="95" h="141" extrusionOk="0">
                <a:moveTo>
                  <a:pt x="1" y="0"/>
                </a:moveTo>
                <a:cubicBezTo>
                  <a:pt x="16" y="46"/>
                  <a:pt x="32" y="94"/>
                  <a:pt x="47" y="140"/>
                </a:cubicBezTo>
                <a:lnTo>
                  <a:pt x="95" y="134"/>
                </a:lnTo>
                <a:cubicBezTo>
                  <a:pt x="90" y="89"/>
                  <a:pt x="89" y="43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5059543" y="3774201"/>
            <a:ext cx="5378" cy="15403"/>
          </a:xfrm>
          <a:custGeom>
            <a:avLst/>
            <a:gdLst/>
            <a:ahLst/>
            <a:cxnLst/>
            <a:rect l="l" t="t" r="r" b="b"/>
            <a:pathLst>
              <a:path w="58" h="155" extrusionOk="0">
                <a:moveTo>
                  <a:pt x="19" y="0"/>
                </a:moveTo>
                <a:cubicBezTo>
                  <a:pt x="11" y="65"/>
                  <a:pt x="6" y="111"/>
                  <a:pt x="0" y="155"/>
                </a:cubicBezTo>
                <a:lnTo>
                  <a:pt x="57" y="152"/>
                </a:lnTo>
                <a:cubicBezTo>
                  <a:pt x="52" y="107"/>
                  <a:pt x="56" y="61"/>
                  <a:pt x="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6"/>
          <p:cNvSpPr/>
          <p:nvPr/>
        </p:nvSpPr>
        <p:spPr>
          <a:xfrm>
            <a:off x="7879234" y="3799541"/>
            <a:ext cx="3338" cy="9937"/>
          </a:xfrm>
          <a:custGeom>
            <a:avLst/>
            <a:gdLst/>
            <a:ahLst/>
            <a:cxnLst/>
            <a:rect l="l" t="t" r="r" b="b"/>
            <a:pathLst>
              <a:path w="36" h="100" extrusionOk="0">
                <a:moveTo>
                  <a:pt x="24" y="1"/>
                </a:moveTo>
                <a:cubicBezTo>
                  <a:pt x="8" y="35"/>
                  <a:pt x="1" y="68"/>
                  <a:pt x="35" y="99"/>
                </a:cubicBezTo>
                <a:cubicBezTo>
                  <a:pt x="31" y="67"/>
                  <a:pt x="28" y="35"/>
                  <a:pt x="24" y="3"/>
                </a:cubicBezTo>
                <a:lnTo>
                  <a:pt x="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5832199" y="3692317"/>
            <a:ext cx="15485" cy="15800"/>
          </a:xfrm>
          <a:custGeom>
            <a:avLst/>
            <a:gdLst/>
            <a:ahLst/>
            <a:cxnLst/>
            <a:rect l="l" t="t" r="r" b="b"/>
            <a:pathLst>
              <a:path w="167" h="159" extrusionOk="0">
                <a:moveTo>
                  <a:pt x="96" y="0"/>
                </a:moveTo>
                <a:cubicBezTo>
                  <a:pt x="76" y="22"/>
                  <a:pt x="37" y="41"/>
                  <a:pt x="79" y="68"/>
                </a:cubicBezTo>
                <a:cubicBezTo>
                  <a:pt x="71" y="65"/>
                  <a:pt x="65" y="64"/>
                  <a:pt x="60" y="64"/>
                </a:cubicBezTo>
                <a:cubicBezTo>
                  <a:pt x="38" y="64"/>
                  <a:pt x="41" y="86"/>
                  <a:pt x="43" y="106"/>
                </a:cubicBezTo>
                <a:cubicBezTo>
                  <a:pt x="6" y="110"/>
                  <a:pt x="6" y="136"/>
                  <a:pt x="1" y="158"/>
                </a:cubicBezTo>
                <a:lnTo>
                  <a:pt x="44" y="108"/>
                </a:lnTo>
                <a:cubicBezTo>
                  <a:pt x="70" y="106"/>
                  <a:pt x="84" y="94"/>
                  <a:pt x="87" y="73"/>
                </a:cubicBezTo>
                <a:cubicBezTo>
                  <a:pt x="132" y="63"/>
                  <a:pt x="165" y="45"/>
                  <a:pt x="1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7983825" y="3280713"/>
            <a:ext cx="371" cy="696"/>
          </a:xfrm>
          <a:custGeom>
            <a:avLst/>
            <a:gdLst/>
            <a:ahLst/>
            <a:cxnLst/>
            <a:rect l="l" t="t" r="r" b="b"/>
            <a:pathLst>
              <a:path w="4" h="7" extrusionOk="0">
                <a:moveTo>
                  <a:pt x="2" y="0"/>
                </a:moveTo>
                <a:cubicBezTo>
                  <a:pt x="2" y="1"/>
                  <a:pt x="1" y="1"/>
                  <a:pt x="1" y="3"/>
                </a:cubicBezTo>
                <a:lnTo>
                  <a:pt x="2" y="3"/>
                </a:lnTo>
                <a:lnTo>
                  <a:pt x="2" y="6"/>
                </a:lnTo>
                <a:cubicBezTo>
                  <a:pt x="2" y="4"/>
                  <a:pt x="3" y="3"/>
                  <a:pt x="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7981878" y="3281309"/>
            <a:ext cx="3709" cy="9838"/>
          </a:xfrm>
          <a:custGeom>
            <a:avLst/>
            <a:gdLst/>
            <a:ahLst/>
            <a:cxnLst/>
            <a:rect l="l" t="t" r="r" b="b"/>
            <a:pathLst>
              <a:path w="40" h="99" extrusionOk="0">
                <a:moveTo>
                  <a:pt x="23" y="0"/>
                </a:moveTo>
                <a:cubicBezTo>
                  <a:pt x="12" y="35"/>
                  <a:pt x="0" y="69"/>
                  <a:pt x="40" y="99"/>
                </a:cubicBezTo>
                <a:lnTo>
                  <a:pt x="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6"/>
          <p:cNvSpPr/>
          <p:nvPr/>
        </p:nvSpPr>
        <p:spPr>
          <a:xfrm>
            <a:off x="5785653" y="3822794"/>
            <a:ext cx="18452" cy="12422"/>
          </a:xfrm>
          <a:custGeom>
            <a:avLst/>
            <a:gdLst/>
            <a:ahLst/>
            <a:cxnLst/>
            <a:rect l="l" t="t" r="r" b="b"/>
            <a:pathLst>
              <a:path w="199" h="125" extrusionOk="0">
                <a:moveTo>
                  <a:pt x="139" y="0"/>
                </a:moveTo>
                <a:cubicBezTo>
                  <a:pt x="109" y="0"/>
                  <a:pt x="88" y="26"/>
                  <a:pt x="52" y="88"/>
                </a:cubicBezTo>
                <a:cubicBezTo>
                  <a:pt x="49" y="87"/>
                  <a:pt x="46" y="87"/>
                  <a:pt x="44" y="87"/>
                </a:cubicBezTo>
                <a:cubicBezTo>
                  <a:pt x="24" y="87"/>
                  <a:pt x="5" y="100"/>
                  <a:pt x="0" y="120"/>
                </a:cubicBezTo>
                <a:lnTo>
                  <a:pt x="48" y="124"/>
                </a:lnTo>
                <a:cubicBezTo>
                  <a:pt x="61" y="119"/>
                  <a:pt x="64" y="103"/>
                  <a:pt x="56" y="92"/>
                </a:cubicBezTo>
                <a:lnTo>
                  <a:pt x="56" y="92"/>
                </a:lnTo>
                <a:cubicBezTo>
                  <a:pt x="63" y="96"/>
                  <a:pt x="70" y="97"/>
                  <a:pt x="76" y="97"/>
                </a:cubicBezTo>
                <a:cubicBezTo>
                  <a:pt x="95" y="97"/>
                  <a:pt x="113" y="86"/>
                  <a:pt x="131" y="82"/>
                </a:cubicBezTo>
                <a:lnTo>
                  <a:pt x="199" y="20"/>
                </a:lnTo>
                <a:cubicBezTo>
                  <a:pt x="174" y="7"/>
                  <a:pt x="155" y="0"/>
                  <a:pt x="1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"/>
          <p:cNvSpPr/>
          <p:nvPr/>
        </p:nvSpPr>
        <p:spPr>
          <a:xfrm>
            <a:off x="7862173" y="3820608"/>
            <a:ext cx="1762" cy="3577"/>
          </a:xfrm>
          <a:custGeom>
            <a:avLst/>
            <a:gdLst/>
            <a:ahLst/>
            <a:cxnLst/>
            <a:rect l="l" t="t" r="r" b="b"/>
            <a:pathLst>
              <a:path w="19" h="36" extrusionOk="0">
                <a:moveTo>
                  <a:pt x="0" y="0"/>
                </a:moveTo>
                <a:cubicBezTo>
                  <a:pt x="4" y="12"/>
                  <a:pt x="9" y="24"/>
                  <a:pt x="13" y="36"/>
                </a:cubicBezTo>
                <a:cubicBezTo>
                  <a:pt x="18" y="25"/>
                  <a:pt x="15" y="12"/>
                  <a:pt x="6" y="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5339472" y="3882915"/>
            <a:ext cx="10107" cy="8347"/>
          </a:xfrm>
          <a:custGeom>
            <a:avLst/>
            <a:gdLst/>
            <a:ahLst/>
            <a:cxnLst/>
            <a:rect l="l" t="t" r="r" b="b"/>
            <a:pathLst>
              <a:path w="109" h="84" extrusionOk="0">
                <a:moveTo>
                  <a:pt x="65" y="0"/>
                </a:moveTo>
                <a:cubicBezTo>
                  <a:pt x="17" y="0"/>
                  <a:pt x="20" y="52"/>
                  <a:pt x="1" y="81"/>
                </a:cubicBezTo>
                <a:cubicBezTo>
                  <a:pt x="13" y="83"/>
                  <a:pt x="25" y="84"/>
                  <a:pt x="35" y="84"/>
                </a:cubicBezTo>
                <a:cubicBezTo>
                  <a:pt x="82" y="84"/>
                  <a:pt x="109" y="63"/>
                  <a:pt x="103" y="8"/>
                </a:cubicBezTo>
                <a:cubicBezTo>
                  <a:pt x="88" y="3"/>
                  <a:pt x="75" y="0"/>
                  <a:pt x="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6"/>
          <p:cNvSpPr/>
          <p:nvPr/>
        </p:nvSpPr>
        <p:spPr>
          <a:xfrm>
            <a:off x="7389010" y="3330896"/>
            <a:ext cx="136117" cy="114776"/>
          </a:xfrm>
          <a:custGeom>
            <a:avLst/>
            <a:gdLst/>
            <a:ahLst/>
            <a:cxnLst/>
            <a:rect l="l" t="t" r="r" b="b"/>
            <a:pathLst>
              <a:path w="1468" h="1155" extrusionOk="0">
                <a:moveTo>
                  <a:pt x="1424" y="1"/>
                </a:moveTo>
                <a:lnTo>
                  <a:pt x="1" y="1147"/>
                </a:lnTo>
                <a:lnTo>
                  <a:pt x="83" y="1155"/>
                </a:lnTo>
                <a:cubicBezTo>
                  <a:pt x="562" y="798"/>
                  <a:pt x="1010" y="413"/>
                  <a:pt x="1468" y="36"/>
                </a:cubicBezTo>
                <a:lnTo>
                  <a:pt x="14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6293030" y="3393899"/>
            <a:ext cx="156516" cy="70058"/>
          </a:xfrm>
          <a:custGeom>
            <a:avLst/>
            <a:gdLst/>
            <a:ahLst/>
            <a:cxnLst/>
            <a:rect l="l" t="t" r="r" b="b"/>
            <a:pathLst>
              <a:path w="1688" h="705" extrusionOk="0">
                <a:moveTo>
                  <a:pt x="1687" y="0"/>
                </a:moveTo>
                <a:cubicBezTo>
                  <a:pt x="1530" y="52"/>
                  <a:pt x="1360" y="79"/>
                  <a:pt x="1216" y="158"/>
                </a:cubicBezTo>
                <a:cubicBezTo>
                  <a:pt x="825" y="280"/>
                  <a:pt x="445" y="434"/>
                  <a:pt x="80" y="621"/>
                </a:cubicBezTo>
                <a:cubicBezTo>
                  <a:pt x="44" y="630"/>
                  <a:pt x="0" y="635"/>
                  <a:pt x="14" y="681"/>
                </a:cubicBezTo>
                <a:cubicBezTo>
                  <a:pt x="20" y="698"/>
                  <a:pt x="33" y="704"/>
                  <a:pt x="49" y="704"/>
                </a:cubicBezTo>
                <a:cubicBezTo>
                  <a:pt x="57" y="704"/>
                  <a:pt x="67" y="702"/>
                  <a:pt x="76" y="699"/>
                </a:cubicBezTo>
                <a:cubicBezTo>
                  <a:pt x="483" y="548"/>
                  <a:pt x="872" y="366"/>
                  <a:pt x="1270" y="200"/>
                </a:cubicBezTo>
                <a:lnTo>
                  <a:pt x="1674" y="51"/>
                </a:lnTo>
                <a:cubicBezTo>
                  <a:pt x="1678" y="33"/>
                  <a:pt x="1682" y="17"/>
                  <a:pt x="16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6"/>
          <p:cNvSpPr/>
          <p:nvPr/>
        </p:nvSpPr>
        <p:spPr>
          <a:xfrm>
            <a:off x="7435649" y="3378496"/>
            <a:ext cx="96895" cy="89337"/>
          </a:xfrm>
          <a:custGeom>
            <a:avLst/>
            <a:gdLst/>
            <a:ahLst/>
            <a:cxnLst/>
            <a:rect l="l" t="t" r="r" b="b"/>
            <a:pathLst>
              <a:path w="1045" h="899" extrusionOk="0">
                <a:moveTo>
                  <a:pt x="965" y="1"/>
                </a:moveTo>
                <a:cubicBezTo>
                  <a:pt x="349" y="475"/>
                  <a:pt x="60" y="740"/>
                  <a:pt x="1" y="898"/>
                </a:cubicBezTo>
                <a:lnTo>
                  <a:pt x="1044" y="10"/>
                </a:lnTo>
                <a:lnTo>
                  <a:pt x="9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6"/>
          <p:cNvSpPr/>
          <p:nvPr/>
        </p:nvSpPr>
        <p:spPr>
          <a:xfrm>
            <a:off x="7725129" y="2535710"/>
            <a:ext cx="2596" cy="1689"/>
          </a:xfrm>
          <a:custGeom>
            <a:avLst/>
            <a:gdLst/>
            <a:ahLst/>
            <a:cxnLst/>
            <a:rect l="l" t="t" r="r" b="b"/>
            <a:pathLst>
              <a:path w="28" h="17" extrusionOk="0">
                <a:moveTo>
                  <a:pt x="2" y="0"/>
                </a:moveTo>
                <a:cubicBezTo>
                  <a:pt x="2" y="3"/>
                  <a:pt x="1" y="4"/>
                  <a:pt x="1" y="6"/>
                </a:cubicBezTo>
                <a:cubicBezTo>
                  <a:pt x="1" y="14"/>
                  <a:pt x="5" y="17"/>
                  <a:pt x="9" y="17"/>
                </a:cubicBezTo>
                <a:cubicBezTo>
                  <a:pt x="18" y="17"/>
                  <a:pt x="27" y="8"/>
                  <a:pt x="16" y="8"/>
                </a:cubicBezTo>
                <a:cubicBezTo>
                  <a:pt x="15" y="8"/>
                  <a:pt x="13" y="9"/>
                  <a:pt x="11" y="9"/>
                </a:cubicBezTo>
                <a:cubicBezTo>
                  <a:pt x="9" y="9"/>
                  <a:pt x="4" y="4"/>
                  <a:pt x="2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6"/>
          <p:cNvSpPr/>
          <p:nvPr/>
        </p:nvSpPr>
        <p:spPr>
          <a:xfrm>
            <a:off x="6559329" y="2660126"/>
            <a:ext cx="96617" cy="36371"/>
          </a:xfrm>
          <a:custGeom>
            <a:avLst/>
            <a:gdLst/>
            <a:ahLst/>
            <a:cxnLst/>
            <a:rect l="l" t="t" r="r" b="b"/>
            <a:pathLst>
              <a:path w="1042" h="366" extrusionOk="0">
                <a:moveTo>
                  <a:pt x="1022" y="0"/>
                </a:moveTo>
                <a:cubicBezTo>
                  <a:pt x="886" y="0"/>
                  <a:pt x="695" y="34"/>
                  <a:pt x="515" y="112"/>
                </a:cubicBezTo>
                <a:cubicBezTo>
                  <a:pt x="395" y="133"/>
                  <a:pt x="287" y="180"/>
                  <a:pt x="178" y="224"/>
                </a:cubicBezTo>
                <a:cubicBezTo>
                  <a:pt x="149" y="236"/>
                  <a:pt x="116" y="249"/>
                  <a:pt x="128" y="282"/>
                </a:cubicBezTo>
                <a:cubicBezTo>
                  <a:pt x="121" y="276"/>
                  <a:pt x="112" y="273"/>
                  <a:pt x="103" y="271"/>
                </a:cubicBezTo>
                <a:cubicBezTo>
                  <a:pt x="63" y="271"/>
                  <a:pt x="22" y="276"/>
                  <a:pt x="9" y="318"/>
                </a:cubicBezTo>
                <a:cubicBezTo>
                  <a:pt x="1" y="343"/>
                  <a:pt x="20" y="365"/>
                  <a:pt x="44" y="365"/>
                </a:cubicBezTo>
                <a:cubicBezTo>
                  <a:pt x="46" y="365"/>
                  <a:pt x="47" y="365"/>
                  <a:pt x="48" y="365"/>
                </a:cubicBezTo>
                <a:cubicBezTo>
                  <a:pt x="87" y="364"/>
                  <a:pt x="128" y="350"/>
                  <a:pt x="135" y="303"/>
                </a:cubicBezTo>
                <a:cubicBezTo>
                  <a:pt x="135" y="300"/>
                  <a:pt x="135" y="298"/>
                  <a:pt x="135" y="295"/>
                </a:cubicBezTo>
                <a:cubicBezTo>
                  <a:pt x="144" y="309"/>
                  <a:pt x="157" y="314"/>
                  <a:pt x="171" y="314"/>
                </a:cubicBezTo>
                <a:cubicBezTo>
                  <a:pt x="189" y="314"/>
                  <a:pt x="210" y="306"/>
                  <a:pt x="228" y="299"/>
                </a:cubicBezTo>
                <a:cubicBezTo>
                  <a:pt x="343" y="251"/>
                  <a:pt x="456" y="201"/>
                  <a:pt x="570" y="151"/>
                </a:cubicBezTo>
                <a:cubicBezTo>
                  <a:pt x="754" y="110"/>
                  <a:pt x="917" y="9"/>
                  <a:pt x="1042" y="0"/>
                </a:cubicBezTo>
                <a:cubicBezTo>
                  <a:pt x="1035" y="0"/>
                  <a:pt x="1029" y="0"/>
                  <a:pt x="1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7486740" y="3454517"/>
            <a:ext cx="30135" cy="28321"/>
          </a:xfrm>
          <a:custGeom>
            <a:avLst/>
            <a:gdLst/>
            <a:ahLst/>
            <a:cxnLst/>
            <a:rect l="l" t="t" r="r" b="b"/>
            <a:pathLst>
              <a:path w="325" h="285" extrusionOk="0">
                <a:moveTo>
                  <a:pt x="325" y="0"/>
                </a:moveTo>
                <a:cubicBezTo>
                  <a:pt x="193" y="75"/>
                  <a:pt x="75" y="162"/>
                  <a:pt x="0" y="284"/>
                </a:cubicBezTo>
                <a:cubicBezTo>
                  <a:pt x="148" y="222"/>
                  <a:pt x="258" y="130"/>
                  <a:pt x="3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6476992" y="3103232"/>
            <a:ext cx="40798" cy="19080"/>
          </a:xfrm>
          <a:custGeom>
            <a:avLst/>
            <a:gdLst/>
            <a:ahLst/>
            <a:cxnLst/>
            <a:rect l="l" t="t" r="r" b="b"/>
            <a:pathLst>
              <a:path w="440" h="192" extrusionOk="0">
                <a:moveTo>
                  <a:pt x="436" y="1"/>
                </a:moveTo>
                <a:cubicBezTo>
                  <a:pt x="301" y="20"/>
                  <a:pt x="179" y="68"/>
                  <a:pt x="62" y="128"/>
                </a:cubicBezTo>
                <a:cubicBezTo>
                  <a:pt x="42" y="141"/>
                  <a:pt x="0" y="143"/>
                  <a:pt x="21" y="180"/>
                </a:cubicBezTo>
                <a:cubicBezTo>
                  <a:pt x="25" y="189"/>
                  <a:pt x="31" y="192"/>
                  <a:pt x="36" y="192"/>
                </a:cubicBezTo>
                <a:cubicBezTo>
                  <a:pt x="46" y="192"/>
                  <a:pt x="56" y="184"/>
                  <a:pt x="66" y="184"/>
                </a:cubicBezTo>
                <a:cubicBezTo>
                  <a:pt x="198" y="137"/>
                  <a:pt x="326" y="86"/>
                  <a:pt x="439" y="9"/>
                </a:cubicBezTo>
                <a:lnTo>
                  <a:pt x="4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7472553" y="3482341"/>
            <a:ext cx="13445" cy="11229"/>
          </a:xfrm>
          <a:custGeom>
            <a:avLst/>
            <a:gdLst/>
            <a:ahLst/>
            <a:cxnLst/>
            <a:rect l="l" t="t" r="r" b="b"/>
            <a:pathLst>
              <a:path w="145" h="113" extrusionOk="0">
                <a:moveTo>
                  <a:pt x="145" y="1"/>
                </a:moveTo>
                <a:lnTo>
                  <a:pt x="145" y="1"/>
                </a:lnTo>
                <a:cubicBezTo>
                  <a:pt x="66" y="20"/>
                  <a:pt x="29" y="46"/>
                  <a:pt x="1" y="112"/>
                </a:cubicBezTo>
                <a:cubicBezTo>
                  <a:pt x="81" y="97"/>
                  <a:pt x="125" y="78"/>
                  <a:pt x="1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7356186" y="3274353"/>
            <a:ext cx="26982" cy="22061"/>
          </a:xfrm>
          <a:custGeom>
            <a:avLst/>
            <a:gdLst/>
            <a:ahLst/>
            <a:cxnLst/>
            <a:rect l="l" t="t" r="r" b="b"/>
            <a:pathLst>
              <a:path w="291" h="222" extrusionOk="0">
                <a:moveTo>
                  <a:pt x="224" y="0"/>
                </a:moveTo>
                <a:lnTo>
                  <a:pt x="119" y="88"/>
                </a:lnTo>
                <a:lnTo>
                  <a:pt x="75" y="123"/>
                </a:lnTo>
                <a:lnTo>
                  <a:pt x="30" y="159"/>
                </a:lnTo>
                <a:cubicBezTo>
                  <a:pt x="18" y="164"/>
                  <a:pt x="9" y="172"/>
                  <a:pt x="1" y="183"/>
                </a:cubicBezTo>
                <a:lnTo>
                  <a:pt x="30" y="221"/>
                </a:lnTo>
                <a:cubicBezTo>
                  <a:pt x="50" y="219"/>
                  <a:pt x="66" y="205"/>
                  <a:pt x="72" y="187"/>
                </a:cubicBezTo>
                <a:cubicBezTo>
                  <a:pt x="92" y="183"/>
                  <a:pt x="108" y="170"/>
                  <a:pt x="113" y="151"/>
                </a:cubicBezTo>
                <a:cubicBezTo>
                  <a:pt x="132" y="149"/>
                  <a:pt x="149" y="136"/>
                  <a:pt x="155" y="117"/>
                </a:cubicBezTo>
                <a:cubicBezTo>
                  <a:pt x="210" y="92"/>
                  <a:pt x="256" y="52"/>
                  <a:pt x="291" y="4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6461692" y="3119529"/>
            <a:ext cx="16226" cy="10434"/>
          </a:xfrm>
          <a:custGeom>
            <a:avLst/>
            <a:gdLst/>
            <a:ahLst/>
            <a:cxnLst/>
            <a:rect l="l" t="t" r="r" b="b"/>
            <a:pathLst>
              <a:path w="175" h="105" extrusionOk="0">
                <a:moveTo>
                  <a:pt x="175" y="1"/>
                </a:moveTo>
                <a:lnTo>
                  <a:pt x="175" y="1"/>
                </a:lnTo>
                <a:cubicBezTo>
                  <a:pt x="102" y="11"/>
                  <a:pt x="60" y="20"/>
                  <a:pt x="26" y="51"/>
                </a:cubicBezTo>
                <a:cubicBezTo>
                  <a:pt x="17" y="59"/>
                  <a:pt x="0" y="77"/>
                  <a:pt x="25" y="95"/>
                </a:cubicBezTo>
                <a:cubicBezTo>
                  <a:pt x="31" y="101"/>
                  <a:pt x="39" y="104"/>
                  <a:pt x="47" y="104"/>
                </a:cubicBezTo>
                <a:cubicBezTo>
                  <a:pt x="51" y="104"/>
                  <a:pt x="56" y="103"/>
                  <a:pt x="60" y="102"/>
                </a:cubicBezTo>
                <a:cubicBezTo>
                  <a:pt x="105" y="86"/>
                  <a:pt x="149" y="74"/>
                  <a:pt x="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7350994" y="3292538"/>
            <a:ext cx="8160" cy="6658"/>
          </a:xfrm>
          <a:custGeom>
            <a:avLst/>
            <a:gdLst/>
            <a:ahLst/>
            <a:cxnLst/>
            <a:rect l="l" t="t" r="r" b="b"/>
            <a:pathLst>
              <a:path w="88" h="67" extrusionOk="0">
                <a:moveTo>
                  <a:pt x="58" y="0"/>
                </a:moveTo>
                <a:cubicBezTo>
                  <a:pt x="36" y="17"/>
                  <a:pt x="1" y="33"/>
                  <a:pt x="33" y="60"/>
                </a:cubicBezTo>
                <a:cubicBezTo>
                  <a:pt x="38" y="64"/>
                  <a:pt x="44" y="66"/>
                  <a:pt x="49" y="66"/>
                </a:cubicBezTo>
                <a:cubicBezTo>
                  <a:pt x="64" y="66"/>
                  <a:pt x="77" y="51"/>
                  <a:pt x="87" y="38"/>
                </a:cubicBezTo>
                <a:lnTo>
                  <a:pt x="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7527445" y="3434046"/>
            <a:ext cx="11683" cy="9142"/>
          </a:xfrm>
          <a:custGeom>
            <a:avLst/>
            <a:gdLst/>
            <a:ahLst/>
            <a:cxnLst/>
            <a:rect l="l" t="t" r="r" b="b"/>
            <a:pathLst>
              <a:path w="126" h="92" extrusionOk="0">
                <a:moveTo>
                  <a:pt x="96" y="0"/>
                </a:moveTo>
                <a:cubicBezTo>
                  <a:pt x="76" y="3"/>
                  <a:pt x="60" y="17"/>
                  <a:pt x="54" y="36"/>
                </a:cubicBezTo>
                <a:cubicBezTo>
                  <a:pt x="38" y="49"/>
                  <a:pt x="1" y="60"/>
                  <a:pt x="33" y="85"/>
                </a:cubicBezTo>
                <a:cubicBezTo>
                  <a:pt x="40" y="90"/>
                  <a:pt x="46" y="91"/>
                  <a:pt x="52" y="91"/>
                </a:cubicBezTo>
                <a:cubicBezTo>
                  <a:pt x="70" y="91"/>
                  <a:pt x="82" y="71"/>
                  <a:pt x="96" y="61"/>
                </a:cubicBezTo>
                <a:lnTo>
                  <a:pt x="126" y="34"/>
                </a:lnTo>
                <a:lnTo>
                  <a:pt x="9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7536346" y="3422320"/>
            <a:ext cx="12796" cy="15105"/>
          </a:xfrm>
          <a:custGeom>
            <a:avLst/>
            <a:gdLst/>
            <a:ahLst/>
            <a:cxnLst/>
            <a:rect l="l" t="t" r="r" b="b"/>
            <a:pathLst>
              <a:path w="138" h="152" extrusionOk="0">
                <a:moveTo>
                  <a:pt x="130" y="1"/>
                </a:moveTo>
                <a:lnTo>
                  <a:pt x="82" y="48"/>
                </a:lnTo>
                <a:cubicBezTo>
                  <a:pt x="46" y="60"/>
                  <a:pt x="17" y="85"/>
                  <a:pt x="0" y="118"/>
                </a:cubicBezTo>
                <a:lnTo>
                  <a:pt x="30" y="152"/>
                </a:lnTo>
                <a:lnTo>
                  <a:pt x="113" y="78"/>
                </a:lnTo>
                <a:cubicBezTo>
                  <a:pt x="123" y="74"/>
                  <a:pt x="131" y="70"/>
                  <a:pt x="138" y="61"/>
                </a:cubicBezTo>
                <a:lnTo>
                  <a:pt x="1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6331510" y="2671951"/>
            <a:ext cx="88457" cy="76518"/>
          </a:xfrm>
          <a:custGeom>
            <a:avLst/>
            <a:gdLst/>
            <a:ahLst/>
            <a:cxnLst/>
            <a:rect l="l" t="t" r="r" b="b"/>
            <a:pathLst>
              <a:path w="954" h="770" extrusionOk="0">
                <a:moveTo>
                  <a:pt x="77" y="0"/>
                </a:moveTo>
                <a:lnTo>
                  <a:pt x="0" y="6"/>
                </a:lnTo>
                <a:cubicBezTo>
                  <a:pt x="270" y="236"/>
                  <a:pt x="548" y="459"/>
                  <a:pt x="791" y="710"/>
                </a:cubicBezTo>
                <a:cubicBezTo>
                  <a:pt x="811" y="731"/>
                  <a:pt x="831" y="769"/>
                  <a:pt x="864" y="769"/>
                </a:cubicBezTo>
                <a:cubicBezTo>
                  <a:pt x="874" y="769"/>
                  <a:pt x="886" y="766"/>
                  <a:pt x="899" y="756"/>
                </a:cubicBezTo>
                <a:cubicBezTo>
                  <a:pt x="954" y="717"/>
                  <a:pt x="894" y="686"/>
                  <a:pt x="867" y="656"/>
                </a:cubicBezTo>
                <a:cubicBezTo>
                  <a:pt x="858" y="647"/>
                  <a:pt x="850" y="639"/>
                  <a:pt x="839" y="630"/>
                </a:cubicBezTo>
                <a:cubicBezTo>
                  <a:pt x="595" y="413"/>
                  <a:pt x="352" y="194"/>
                  <a:pt x="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6414497" y="2650983"/>
            <a:ext cx="371" cy="596"/>
          </a:xfrm>
          <a:custGeom>
            <a:avLst/>
            <a:gdLst/>
            <a:ahLst/>
            <a:cxnLst/>
            <a:rect l="l" t="t" r="r" b="b"/>
            <a:pathLst>
              <a:path w="4" h="6" extrusionOk="0">
                <a:moveTo>
                  <a:pt x="4" y="1"/>
                </a:moveTo>
                <a:cubicBezTo>
                  <a:pt x="3" y="2"/>
                  <a:pt x="2" y="2"/>
                  <a:pt x="0" y="3"/>
                </a:cubicBezTo>
                <a:lnTo>
                  <a:pt x="2" y="4"/>
                </a:lnTo>
                <a:lnTo>
                  <a:pt x="4" y="6"/>
                </a:lnTo>
                <a:lnTo>
                  <a:pt x="4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6410139" y="2646710"/>
            <a:ext cx="4451" cy="5466"/>
          </a:xfrm>
          <a:custGeom>
            <a:avLst/>
            <a:gdLst/>
            <a:ahLst/>
            <a:cxnLst/>
            <a:rect l="l" t="t" r="r" b="b"/>
            <a:pathLst>
              <a:path w="48" h="55" extrusionOk="0">
                <a:moveTo>
                  <a:pt x="6" y="1"/>
                </a:moveTo>
                <a:lnTo>
                  <a:pt x="1" y="50"/>
                </a:lnTo>
                <a:cubicBezTo>
                  <a:pt x="7" y="53"/>
                  <a:pt x="14" y="54"/>
                  <a:pt x="20" y="54"/>
                </a:cubicBezTo>
                <a:cubicBezTo>
                  <a:pt x="30" y="54"/>
                  <a:pt x="40" y="51"/>
                  <a:pt x="47" y="45"/>
                </a:cubicBezTo>
                <a:lnTo>
                  <a:pt x="6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7065038" y="2002274"/>
            <a:ext cx="222534" cy="140612"/>
          </a:xfrm>
          <a:custGeom>
            <a:avLst/>
            <a:gdLst/>
            <a:ahLst/>
            <a:cxnLst/>
            <a:rect l="l" t="t" r="r" b="b"/>
            <a:pathLst>
              <a:path w="2400" h="1415" extrusionOk="0">
                <a:moveTo>
                  <a:pt x="1281" y="178"/>
                </a:moveTo>
                <a:cubicBezTo>
                  <a:pt x="1304" y="178"/>
                  <a:pt x="1329" y="188"/>
                  <a:pt x="1356" y="215"/>
                </a:cubicBezTo>
                <a:cubicBezTo>
                  <a:pt x="1551" y="400"/>
                  <a:pt x="1770" y="563"/>
                  <a:pt x="2044" y="684"/>
                </a:cubicBezTo>
                <a:cubicBezTo>
                  <a:pt x="1693" y="794"/>
                  <a:pt x="1404" y="956"/>
                  <a:pt x="1222" y="1259"/>
                </a:cubicBezTo>
                <a:cubicBezTo>
                  <a:pt x="1022" y="1016"/>
                  <a:pt x="782" y="851"/>
                  <a:pt x="454" y="727"/>
                </a:cubicBezTo>
                <a:cubicBezTo>
                  <a:pt x="787" y="621"/>
                  <a:pt x="978" y="415"/>
                  <a:pt x="1188" y="227"/>
                </a:cubicBezTo>
                <a:cubicBezTo>
                  <a:pt x="1220" y="198"/>
                  <a:pt x="1250" y="178"/>
                  <a:pt x="1281" y="178"/>
                </a:cubicBezTo>
                <a:close/>
                <a:moveTo>
                  <a:pt x="1276" y="1"/>
                </a:moveTo>
                <a:cubicBezTo>
                  <a:pt x="1232" y="1"/>
                  <a:pt x="1188" y="23"/>
                  <a:pt x="1131" y="67"/>
                </a:cubicBezTo>
                <a:cubicBezTo>
                  <a:pt x="1055" y="127"/>
                  <a:pt x="988" y="191"/>
                  <a:pt x="917" y="255"/>
                </a:cubicBezTo>
                <a:cubicBezTo>
                  <a:pt x="833" y="334"/>
                  <a:pt x="741" y="406"/>
                  <a:pt x="629" y="448"/>
                </a:cubicBezTo>
                <a:cubicBezTo>
                  <a:pt x="435" y="518"/>
                  <a:pt x="261" y="624"/>
                  <a:pt x="57" y="674"/>
                </a:cubicBezTo>
                <a:cubicBezTo>
                  <a:pt x="32" y="680"/>
                  <a:pt x="1" y="689"/>
                  <a:pt x="9" y="720"/>
                </a:cubicBezTo>
                <a:cubicBezTo>
                  <a:pt x="15" y="737"/>
                  <a:pt x="28" y="750"/>
                  <a:pt x="45" y="757"/>
                </a:cubicBezTo>
                <a:cubicBezTo>
                  <a:pt x="76" y="770"/>
                  <a:pt x="108" y="781"/>
                  <a:pt x="140" y="787"/>
                </a:cubicBezTo>
                <a:cubicBezTo>
                  <a:pt x="533" y="868"/>
                  <a:pt x="852" y="1045"/>
                  <a:pt x="1095" y="1322"/>
                </a:cubicBezTo>
                <a:cubicBezTo>
                  <a:pt x="1150" y="1384"/>
                  <a:pt x="1190" y="1415"/>
                  <a:pt x="1231" y="1415"/>
                </a:cubicBezTo>
                <a:cubicBezTo>
                  <a:pt x="1273" y="1415"/>
                  <a:pt x="1316" y="1382"/>
                  <a:pt x="1379" y="1319"/>
                </a:cubicBezTo>
                <a:cubicBezTo>
                  <a:pt x="1405" y="1293"/>
                  <a:pt x="1430" y="1265"/>
                  <a:pt x="1454" y="1237"/>
                </a:cubicBezTo>
                <a:cubicBezTo>
                  <a:pt x="1593" y="1082"/>
                  <a:pt x="1770" y="965"/>
                  <a:pt x="1968" y="901"/>
                </a:cubicBezTo>
                <a:cubicBezTo>
                  <a:pt x="2075" y="865"/>
                  <a:pt x="2182" y="826"/>
                  <a:pt x="2291" y="791"/>
                </a:cubicBezTo>
                <a:cubicBezTo>
                  <a:pt x="2345" y="774"/>
                  <a:pt x="2388" y="750"/>
                  <a:pt x="2400" y="696"/>
                </a:cubicBezTo>
                <a:cubicBezTo>
                  <a:pt x="2398" y="613"/>
                  <a:pt x="2321" y="595"/>
                  <a:pt x="2250" y="577"/>
                </a:cubicBezTo>
                <a:cubicBezTo>
                  <a:pt x="1980" y="507"/>
                  <a:pt x="1764" y="369"/>
                  <a:pt x="1567" y="204"/>
                </a:cubicBezTo>
                <a:cubicBezTo>
                  <a:pt x="1517" y="164"/>
                  <a:pt x="1474" y="119"/>
                  <a:pt x="1426" y="77"/>
                </a:cubicBezTo>
                <a:cubicBezTo>
                  <a:pt x="1368" y="26"/>
                  <a:pt x="1322" y="1"/>
                  <a:pt x="12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277441" y="3535108"/>
            <a:ext cx="55912" cy="118453"/>
          </a:xfrm>
          <a:custGeom>
            <a:avLst/>
            <a:gdLst/>
            <a:ahLst/>
            <a:cxnLst/>
            <a:rect l="l" t="t" r="r" b="b"/>
            <a:pathLst>
              <a:path w="603" h="1192" extrusionOk="0">
                <a:moveTo>
                  <a:pt x="19" y="0"/>
                </a:moveTo>
                <a:cubicBezTo>
                  <a:pt x="12" y="0"/>
                  <a:pt x="7" y="3"/>
                  <a:pt x="5" y="11"/>
                </a:cubicBezTo>
                <a:cubicBezTo>
                  <a:pt x="1" y="30"/>
                  <a:pt x="14" y="40"/>
                  <a:pt x="33" y="46"/>
                </a:cubicBezTo>
                <a:cubicBezTo>
                  <a:pt x="344" y="374"/>
                  <a:pt x="424" y="789"/>
                  <a:pt x="601" y="1191"/>
                </a:cubicBezTo>
                <a:cubicBezTo>
                  <a:pt x="602" y="895"/>
                  <a:pt x="530" y="604"/>
                  <a:pt x="392" y="341"/>
                </a:cubicBezTo>
                <a:cubicBezTo>
                  <a:pt x="316" y="196"/>
                  <a:pt x="209" y="74"/>
                  <a:pt x="35" y="5"/>
                </a:cubicBezTo>
                <a:cubicBezTo>
                  <a:pt x="29" y="2"/>
                  <a:pt x="24" y="0"/>
                  <a:pt x="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4943361" y="3573466"/>
            <a:ext cx="61104" cy="9540"/>
          </a:xfrm>
          <a:custGeom>
            <a:avLst/>
            <a:gdLst/>
            <a:ahLst/>
            <a:cxnLst/>
            <a:rect l="l" t="t" r="r" b="b"/>
            <a:pathLst>
              <a:path w="659" h="96" extrusionOk="0">
                <a:moveTo>
                  <a:pt x="52" y="0"/>
                </a:moveTo>
                <a:cubicBezTo>
                  <a:pt x="35" y="0"/>
                  <a:pt x="18" y="1"/>
                  <a:pt x="0" y="1"/>
                </a:cubicBezTo>
                <a:cubicBezTo>
                  <a:pt x="93" y="64"/>
                  <a:pt x="233" y="95"/>
                  <a:pt x="395" y="95"/>
                </a:cubicBezTo>
                <a:cubicBezTo>
                  <a:pt x="478" y="95"/>
                  <a:pt x="567" y="87"/>
                  <a:pt x="659" y="70"/>
                </a:cubicBezTo>
                <a:cubicBezTo>
                  <a:pt x="457" y="44"/>
                  <a:pt x="259" y="0"/>
                  <a:pt x="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5286713" y="3679299"/>
            <a:ext cx="41725" cy="64791"/>
          </a:xfrm>
          <a:custGeom>
            <a:avLst/>
            <a:gdLst/>
            <a:ahLst/>
            <a:cxnLst/>
            <a:rect l="l" t="t" r="r" b="b"/>
            <a:pathLst>
              <a:path w="450" h="652" extrusionOk="0">
                <a:moveTo>
                  <a:pt x="389" y="1"/>
                </a:moveTo>
                <a:cubicBezTo>
                  <a:pt x="358" y="1"/>
                  <a:pt x="345" y="26"/>
                  <a:pt x="339" y="50"/>
                </a:cubicBezTo>
                <a:cubicBezTo>
                  <a:pt x="300" y="186"/>
                  <a:pt x="207" y="301"/>
                  <a:pt x="149" y="430"/>
                </a:cubicBezTo>
                <a:cubicBezTo>
                  <a:pt x="137" y="446"/>
                  <a:pt x="126" y="463"/>
                  <a:pt x="116" y="480"/>
                </a:cubicBezTo>
                <a:lnTo>
                  <a:pt x="0" y="627"/>
                </a:lnTo>
                <a:cubicBezTo>
                  <a:pt x="5" y="632"/>
                  <a:pt x="9" y="636"/>
                  <a:pt x="11" y="642"/>
                </a:cubicBezTo>
                <a:cubicBezTo>
                  <a:pt x="12" y="645"/>
                  <a:pt x="6" y="648"/>
                  <a:pt x="4" y="652"/>
                </a:cubicBezTo>
                <a:cubicBezTo>
                  <a:pt x="111" y="633"/>
                  <a:pt x="137" y="550"/>
                  <a:pt x="188" y="484"/>
                </a:cubicBezTo>
                <a:cubicBezTo>
                  <a:pt x="197" y="483"/>
                  <a:pt x="202" y="476"/>
                  <a:pt x="202" y="468"/>
                </a:cubicBezTo>
                <a:cubicBezTo>
                  <a:pt x="292" y="386"/>
                  <a:pt x="344" y="286"/>
                  <a:pt x="399" y="187"/>
                </a:cubicBezTo>
                <a:cubicBezTo>
                  <a:pt x="419" y="151"/>
                  <a:pt x="433" y="113"/>
                  <a:pt x="443" y="74"/>
                </a:cubicBezTo>
                <a:cubicBezTo>
                  <a:pt x="450" y="47"/>
                  <a:pt x="446" y="12"/>
                  <a:pt x="406" y="3"/>
                </a:cubicBezTo>
                <a:cubicBezTo>
                  <a:pt x="400" y="1"/>
                  <a:pt x="394" y="1"/>
                  <a:pt x="3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5379713" y="3626234"/>
            <a:ext cx="35605" cy="43724"/>
          </a:xfrm>
          <a:custGeom>
            <a:avLst/>
            <a:gdLst/>
            <a:ahLst/>
            <a:cxnLst/>
            <a:rect l="l" t="t" r="r" b="b"/>
            <a:pathLst>
              <a:path w="384" h="440" extrusionOk="0">
                <a:moveTo>
                  <a:pt x="1" y="1"/>
                </a:moveTo>
                <a:cubicBezTo>
                  <a:pt x="39" y="97"/>
                  <a:pt x="111" y="178"/>
                  <a:pt x="171" y="263"/>
                </a:cubicBezTo>
                <a:cubicBezTo>
                  <a:pt x="181" y="277"/>
                  <a:pt x="193" y="298"/>
                  <a:pt x="212" y="298"/>
                </a:cubicBezTo>
                <a:cubicBezTo>
                  <a:pt x="221" y="298"/>
                  <a:pt x="230" y="294"/>
                  <a:pt x="242" y="284"/>
                </a:cubicBezTo>
                <a:lnTo>
                  <a:pt x="242" y="284"/>
                </a:lnTo>
                <a:cubicBezTo>
                  <a:pt x="196" y="363"/>
                  <a:pt x="242" y="408"/>
                  <a:pt x="324" y="439"/>
                </a:cubicBezTo>
                <a:cubicBezTo>
                  <a:pt x="384" y="370"/>
                  <a:pt x="353" y="310"/>
                  <a:pt x="243" y="282"/>
                </a:cubicBezTo>
                <a:cubicBezTo>
                  <a:pt x="253" y="156"/>
                  <a:pt x="181" y="73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5353751" y="3545543"/>
            <a:ext cx="22624" cy="10037"/>
          </a:xfrm>
          <a:custGeom>
            <a:avLst/>
            <a:gdLst/>
            <a:ahLst/>
            <a:cxnLst/>
            <a:rect l="l" t="t" r="r" b="b"/>
            <a:pathLst>
              <a:path w="244" h="101" extrusionOk="0">
                <a:moveTo>
                  <a:pt x="221" y="1"/>
                </a:moveTo>
                <a:cubicBezTo>
                  <a:pt x="130" y="4"/>
                  <a:pt x="64" y="52"/>
                  <a:pt x="0" y="101"/>
                </a:cubicBezTo>
                <a:cubicBezTo>
                  <a:pt x="82" y="78"/>
                  <a:pt x="175" y="86"/>
                  <a:pt x="244" y="32"/>
                </a:cubicBezTo>
                <a:cubicBezTo>
                  <a:pt x="236" y="22"/>
                  <a:pt x="228" y="11"/>
                  <a:pt x="2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5293389" y="3752537"/>
            <a:ext cx="12703" cy="23949"/>
          </a:xfrm>
          <a:custGeom>
            <a:avLst/>
            <a:gdLst/>
            <a:ahLst/>
            <a:cxnLst/>
            <a:rect l="l" t="t" r="r" b="b"/>
            <a:pathLst>
              <a:path w="137" h="241" extrusionOk="0">
                <a:moveTo>
                  <a:pt x="45" y="0"/>
                </a:moveTo>
                <a:cubicBezTo>
                  <a:pt x="39" y="75"/>
                  <a:pt x="1" y="155"/>
                  <a:pt x="72" y="241"/>
                </a:cubicBezTo>
                <a:cubicBezTo>
                  <a:pt x="136" y="141"/>
                  <a:pt x="62" y="73"/>
                  <a:pt x="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4808543" y="3688044"/>
            <a:ext cx="246735" cy="46209"/>
          </a:xfrm>
          <a:custGeom>
            <a:avLst/>
            <a:gdLst/>
            <a:ahLst/>
            <a:cxnLst/>
            <a:rect l="l" t="t" r="r" b="b"/>
            <a:pathLst>
              <a:path w="2661" h="465" extrusionOk="0">
                <a:moveTo>
                  <a:pt x="46" y="0"/>
                </a:moveTo>
                <a:cubicBezTo>
                  <a:pt x="31" y="0"/>
                  <a:pt x="16" y="8"/>
                  <a:pt x="0" y="31"/>
                </a:cubicBezTo>
                <a:cubicBezTo>
                  <a:pt x="50" y="106"/>
                  <a:pt x="140" y="145"/>
                  <a:pt x="230" y="185"/>
                </a:cubicBezTo>
                <a:cubicBezTo>
                  <a:pt x="483" y="295"/>
                  <a:pt x="757" y="344"/>
                  <a:pt x="1036" y="376"/>
                </a:cubicBezTo>
                <a:cubicBezTo>
                  <a:pt x="1395" y="416"/>
                  <a:pt x="1752" y="465"/>
                  <a:pt x="2115" y="465"/>
                </a:cubicBezTo>
                <a:cubicBezTo>
                  <a:pt x="2191" y="465"/>
                  <a:pt x="2266" y="463"/>
                  <a:pt x="2342" y="458"/>
                </a:cubicBezTo>
                <a:cubicBezTo>
                  <a:pt x="2371" y="461"/>
                  <a:pt x="2400" y="463"/>
                  <a:pt x="2429" y="463"/>
                </a:cubicBezTo>
                <a:cubicBezTo>
                  <a:pt x="2506" y="463"/>
                  <a:pt x="2584" y="453"/>
                  <a:pt x="2661" y="446"/>
                </a:cubicBezTo>
                <a:cubicBezTo>
                  <a:pt x="2583" y="438"/>
                  <a:pt x="2506" y="429"/>
                  <a:pt x="2428" y="429"/>
                </a:cubicBezTo>
                <a:cubicBezTo>
                  <a:pt x="2399" y="429"/>
                  <a:pt x="2371" y="430"/>
                  <a:pt x="2342" y="433"/>
                </a:cubicBezTo>
                <a:cubicBezTo>
                  <a:pt x="2003" y="396"/>
                  <a:pt x="1665" y="363"/>
                  <a:pt x="1326" y="323"/>
                </a:cubicBezTo>
                <a:cubicBezTo>
                  <a:pt x="892" y="270"/>
                  <a:pt x="460" y="207"/>
                  <a:pt x="76" y="9"/>
                </a:cubicBezTo>
                <a:cubicBezTo>
                  <a:pt x="67" y="4"/>
                  <a:pt x="57" y="0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5352731" y="3720241"/>
            <a:ext cx="556" cy="596"/>
          </a:xfrm>
          <a:custGeom>
            <a:avLst/>
            <a:gdLst/>
            <a:ahLst/>
            <a:cxnLst/>
            <a:rect l="l" t="t" r="r" b="b"/>
            <a:pathLst>
              <a:path w="6" h="6" extrusionOk="0">
                <a:moveTo>
                  <a:pt x="4" y="1"/>
                </a:moveTo>
                <a:lnTo>
                  <a:pt x="0" y="3"/>
                </a:lnTo>
                <a:cubicBezTo>
                  <a:pt x="2" y="3"/>
                  <a:pt x="3" y="4"/>
                  <a:pt x="4" y="6"/>
                </a:cubicBezTo>
                <a:cubicBezTo>
                  <a:pt x="5" y="6"/>
                  <a:pt x="4" y="2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5350877" y="3717061"/>
            <a:ext cx="1576" cy="2584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5" y="1"/>
                </a:moveTo>
                <a:cubicBezTo>
                  <a:pt x="4" y="4"/>
                  <a:pt x="0" y="9"/>
                  <a:pt x="1" y="12"/>
                </a:cubicBezTo>
                <a:cubicBezTo>
                  <a:pt x="6" y="16"/>
                  <a:pt x="11" y="22"/>
                  <a:pt x="17" y="26"/>
                </a:cubicBezTo>
                <a:cubicBezTo>
                  <a:pt x="12" y="17"/>
                  <a:pt x="9" y="9"/>
                  <a:pt x="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5352360" y="3719545"/>
            <a:ext cx="835" cy="1093"/>
          </a:xfrm>
          <a:custGeom>
            <a:avLst/>
            <a:gdLst/>
            <a:ahLst/>
            <a:cxnLst/>
            <a:rect l="l" t="t" r="r" b="b"/>
            <a:pathLst>
              <a:path w="9" h="11" extrusionOk="0">
                <a:moveTo>
                  <a:pt x="1" y="1"/>
                </a:moveTo>
                <a:lnTo>
                  <a:pt x="4" y="10"/>
                </a:lnTo>
                <a:lnTo>
                  <a:pt x="8" y="8"/>
                </a:lnTo>
                <a:cubicBezTo>
                  <a:pt x="6" y="6"/>
                  <a:pt x="3" y="3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5341605" y="3537096"/>
            <a:ext cx="1947" cy="894"/>
          </a:xfrm>
          <a:custGeom>
            <a:avLst/>
            <a:gdLst/>
            <a:ahLst/>
            <a:cxnLst/>
            <a:rect l="l" t="t" r="r" b="b"/>
            <a:pathLst>
              <a:path w="21" h="9" extrusionOk="0">
                <a:moveTo>
                  <a:pt x="5" y="0"/>
                </a:moveTo>
                <a:cubicBezTo>
                  <a:pt x="4" y="0"/>
                  <a:pt x="2" y="4"/>
                  <a:pt x="0" y="6"/>
                </a:cubicBezTo>
                <a:cubicBezTo>
                  <a:pt x="5" y="7"/>
                  <a:pt x="10" y="7"/>
                  <a:pt x="15" y="8"/>
                </a:cubicBezTo>
                <a:cubicBezTo>
                  <a:pt x="17" y="8"/>
                  <a:pt x="18" y="4"/>
                  <a:pt x="21" y="1"/>
                </a:cubicBezTo>
                <a:cubicBezTo>
                  <a:pt x="16" y="0"/>
                  <a:pt x="10" y="0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4810397" y="3510364"/>
            <a:ext cx="6491" cy="6559"/>
          </a:xfrm>
          <a:custGeom>
            <a:avLst/>
            <a:gdLst/>
            <a:ahLst/>
            <a:cxnLst/>
            <a:rect l="l" t="t" r="r" b="b"/>
            <a:pathLst>
              <a:path w="70" h="66" extrusionOk="0">
                <a:moveTo>
                  <a:pt x="38" y="1"/>
                </a:moveTo>
                <a:cubicBezTo>
                  <a:pt x="32" y="1"/>
                  <a:pt x="26" y="3"/>
                  <a:pt x="21" y="12"/>
                </a:cubicBezTo>
                <a:cubicBezTo>
                  <a:pt x="0" y="53"/>
                  <a:pt x="42" y="53"/>
                  <a:pt x="66" y="66"/>
                </a:cubicBezTo>
                <a:cubicBezTo>
                  <a:pt x="67" y="47"/>
                  <a:pt x="68" y="28"/>
                  <a:pt x="69" y="9"/>
                </a:cubicBezTo>
                <a:cubicBezTo>
                  <a:pt x="59" y="9"/>
                  <a:pt x="48" y="1"/>
                  <a:pt x="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5162465" y="3465845"/>
            <a:ext cx="278" cy="397"/>
          </a:xfrm>
          <a:custGeom>
            <a:avLst/>
            <a:gdLst/>
            <a:ahLst/>
            <a:cxnLst/>
            <a:rect l="l" t="t" r="r" b="b"/>
            <a:pathLst>
              <a:path w="3" h="4" extrusionOk="0">
                <a:moveTo>
                  <a:pt x="1" y="0"/>
                </a:moveTo>
                <a:lnTo>
                  <a:pt x="1" y="2"/>
                </a:lnTo>
                <a:lnTo>
                  <a:pt x="1" y="2"/>
                </a:lnTo>
                <a:cubicBezTo>
                  <a:pt x="1" y="1"/>
                  <a:pt x="1" y="1"/>
                  <a:pt x="1" y="0"/>
                </a:cubicBezTo>
                <a:close/>
                <a:moveTo>
                  <a:pt x="1" y="2"/>
                </a:moveTo>
                <a:cubicBezTo>
                  <a:pt x="2" y="2"/>
                  <a:pt x="2" y="3"/>
                  <a:pt x="2" y="4"/>
                </a:cubicBezTo>
                <a:lnTo>
                  <a:pt x="3" y="4"/>
                </a:lnTo>
                <a:lnTo>
                  <a:pt x="1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5159034" y="3466143"/>
            <a:ext cx="4173" cy="3577"/>
          </a:xfrm>
          <a:custGeom>
            <a:avLst/>
            <a:gdLst/>
            <a:ahLst/>
            <a:cxnLst/>
            <a:rect l="l" t="t" r="r" b="b"/>
            <a:pathLst>
              <a:path w="45" h="36" extrusionOk="0">
                <a:moveTo>
                  <a:pt x="39" y="1"/>
                </a:moveTo>
                <a:lnTo>
                  <a:pt x="39" y="1"/>
                </a:lnTo>
                <a:cubicBezTo>
                  <a:pt x="20" y="2"/>
                  <a:pt x="4" y="15"/>
                  <a:pt x="1" y="33"/>
                </a:cubicBezTo>
                <a:cubicBezTo>
                  <a:pt x="9" y="35"/>
                  <a:pt x="15" y="36"/>
                  <a:pt x="21" y="36"/>
                </a:cubicBezTo>
                <a:cubicBezTo>
                  <a:pt x="41" y="36"/>
                  <a:pt x="44" y="22"/>
                  <a:pt x="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5158756" y="3469323"/>
            <a:ext cx="371" cy="497"/>
          </a:xfrm>
          <a:custGeom>
            <a:avLst/>
            <a:gdLst/>
            <a:ahLst/>
            <a:cxnLst/>
            <a:rect l="l" t="t" r="r" b="b"/>
            <a:pathLst>
              <a:path w="4" h="5" extrusionOk="0">
                <a:moveTo>
                  <a:pt x="0" y="1"/>
                </a:moveTo>
                <a:cubicBezTo>
                  <a:pt x="0" y="2"/>
                  <a:pt x="0" y="3"/>
                  <a:pt x="0" y="4"/>
                </a:cubicBezTo>
                <a:lnTo>
                  <a:pt x="3" y="4"/>
                </a:lnTo>
                <a:cubicBezTo>
                  <a:pt x="3" y="2"/>
                  <a:pt x="4" y="2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5162465" y="3465845"/>
            <a:ext cx="649" cy="397"/>
          </a:xfrm>
          <a:custGeom>
            <a:avLst/>
            <a:gdLst/>
            <a:ahLst/>
            <a:cxnLst/>
            <a:rect l="l" t="t" r="r" b="b"/>
            <a:pathLst>
              <a:path w="7" h="4" extrusionOk="0">
                <a:moveTo>
                  <a:pt x="1" y="0"/>
                </a:moveTo>
                <a:lnTo>
                  <a:pt x="3" y="4"/>
                </a:lnTo>
                <a:lnTo>
                  <a:pt x="6" y="1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6"/>
          <p:cNvSpPr/>
          <p:nvPr/>
        </p:nvSpPr>
        <p:spPr>
          <a:xfrm>
            <a:off x="5163021" y="3461473"/>
            <a:ext cx="4080" cy="4869"/>
          </a:xfrm>
          <a:custGeom>
            <a:avLst/>
            <a:gdLst/>
            <a:ahLst/>
            <a:cxnLst/>
            <a:rect l="l" t="t" r="r" b="b"/>
            <a:pathLst>
              <a:path w="44" h="49" extrusionOk="0">
                <a:moveTo>
                  <a:pt x="40" y="0"/>
                </a:moveTo>
                <a:lnTo>
                  <a:pt x="0" y="44"/>
                </a:lnTo>
                <a:lnTo>
                  <a:pt x="43" y="49"/>
                </a:lnTo>
                <a:cubicBezTo>
                  <a:pt x="42" y="32"/>
                  <a:pt x="41" y="16"/>
                  <a:pt x="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"/>
          <p:cNvSpPr/>
          <p:nvPr/>
        </p:nvSpPr>
        <p:spPr>
          <a:xfrm>
            <a:off x="7892679" y="3702652"/>
            <a:ext cx="18266" cy="31104"/>
          </a:xfrm>
          <a:custGeom>
            <a:avLst/>
            <a:gdLst/>
            <a:ahLst/>
            <a:cxnLst/>
            <a:rect l="l" t="t" r="r" b="b"/>
            <a:pathLst>
              <a:path w="197" h="313" extrusionOk="0">
                <a:moveTo>
                  <a:pt x="107" y="1"/>
                </a:moveTo>
                <a:cubicBezTo>
                  <a:pt x="105" y="1"/>
                  <a:pt x="102" y="1"/>
                  <a:pt x="98" y="3"/>
                </a:cubicBezTo>
                <a:cubicBezTo>
                  <a:pt x="29" y="33"/>
                  <a:pt x="35" y="111"/>
                  <a:pt x="104" y="159"/>
                </a:cubicBezTo>
                <a:cubicBezTo>
                  <a:pt x="93" y="166"/>
                  <a:pt x="83" y="174"/>
                  <a:pt x="71" y="181"/>
                </a:cubicBezTo>
                <a:cubicBezTo>
                  <a:pt x="1" y="205"/>
                  <a:pt x="14" y="254"/>
                  <a:pt x="23" y="303"/>
                </a:cubicBezTo>
                <a:cubicBezTo>
                  <a:pt x="41" y="310"/>
                  <a:pt x="56" y="312"/>
                  <a:pt x="69" y="312"/>
                </a:cubicBezTo>
                <a:cubicBezTo>
                  <a:pt x="131" y="312"/>
                  <a:pt x="129" y="240"/>
                  <a:pt x="167" y="212"/>
                </a:cubicBezTo>
                <a:cubicBezTo>
                  <a:pt x="186" y="203"/>
                  <a:pt x="197" y="190"/>
                  <a:pt x="185" y="172"/>
                </a:cubicBezTo>
                <a:cubicBezTo>
                  <a:pt x="180" y="166"/>
                  <a:pt x="163" y="167"/>
                  <a:pt x="152" y="165"/>
                </a:cubicBezTo>
                <a:lnTo>
                  <a:pt x="108" y="159"/>
                </a:lnTo>
                <a:cubicBezTo>
                  <a:pt x="114" y="118"/>
                  <a:pt x="119" y="78"/>
                  <a:pt x="127" y="39"/>
                </a:cubicBezTo>
                <a:cubicBezTo>
                  <a:pt x="120" y="27"/>
                  <a:pt x="122" y="1"/>
                  <a:pt x="1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6"/>
          <p:cNvSpPr/>
          <p:nvPr/>
        </p:nvSpPr>
        <p:spPr>
          <a:xfrm>
            <a:off x="7901302" y="3753034"/>
            <a:ext cx="13445" cy="14012"/>
          </a:xfrm>
          <a:custGeom>
            <a:avLst/>
            <a:gdLst/>
            <a:ahLst/>
            <a:cxnLst/>
            <a:rect l="l" t="t" r="r" b="b"/>
            <a:pathLst>
              <a:path w="145" h="141" extrusionOk="0">
                <a:moveTo>
                  <a:pt x="133" y="0"/>
                </a:moveTo>
                <a:cubicBezTo>
                  <a:pt x="98" y="20"/>
                  <a:pt x="38" y="23"/>
                  <a:pt x="49" y="79"/>
                </a:cubicBezTo>
                <a:cubicBezTo>
                  <a:pt x="29" y="91"/>
                  <a:pt x="0" y="99"/>
                  <a:pt x="9" y="126"/>
                </a:cubicBezTo>
                <a:cubicBezTo>
                  <a:pt x="13" y="138"/>
                  <a:pt x="21" y="141"/>
                  <a:pt x="29" y="141"/>
                </a:cubicBezTo>
                <a:cubicBezTo>
                  <a:pt x="38" y="141"/>
                  <a:pt x="47" y="138"/>
                  <a:pt x="56" y="137"/>
                </a:cubicBezTo>
                <a:cubicBezTo>
                  <a:pt x="99" y="121"/>
                  <a:pt x="117" y="87"/>
                  <a:pt x="144" y="61"/>
                </a:cubicBezTo>
                <a:cubicBezTo>
                  <a:pt x="141" y="41"/>
                  <a:pt x="137" y="20"/>
                  <a:pt x="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7917528" y="3667971"/>
            <a:ext cx="3894" cy="3577"/>
          </a:xfrm>
          <a:custGeom>
            <a:avLst/>
            <a:gdLst/>
            <a:ahLst/>
            <a:cxnLst/>
            <a:rect l="l" t="t" r="r" b="b"/>
            <a:pathLst>
              <a:path w="42" h="36" extrusionOk="0">
                <a:moveTo>
                  <a:pt x="36" y="0"/>
                </a:moveTo>
                <a:cubicBezTo>
                  <a:pt x="16" y="5"/>
                  <a:pt x="0" y="13"/>
                  <a:pt x="1" y="35"/>
                </a:cubicBezTo>
                <a:cubicBezTo>
                  <a:pt x="4" y="35"/>
                  <a:pt x="6" y="35"/>
                  <a:pt x="8" y="35"/>
                </a:cubicBezTo>
                <a:cubicBezTo>
                  <a:pt x="35" y="35"/>
                  <a:pt x="41" y="22"/>
                  <a:pt x="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6"/>
          <p:cNvSpPr/>
          <p:nvPr/>
        </p:nvSpPr>
        <p:spPr>
          <a:xfrm>
            <a:off x="7917343" y="3671349"/>
            <a:ext cx="371" cy="397"/>
          </a:xfrm>
          <a:custGeom>
            <a:avLst/>
            <a:gdLst/>
            <a:ahLst/>
            <a:cxnLst/>
            <a:rect l="l" t="t" r="r" b="b"/>
            <a:pathLst>
              <a:path w="4" h="4" extrusionOk="0">
                <a:moveTo>
                  <a:pt x="1" y="1"/>
                </a:moveTo>
                <a:cubicBezTo>
                  <a:pt x="1" y="2"/>
                  <a:pt x="1" y="2"/>
                  <a:pt x="2" y="3"/>
                </a:cubicBezTo>
                <a:lnTo>
                  <a:pt x="3" y="3"/>
                </a:lnTo>
                <a:cubicBezTo>
                  <a:pt x="2" y="2"/>
                  <a:pt x="3" y="1"/>
                  <a:pt x="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7920774" y="3667275"/>
            <a:ext cx="1020" cy="795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10" y="0"/>
                </a:moveTo>
                <a:lnTo>
                  <a:pt x="1" y="4"/>
                </a:lnTo>
                <a:lnTo>
                  <a:pt x="1" y="7"/>
                </a:lnTo>
                <a:lnTo>
                  <a:pt x="3" y="7"/>
                </a:lnTo>
                <a:cubicBezTo>
                  <a:pt x="5" y="4"/>
                  <a:pt x="8" y="3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6"/>
          <p:cNvSpPr/>
          <p:nvPr/>
        </p:nvSpPr>
        <p:spPr>
          <a:xfrm>
            <a:off x="7921701" y="3666579"/>
            <a:ext cx="1576" cy="795"/>
          </a:xfrm>
          <a:custGeom>
            <a:avLst/>
            <a:gdLst/>
            <a:ahLst/>
            <a:cxnLst/>
            <a:rect l="l" t="t" r="r" b="b"/>
            <a:pathLst>
              <a:path w="17" h="8" extrusionOk="0">
                <a:moveTo>
                  <a:pt x="9" y="1"/>
                </a:moveTo>
                <a:cubicBezTo>
                  <a:pt x="8" y="1"/>
                  <a:pt x="7" y="1"/>
                  <a:pt x="6" y="1"/>
                </a:cubicBezTo>
                <a:cubicBezTo>
                  <a:pt x="4" y="2"/>
                  <a:pt x="3" y="5"/>
                  <a:pt x="0" y="7"/>
                </a:cubicBezTo>
                <a:lnTo>
                  <a:pt x="17" y="1"/>
                </a:lnTo>
                <a:cubicBezTo>
                  <a:pt x="15" y="1"/>
                  <a:pt x="12" y="1"/>
                  <a:pt x="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7993746" y="3301978"/>
            <a:ext cx="4173" cy="3776"/>
          </a:xfrm>
          <a:custGeom>
            <a:avLst/>
            <a:gdLst/>
            <a:ahLst/>
            <a:cxnLst/>
            <a:rect l="l" t="t" r="r" b="b"/>
            <a:pathLst>
              <a:path w="45" h="38" extrusionOk="0">
                <a:moveTo>
                  <a:pt x="41" y="0"/>
                </a:moveTo>
                <a:lnTo>
                  <a:pt x="1" y="37"/>
                </a:lnTo>
                <a:cubicBezTo>
                  <a:pt x="2" y="37"/>
                  <a:pt x="2" y="37"/>
                  <a:pt x="3" y="37"/>
                </a:cubicBezTo>
                <a:cubicBezTo>
                  <a:pt x="27" y="37"/>
                  <a:pt x="36" y="19"/>
                  <a:pt x="45" y="4"/>
                </a:cubicBezTo>
                <a:lnTo>
                  <a:pt x="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7993190" y="3305655"/>
            <a:ext cx="649" cy="298"/>
          </a:xfrm>
          <a:custGeom>
            <a:avLst/>
            <a:gdLst/>
            <a:ahLst/>
            <a:cxnLst/>
            <a:rect l="l" t="t" r="r" b="b"/>
            <a:pathLst>
              <a:path w="7" h="3" extrusionOk="0">
                <a:moveTo>
                  <a:pt x="1" y="0"/>
                </a:moveTo>
                <a:lnTo>
                  <a:pt x="3" y="2"/>
                </a:lnTo>
                <a:cubicBezTo>
                  <a:pt x="4" y="1"/>
                  <a:pt x="6" y="0"/>
                  <a:pt x="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7985679" y="3362397"/>
            <a:ext cx="4543" cy="3776"/>
          </a:xfrm>
          <a:custGeom>
            <a:avLst/>
            <a:gdLst/>
            <a:ahLst/>
            <a:cxnLst/>
            <a:rect l="l" t="t" r="r" b="b"/>
            <a:pathLst>
              <a:path w="49" h="38" extrusionOk="0">
                <a:moveTo>
                  <a:pt x="20" y="0"/>
                </a:moveTo>
                <a:cubicBezTo>
                  <a:pt x="9" y="0"/>
                  <a:pt x="5" y="16"/>
                  <a:pt x="1" y="26"/>
                </a:cubicBezTo>
                <a:lnTo>
                  <a:pt x="14" y="38"/>
                </a:lnTo>
                <a:cubicBezTo>
                  <a:pt x="32" y="31"/>
                  <a:pt x="49" y="16"/>
                  <a:pt x="31" y="5"/>
                </a:cubicBezTo>
                <a:cubicBezTo>
                  <a:pt x="27" y="2"/>
                  <a:pt x="23" y="0"/>
                  <a:pt x="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7952021" y="3511457"/>
            <a:ext cx="3245" cy="3279"/>
          </a:xfrm>
          <a:custGeom>
            <a:avLst/>
            <a:gdLst/>
            <a:ahLst/>
            <a:cxnLst/>
            <a:rect l="l" t="t" r="r" b="b"/>
            <a:pathLst>
              <a:path w="35" h="33" extrusionOk="0">
                <a:moveTo>
                  <a:pt x="33" y="0"/>
                </a:moveTo>
                <a:cubicBezTo>
                  <a:pt x="18" y="4"/>
                  <a:pt x="5" y="17"/>
                  <a:pt x="0" y="32"/>
                </a:cubicBezTo>
                <a:cubicBezTo>
                  <a:pt x="2" y="32"/>
                  <a:pt x="4" y="32"/>
                  <a:pt x="6" y="32"/>
                </a:cubicBezTo>
                <a:cubicBezTo>
                  <a:pt x="30" y="32"/>
                  <a:pt x="35" y="19"/>
                  <a:pt x="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7951557" y="3514637"/>
            <a:ext cx="556" cy="397"/>
          </a:xfrm>
          <a:custGeom>
            <a:avLst/>
            <a:gdLst/>
            <a:ahLst/>
            <a:cxnLst/>
            <a:rect l="l" t="t" r="r" b="b"/>
            <a:pathLst>
              <a:path w="6" h="4" extrusionOk="0">
                <a:moveTo>
                  <a:pt x="0" y="0"/>
                </a:moveTo>
                <a:lnTo>
                  <a:pt x="0" y="3"/>
                </a:lnTo>
                <a:lnTo>
                  <a:pt x="3" y="4"/>
                </a:lnTo>
                <a:cubicBezTo>
                  <a:pt x="4" y="3"/>
                  <a:pt x="5" y="1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7955174" y="3510066"/>
            <a:ext cx="1391" cy="1491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1"/>
                </a:moveTo>
                <a:lnTo>
                  <a:pt x="1" y="11"/>
                </a:lnTo>
                <a:lnTo>
                  <a:pt x="1" y="14"/>
                </a:ln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2" y="13"/>
                  <a:pt x="3" y="13"/>
                </a:cubicBezTo>
                <a:lnTo>
                  <a:pt x="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7600881" y="3845750"/>
            <a:ext cx="6398" cy="5267"/>
          </a:xfrm>
          <a:custGeom>
            <a:avLst/>
            <a:gdLst/>
            <a:ahLst/>
            <a:cxnLst/>
            <a:rect l="l" t="t" r="r" b="b"/>
            <a:pathLst>
              <a:path w="69" h="53" extrusionOk="0">
                <a:moveTo>
                  <a:pt x="48" y="0"/>
                </a:moveTo>
                <a:cubicBezTo>
                  <a:pt x="28" y="2"/>
                  <a:pt x="10" y="15"/>
                  <a:pt x="1" y="34"/>
                </a:cubicBezTo>
                <a:lnTo>
                  <a:pt x="14" y="41"/>
                </a:lnTo>
                <a:lnTo>
                  <a:pt x="8" y="53"/>
                </a:lnTo>
                <a:cubicBezTo>
                  <a:pt x="23" y="36"/>
                  <a:pt x="69" y="35"/>
                  <a:pt x="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7605239" y="3845352"/>
            <a:ext cx="464" cy="397"/>
          </a:xfrm>
          <a:custGeom>
            <a:avLst/>
            <a:gdLst/>
            <a:ahLst/>
            <a:cxnLst/>
            <a:rect l="l" t="t" r="r" b="b"/>
            <a:pathLst>
              <a:path w="5" h="4" extrusionOk="0">
                <a:moveTo>
                  <a:pt x="0" y="1"/>
                </a:moveTo>
                <a:lnTo>
                  <a:pt x="0" y="2"/>
                </a:lnTo>
                <a:lnTo>
                  <a:pt x="1" y="2"/>
                </a:lnTo>
                <a:cubicBezTo>
                  <a:pt x="1" y="1"/>
                  <a:pt x="1" y="1"/>
                  <a:pt x="0" y="1"/>
                </a:cubicBezTo>
                <a:close/>
                <a:moveTo>
                  <a:pt x="1" y="2"/>
                </a:moveTo>
                <a:cubicBezTo>
                  <a:pt x="1" y="2"/>
                  <a:pt x="1" y="3"/>
                  <a:pt x="1" y="3"/>
                </a:cubicBezTo>
                <a:lnTo>
                  <a:pt x="5" y="3"/>
                </a:lnTo>
                <a:lnTo>
                  <a:pt x="5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8023881" y="3110088"/>
            <a:ext cx="185" cy="298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1"/>
                </a:moveTo>
                <a:cubicBezTo>
                  <a:pt x="0" y="1"/>
                  <a:pt x="1" y="1"/>
                  <a:pt x="1" y="2"/>
                </a:cubicBezTo>
                <a:lnTo>
                  <a:pt x="0" y="1"/>
                </a:lnTo>
                <a:close/>
                <a:moveTo>
                  <a:pt x="1" y="2"/>
                </a:moveTo>
                <a:lnTo>
                  <a:pt x="1" y="3"/>
                </a:lnTo>
                <a:cubicBezTo>
                  <a:pt x="1" y="2"/>
                  <a:pt x="1" y="2"/>
                  <a:pt x="1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7909091" y="3711894"/>
            <a:ext cx="5100" cy="5366"/>
          </a:xfrm>
          <a:custGeom>
            <a:avLst/>
            <a:gdLst/>
            <a:ahLst/>
            <a:cxnLst/>
            <a:rect l="l" t="t" r="r" b="b"/>
            <a:pathLst>
              <a:path w="55" h="54" extrusionOk="0">
                <a:moveTo>
                  <a:pt x="49" y="1"/>
                </a:moveTo>
                <a:cubicBezTo>
                  <a:pt x="35" y="15"/>
                  <a:pt x="1" y="24"/>
                  <a:pt x="23" y="52"/>
                </a:cubicBezTo>
                <a:cubicBezTo>
                  <a:pt x="24" y="53"/>
                  <a:pt x="27" y="54"/>
                  <a:pt x="30" y="54"/>
                </a:cubicBezTo>
                <a:cubicBezTo>
                  <a:pt x="37" y="54"/>
                  <a:pt x="47" y="52"/>
                  <a:pt x="54" y="52"/>
                </a:cubicBezTo>
                <a:cubicBezTo>
                  <a:pt x="52" y="35"/>
                  <a:pt x="51" y="17"/>
                  <a:pt x="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8036028" y="3046291"/>
            <a:ext cx="2504" cy="1987"/>
          </a:xfrm>
          <a:custGeom>
            <a:avLst/>
            <a:gdLst/>
            <a:ahLst/>
            <a:cxnLst/>
            <a:rect l="l" t="t" r="r" b="b"/>
            <a:pathLst>
              <a:path w="27" h="20" extrusionOk="0">
                <a:moveTo>
                  <a:pt x="0" y="1"/>
                </a:moveTo>
                <a:lnTo>
                  <a:pt x="2" y="20"/>
                </a:lnTo>
                <a:cubicBezTo>
                  <a:pt x="10" y="14"/>
                  <a:pt x="26" y="9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8035749" y="3048179"/>
            <a:ext cx="556" cy="795"/>
          </a:xfrm>
          <a:custGeom>
            <a:avLst/>
            <a:gdLst/>
            <a:ahLst/>
            <a:cxnLst/>
            <a:rect l="l" t="t" r="r" b="b"/>
            <a:pathLst>
              <a:path w="6" h="8" extrusionOk="0">
                <a:moveTo>
                  <a:pt x="5" y="1"/>
                </a:moveTo>
                <a:cubicBezTo>
                  <a:pt x="3" y="2"/>
                  <a:pt x="1" y="3"/>
                  <a:pt x="2" y="5"/>
                </a:cubicBezTo>
                <a:lnTo>
                  <a:pt x="5" y="8"/>
                </a:lnTo>
                <a:lnTo>
                  <a:pt x="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6001881" y="1982995"/>
            <a:ext cx="177564" cy="150451"/>
          </a:xfrm>
          <a:custGeom>
            <a:avLst/>
            <a:gdLst/>
            <a:ahLst/>
            <a:cxnLst/>
            <a:rect l="l" t="t" r="r" b="b"/>
            <a:pathLst>
              <a:path w="1915" h="1514" extrusionOk="0">
                <a:moveTo>
                  <a:pt x="864" y="150"/>
                </a:moveTo>
                <a:cubicBezTo>
                  <a:pt x="1118" y="367"/>
                  <a:pt x="1322" y="610"/>
                  <a:pt x="1651" y="779"/>
                </a:cubicBezTo>
                <a:cubicBezTo>
                  <a:pt x="1318" y="908"/>
                  <a:pt x="1081" y="1088"/>
                  <a:pt x="937" y="1368"/>
                </a:cubicBezTo>
                <a:cubicBezTo>
                  <a:pt x="739" y="1165"/>
                  <a:pt x="569" y="962"/>
                  <a:pt x="283" y="844"/>
                </a:cubicBezTo>
                <a:cubicBezTo>
                  <a:pt x="533" y="636"/>
                  <a:pt x="716" y="416"/>
                  <a:pt x="864" y="150"/>
                </a:cubicBezTo>
                <a:close/>
                <a:moveTo>
                  <a:pt x="844" y="1"/>
                </a:moveTo>
                <a:cubicBezTo>
                  <a:pt x="799" y="1"/>
                  <a:pt x="761" y="40"/>
                  <a:pt x="709" y="121"/>
                </a:cubicBezTo>
                <a:cubicBezTo>
                  <a:pt x="575" y="330"/>
                  <a:pt x="408" y="518"/>
                  <a:pt x="216" y="676"/>
                </a:cubicBezTo>
                <a:cubicBezTo>
                  <a:pt x="156" y="725"/>
                  <a:pt x="94" y="773"/>
                  <a:pt x="45" y="827"/>
                </a:cubicBezTo>
                <a:cubicBezTo>
                  <a:pt x="1" y="876"/>
                  <a:pt x="2" y="922"/>
                  <a:pt x="91" y="944"/>
                </a:cubicBezTo>
                <a:cubicBezTo>
                  <a:pt x="345" y="1004"/>
                  <a:pt x="525" y="1157"/>
                  <a:pt x="698" y="1316"/>
                </a:cubicBezTo>
                <a:cubicBezTo>
                  <a:pt x="749" y="1362"/>
                  <a:pt x="795" y="1415"/>
                  <a:pt x="843" y="1463"/>
                </a:cubicBezTo>
                <a:cubicBezTo>
                  <a:pt x="870" y="1490"/>
                  <a:pt x="898" y="1513"/>
                  <a:pt x="942" y="1513"/>
                </a:cubicBezTo>
                <a:cubicBezTo>
                  <a:pt x="943" y="1513"/>
                  <a:pt x="945" y="1513"/>
                  <a:pt x="946" y="1513"/>
                </a:cubicBezTo>
                <a:cubicBezTo>
                  <a:pt x="1000" y="1507"/>
                  <a:pt x="1026" y="1474"/>
                  <a:pt x="1047" y="1436"/>
                </a:cubicBezTo>
                <a:cubicBezTo>
                  <a:pt x="1193" y="1150"/>
                  <a:pt x="1452" y="974"/>
                  <a:pt x="1792" y="876"/>
                </a:cubicBezTo>
                <a:cubicBezTo>
                  <a:pt x="1846" y="861"/>
                  <a:pt x="1900" y="842"/>
                  <a:pt x="1906" y="787"/>
                </a:cubicBezTo>
                <a:cubicBezTo>
                  <a:pt x="1915" y="720"/>
                  <a:pt x="1849" y="700"/>
                  <a:pt x="1793" y="679"/>
                </a:cubicBezTo>
                <a:cubicBezTo>
                  <a:pt x="1556" y="591"/>
                  <a:pt x="1369" y="448"/>
                  <a:pt x="1196" y="288"/>
                </a:cubicBezTo>
                <a:cubicBezTo>
                  <a:pt x="1126" y="223"/>
                  <a:pt x="1061" y="156"/>
                  <a:pt x="992" y="91"/>
                </a:cubicBezTo>
                <a:cubicBezTo>
                  <a:pt x="928" y="32"/>
                  <a:pt x="883" y="1"/>
                  <a:pt x="8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5019023" y="3304065"/>
            <a:ext cx="2596" cy="4273"/>
          </a:xfrm>
          <a:custGeom>
            <a:avLst/>
            <a:gdLst/>
            <a:ahLst/>
            <a:cxnLst/>
            <a:rect l="l" t="t" r="r" b="b"/>
            <a:pathLst>
              <a:path w="28" h="43" extrusionOk="0">
                <a:moveTo>
                  <a:pt x="14" y="1"/>
                </a:moveTo>
                <a:cubicBezTo>
                  <a:pt x="9" y="5"/>
                  <a:pt x="1" y="9"/>
                  <a:pt x="1" y="13"/>
                </a:cubicBezTo>
                <a:cubicBezTo>
                  <a:pt x="1" y="23"/>
                  <a:pt x="3" y="33"/>
                  <a:pt x="6" y="42"/>
                </a:cubicBezTo>
                <a:lnTo>
                  <a:pt x="27" y="30"/>
                </a:lnTo>
                <a:lnTo>
                  <a:pt x="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7241767" y="3413873"/>
            <a:ext cx="13167" cy="33091"/>
          </a:xfrm>
          <a:custGeom>
            <a:avLst/>
            <a:gdLst/>
            <a:ahLst/>
            <a:cxnLst/>
            <a:rect l="l" t="t" r="r" b="b"/>
            <a:pathLst>
              <a:path w="142" h="333" extrusionOk="0">
                <a:moveTo>
                  <a:pt x="94" y="0"/>
                </a:moveTo>
                <a:cubicBezTo>
                  <a:pt x="55" y="30"/>
                  <a:pt x="58" y="67"/>
                  <a:pt x="66" y="106"/>
                </a:cubicBezTo>
                <a:cubicBezTo>
                  <a:pt x="59" y="170"/>
                  <a:pt x="1" y="239"/>
                  <a:pt x="87" y="333"/>
                </a:cubicBezTo>
                <a:cubicBezTo>
                  <a:pt x="119" y="238"/>
                  <a:pt x="113" y="170"/>
                  <a:pt x="111" y="104"/>
                </a:cubicBezTo>
                <a:cubicBezTo>
                  <a:pt x="125" y="68"/>
                  <a:pt x="142" y="31"/>
                  <a:pt x="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7267451" y="3358124"/>
            <a:ext cx="16783" cy="14310"/>
          </a:xfrm>
          <a:custGeom>
            <a:avLst/>
            <a:gdLst/>
            <a:ahLst/>
            <a:cxnLst/>
            <a:rect l="l" t="t" r="r" b="b"/>
            <a:pathLst>
              <a:path w="181" h="144" extrusionOk="0">
                <a:moveTo>
                  <a:pt x="144" y="0"/>
                </a:moveTo>
                <a:cubicBezTo>
                  <a:pt x="129" y="0"/>
                  <a:pt x="119" y="16"/>
                  <a:pt x="109" y="28"/>
                </a:cubicBezTo>
                <a:lnTo>
                  <a:pt x="68" y="63"/>
                </a:lnTo>
                <a:cubicBezTo>
                  <a:pt x="48" y="67"/>
                  <a:pt x="33" y="81"/>
                  <a:pt x="28" y="100"/>
                </a:cubicBezTo>
                <a:cubicBezTo>
                  <a:pt x="20" y="111"/>
                  <a:pt x="1" y="127"/>
                  <a:pt x="3" y="132"/>
                </a:cubicBezTo>
                <a:cubicBezTo>
                  <a:pt x="10" y="141"/>
                  <a:pt x="17" y="144"/>
                  <a:pt x="23" y="144"/>
                </a:cubicBezTo>
                <a:cubicBezTo>
                  <a:pt x="36" y="144"/>
                  <a:pt x="47" y="131"/>
                  <a:pt x="59" y="125"/>
                </a:cubicBezTo>
                <a:lnTo>
                  <a:pt x="105" y="90"/>
                </a:lnTo>
                <a:lnTo>
                  <a:pt x="152" y="52"/>
                </a:lnTo>
                <a:cubicBezTo>
                  <a:pt x="167" y="40"/>
                  <a:pt x="180" y="23"/>
                  <a:pt x="166" y="11"/>
                </a:cubicBezTo>
                <a:cubicBezTo>
                  <a:pt x="158" y="3"/>
                  <a:pt x="150" y="0"/>
                  <a:pt x="1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5012347" y="3414171"/>
            <a:ext cx="12239" cy="64891"/>
          </a:xfrm>
          <a:custGeom>
            <a:avLst/>
            <a:gdLst/>
            <a:ahLst/>
            <a:cxnLst/>
            <a:rect l="l" t="t" r="r" b="b"/>
            <a:pathLst>
              <a:path w="132" h="653" extrusionOk="0">
                <a:moveTo>
                  <a:pt x="46" y="1"/>
                </a:moveTo>
                <a:lnTo>
                  <a:pt x="46" y="1"/>
                </a:lnTo>
                <a:cubicBezTo>
                  <a:pt x="0" y="134"/>
                  <a:pt x="0" y="455"/>
                  <a:pt x="47" y="652"/>
                </a:cubicBezTo>
                <a:cubicBezTo>
                  <a:pt x="131" y="486"/>
                  <a:pt x="131" y="98"/>
                  <a:pt x="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5131681" y="3932701"/>
            <a:ext cx="4543" cy="2981"/>
          </a:xfrm>
          <a:custGeom>
            <a:avLst/>
            <a:gdLst/>
            <a:ahLst/>
            <a:cxnLst/>
            <a:rect l="l" t="t" r="r" b="b"/>
            <a:pathLst>
              <a:path w="49" h="30" extrusionOk="0">
                <a:moveTo>
                  <a:pt x="45" y="0"/>
                </a:moveTo>
                <a:lnTo>
                  <a:pt x="1" y="27"/>
                </a:lnTo>
                <a:cubicBezTo>
                  <a:pt x="9" y="28"/>
                  <a:pt x="17" y="30"/>
                  <a:pt x="24" y="30"/>
                </a:cubicBezTo>
                <a:cubicBezTo>
                  <a:pt x="39" y="30"/>
                  <a:pt x="48" y="23"/>
                  <a:pt x="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5127508" y="3935782"/>
            <a:ext cx="4914" cy="4174"/>
          </a:xfrm>
          <a:custGeom>
            <a:avLst/>
            <a:gdLst/>
            <a:ahLst/>
            <a:cxnLst/>
            <a:rect l="l" t="t" r="r" b="b"/>
            <a:pathLst>
              <a:path w="53" h="42" extrusionOk="0">
                <a:moveTo>
                  <a:pt x="40" y="0"/>
                </a:moveTo>
                <a:cubicBezTo>
                  <a:pt x="27" y="13"/>
                  <a:pt x="14" y="27"/>
                  <a:pt x="1" y="40"/>
                </a:cubicBezTo>
                <a:lnTo>
                  <a:pt x="53" y="42"/>
                </a:lnTo>
                <a:cubicBezTo>
                  <a:pt x="49" y="28"/>
                  <a:pt x="45" y="13"/>
                  <a:pt x="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5131032" y="3935186"/>
            <a:ext cx="742" cy="696"/>
          </a:xfrm>
          <a:custGeom>
            <a:avLst/>
            <a:gdLst/>
            <a:ahLst/>
            <a:cxnLst/>
            <a:rect l="l" t="t" r="r" b="b"/>
            <a:pathLst>
              <a:path w="8" h="7" extrusionOk="0">
                <a:moveTo>
                  <a:pt x="1" y="0"/>
                </a:moveTo>
                <a:cubicBezTo>
                  <a:pt x="1" y="3"/>
                  <a:pt x="2" y="4"/>
                  <a:pt x="2" y="6"/>
                </a:cubicBezTo>
                <a:lnTo>
                  <a:pt x="5" y="4"/>
                </a:lnTo>
                <a:lnTo>
                  <a:pt x="8" y="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5135761" y="3932204"/>
            <a:ext cx="464" cy="696"/>
          </a:xfrm>
          <a:custGeom>
            <a:avLst/>
            <a:gdLst/>
            <a:ahLst/>
            <a:cxnLst/>
            <a:rect l="l" t="t" r="r" b="b"/>
            <a:pathLst>
              <a:path w="5" h="7" extrusionOk="0">
                <a:moveTo>
                  <a:pt x="1" y="1"/>
                </a:moveTo>
                <a:lnTo>
                  <a:pt x="1" y="7"/>
                </a:lnTo>
                <a:lnTo>
                  <a:pt x="3" y="4"/>
                </a:lnTo>
                <a:cubicBezTo>
                  <a:pt x="3" y="4"/>
                  <a:pt x="4" y="3"/>
                  <a:pt x="4" y="3"/>
                </a:cubicBezTo>
                <a:cubicBezTo>
                  <a:pt x="3" y="2"/>
                  <a:pt x="2" y="2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5136131" y="3930316"/>
            <a:ext cx="4265" cy="3081"/>
          </a:xfrm>
          <a:custGeom>
            <a:avLst/>
            <a:gdLst/>
            <a:ahLst/>
            <a:cxnLst/>
            <a:rect l="l" t="t" r="r" b="b"/>
            <a:pathLst>
              <a:path w="46" h="31" extrusionOk="0">
                <a:moveTo>
                  <a:pt x="29" y="1"/>
                </a:moveTo>
                <a:cubicBezTo>
                  <a:pt x="16" y="1"/>
                  <a:pt x="4" y="9"/>
                  <a:pt x="0" y="22"/>
                </a:cubicBezTo>
                <a:cubicBezTo>
                  <a:pt x="6" y="28"/>
                  <a:pt x="13" y="30"/>
                  <a:pt x="20" y="30"/>
                </a:cubicBezTo>
                <a:cubicBezTo>
                  <a:pt x="29" y="30"/>
                  <a:pt x="37" y="27"/>
                  <a:pt x="42" y="20"/>
                </a:cubicBezTo>
                <a:cubicBezTo>
                  <a:pt x="46" y="16"/>
                  <a:pt x="42" y="4"/>
                  <a:pt x="40" y="3"/>
                </a:cubicBezTo>
                <a:cubicBezTo>
                  <a:pt x="36" y="1"/>
                  <a:pt x="32" y="1"/>
                  <a:pt x="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6045646" y="3823788"/>
            <a:ext cx="28188" cy="23253"/>
          </a:xfrm>
          <a:custGeom>
            <a:avLst/>
            <a:gdLst/>
            <a:ahLst/>
            <a:cxnLst/>
            <a:rect l="l" t="t" r="r" b="b"/>
            <a:pathLst>
              <a:path w="304" h="234" extrusionOk="0">
                <a:moveTo>
                  <a:pt x="258" y="0"/>
                </a:moveTo>
                <a:cubicBezTo>
                  <a:pt x="253" y="0"/>
                  <a:pt x="248" y="2"/>
                  <a:pt x="242" y="7"/>
                </a:cubicBezTo>
                <a:cubicBezTo>
                  <a:pt x="220" y="25"/>
                  <a:pt x="243" y="34"/>
                  <a:pt x="245" y="46"/>
                </a:cubicBezTo>
                <a:cubicBezTo>
                  <a:pt x="228" y="33"/>
                  <a:pt x="214" y="28"/>
                  <a:pt x="203" y="28"/>
                </a:cubicBezTo>
                <a:cubicBezTo>
                  <a:pt x="179" y="28"/>
                  <a:pt x="169" y="51"/>
                  <a:pt x="162" y="79"/>
                </a:cubicBezTo>
                <a:cubicBezTo>
                  <a:pt x="160" y="79"/>
                  <a:pt x="157" y="78"/>
                  <a:pt x="155" y="78"/>
                </a:cubicBezTo>
                <a:cubicBezTo>
                  <a:pt x="130" y="78"/>
                  <a:pt x="115" y="96"/>
                  <a:pt x="102" y="111"/>
                </a:cubicBezTo>
                <a:cubicBezTo>
                  <a:pt x="81" y="119"/>
                  <a:pt x="66" y="129"/>
                  <a:pt x="80" y="149"/>
                </a:cubicBezTo>
                <a:cubicBezTo>
                  <a:pt x="77" y="149"/>
                  <a:pt x="73" y="148"/>
                  <a:pt x="70" y="148"/>
                </a:cubicBezTo>
                <a:cubicBezTo>
                  <a:pt x="46" y="148"/>
                  <a:pt x="36" y="160"/>
                  <a:pt x="39" y="183"/>
                </a:cubicBezTo>
                <a:cubicBezTo>
                  <a:pt x="20" y="183"/>
                  <a:pt x="0" y="192"/>
                  <a:pt x="2" y="207"/>
                </a:cubicBezTo>
                <a:cubicBezTo>
                  <a:pt x="3" y="217"/>
                  <a:pt x="28" y="224"/>
                  <a:pt x="42" y="233"/>
                </a:cubicBezTo>
                <a:lnTo>
                  <a:pt x="42" y="187"/>
                </a:lnTo>
                <a:cubicBezTo>
                  <a:pt x="49" y="188"/>
                  <a:pt x="55" y="189"/>
                  <a:pt x="61" y="189"/>
                </a:cubicBezTo>
                <a:cubicBezTo>
                  <a:pt x="83" y="189"/>
                  <a:pt x="95" y="180"/>
                  <a:pt x="84" y="151"/>
                </a:cubicBezTo>
                <a:lnTo>
                  <a:pt x="84" y="151"/>
                </a:lnTo>
                <a:cubicBezTo>
                  <a:pt x="96" y="158"/>
                  <a:pt x="107" y="161"/>
                  <a:pt x="116" y="161"/>
                </a:cubicBezTo>
                <a:cubicBezTo>
                  <a:pt x="143" y="161"/>
                  <a:pt x="157" y="136"/>
                  <a:pt x="175" y="118"/>
                </a:cubicBezTo>
                <a:cubicBezTo>
                  <a:pt x="179" y="113"/>
                  <a:pt x="185" y="107"/>
                  <a:pt x="182" y="104"/>
                </a:cubicBezTo>
                <a:cubicBezTo>
                  <a:pt x="180" y="97"/>
                  <a:pt x="176" y="92"/>
                  <a:pt x="172" y="86"/>
                </a:cubicBezTo>
                <a:lnTo>
                  <a:pt x="172" y="86"/>
                </a:lnTo>
                <a:cubicBezTo>
                  <a:pt x="187" y="95"/>
                  <a:pt x="200" y="99"/>
                  <a:pt x="210" y="99"/>
                </a:cubicBezTo>
                <a:cubicBezTo>
                  <a:pt x="232" y="99"/>
                  <a:pt x="243" y="79"/>
                  <a:pt x="247" y="46"/>
                </a:cubicBezTo>
                <a:cubicBezTo>
                  <a:pt x="257" y="48"/>
                  <a:pt x="267" y="50"/>
                  <a:pt x="275" y="50"/>
                </a:cubicBezTo>
                <a:cubicBezTo>
                  <a:pt x="295" y="50"/>
                  <a:pt x="303" y="40"/>
                  <a:pt x="288" y="11"/>
                </a:cubicBezTo>
                <a:cubicBezTo>
                  <a:pt x="277" y="10"/>
                  <a:pt x="269" y="0"/>
                  <a:pt x="2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6070032" y="3820310"/>
            <a:ext cx="7696" cy="5267"/>
          </a:xfrm>
          <a:custGeom>
            <a:avLst/>
            <a:gdLst/>
            <a:ahLst/>
            <a:cxnLst/>
            <a:rect l="l" t="t" r="r" b="b"/>
            <a:pathLst>
              <a:path w="83" h="53" extrusionOk="0">
                <a:moveTo>
                  <a:pt x="37" y="0"/>
                </a:moveTo>
                <a:cubicBezTo>
                  <a:pt x="32" y="0"/>
                  <a:pt x="27" y="2"/>
                  <a:pt x="20" y="8"/>
                </a:cubicBezTo>
                <a:cubicBezTo>
                  <a:pt x="0" y="25"/>
                  <a:pt x="23" y="33"/>
                  <a:pt x="25" y="45"/>
                </a:cubicBezTo>
                <a:cubicBezTo>
                  <a:pt x="34" y="48"/>
                  <a:pt x="45" y="53"/>
                  <a:pt x="53" y="53"/>
                </a:cubicBezTo>
                <a:cubicBezTo>
                  <a:pt x="55" y="53"/>
                  <a:pt x="57" y="53"/>
                  <a:pt x="58" y="52"/>
                </a:cubicBezTo>
                <a:cubicBezTo>
                  <a:pt x="82" y="42"/>
                  <a:pt x="74" y="26"/>
                  <a:pt x="64" y="12"/>
                </a:cubicBezTo>
                <a:cubicBezTo>
                  <a:pt x="55" y="10"/>
                  <a:pt x="47" y="0"/>
                  <a:pt x="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6"/>
          <p:cNvSpPr/>
          <p:nvPr/>
        </p:nvSpPr>
        <p:spPr>
          <a:xfrm>
            <a:off x="5350877" y="3400557"/>
            <a:ext cx="10385" cy="8149"/>
          </a:xfrm>
          <a:custGeom>
            <a:avLst/>
            <a:gdLst/>
            <a:ahLst/>
            <a:cxnLst/>
            <a:rect l="l" t="t" r="r" b="b"/>
            <a:pathLst>
              <a:path w="112" h="82" extrusionOk="0">
                <a:moveTo>
                  <a:pt x="78" y="1"/>
                </a:moveTo>
                <a:cubicBezTo>
                  <a:pt x="77" y="1"/>
                  <a:pt x="76" y="1"/>
                  <a:pt x="75" y="1"/>
                </a:cubicBezTo>
                <a:cubicBezTo>
                  <a:pt x="50" y="3"/>
                  <a:pt x="26" y="18"/>
                  <a:pt x="13" y="40"/>
                </a:cubicBezTo>
                <a:cubicBezTo>
                  <a:pt x="0" y="62"/>
                  <a:pt x="20" y="70"/>
                  <a:pt x="31" y="82"/>
                </a:cubicBezTo>
                <a:cubicBezTo>
                  <a:pt x="66" y="75"/>
                  <a:pt x="95" y="64"/>
                  <a:pt x="105" y="32"/>
                </a:cubicBezTo>
                <a:cubicBezTo>
                  <a:pt x="112" y="13"/>
                  <a:pt x="96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6"/>
          <p:cNvSpPr/>
          <p:nvPr/>
        </p:nvSpPr>
        <p:spPr>
          <a:xfrm>
            <a:off x="5348188" y="3386346"/>
            <a:ext cx="9458" cy="6757"/>
          </a:xfrm>
          <a:custGeom>
            <a:avLst/>
            <a:gdLst/>
            <a:ahLst/>
            <a:cxnLst/>
            <a:rect l="l" t="t" r="r" b="b"/>
            <a:pathLst>
              <a:path w="102" h="68" extrusionOk="0">
                <a:moveTo>
                  <a:pt x="77" y="1"/>
                </a:moveTo>
                <a:cubicBezTo>
                  <a:pt x="69" y="1"/>
                  <a:pt x="59" y="5"/>
                  <a:pt x="49" y="12"/>
                </a:cubicBezTo>
                <a:cubicBezTo>
                  <a:pt x="33" y="25"/>
                  <a:pt x="1" y="29"/>
                  <a:pt x="7" y="54"/>
                </a:cubicBezTo>
                <a:cubicBezTo>
                  <a:pt x="9" y="64"/>
                  <a:pt x="15" y="68"/>
                  <a:pt x="23" y="68"/>
                </a:cubicBezTo>
                <a:cubicBezTo>
                  <a:pt x="32" y="68"/>
                  <a:pt x="42" y="64"/>
                  <a:pt x="51" y="62"/>
                </a:cubicBezTo>
                <a:cubicBezTo>
                  <a:pt x="79" y="56"/>
                  <a:pt x="102" y="41"/>
                  <a:pt x="95" y="16"/>
                </a:cubicBezTo>
                <a:cubicBezTo>
                  <a:pt x="92" y="5"/>
                  <a:pt x="85" y="1"/>
                  <a:pt x="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"/>
          <p:cNvSpPr/>
          <p:nvPr/>
        </p:nvSpPr>
        <p:spPr>
          <a:xfrm>
            <a:off x="4853235" y="3398470"/>
            <a:ext cx="9829" cy="57040"/>
          </a:xfrm>
          <a:custGeom>
            <a:avLst/>
            <a:gdLst/>
            <a:ahLst/>
            <a:cxnLst/>
            <a:rect l="l" t="t" r="r" b="b"/>
            <a:pathLst>
              <a:path w="106" h="574" extrusionOk="0">
                <a:moveTo>
                  <a:pt x="52" y="1"/>
                </a:moveTo>
                <a:cubicBezTo>
                  <a:pt x="4" y="96"/>
                  <a:pt x="18" y="196"/>
                  <a:pt x="20" y="293"/>
                </a:cubicBezTo>
                <a:cubicBezTo>
                  <a:pt x="1" y="388"/>
                  <a:pt x="19" y="480"/>
                  <a:pt x="38" y="574"/>
                </a:cubicBezTo>
                <a:cubicBezTo>
                  <a:pt x="60" y="480"/>
                  <a:pt x="105" y="389"/>
                  <a:pt x="77" y="291"/>
                </a:cubicBezTo>
                <a:cubicBezTo>
                  <a:pt x="82" y="193"/>
                  <a:pt x="98" y="96"/>
                  <a:pt x="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6"/>
          <p:cNvSpPr/>
          <p:nvPr/>
        </p:nvSpPr>
        <p:spPr>
          <a:xfrm>
            <a:off x="5375726" y="3521494"/>
            <a:ext cx="5285" cy="5068"/>
          </a:xfrm>
          <a:custGeom>
            <a:avLst/>
            <a:gdLst/>
            <a:ahLst/>
            <a:cxnLst/>
            <a:rect l="l" t="t" r="r" b="b"/>
            <a:pathLst>
              <a:path w="57" h="51" extrusionOk="0">
                <a:moveTo>
                  <a:pt x="29" y="0"/>
                </a:moveTo>
                <a:cubicBezTo>
                  <a:pt x="21" y="0"/>
                  <a:pt x="10" y="5"/>
                  <a:pt x="1" y="7"/>
                </a:cubicBezTo>
                <a:cubicBezTo>
                  <a:pt x="3" y="23"/>
                  <a:pt x="6" y="36"/>
                  <a:pt x="8" y="50"/>
                </a:cubicBezTo>
                <a:cubicBezTo>
                  <a:pt x="28" y="43"/>
                  <a:pt x="57" y="38"/>
                  <a:pt x="46" y="12"/>
                </a:cubicBezTo>
                <a:cubicBezTo>
                  <a:pt x="42" y="3"/>
                  <a:pt x="36" y="0"/>
                  <a:pt x="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3" name="Google Shape;343;p36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4">
            <a:off x="4409323" y="-212023"/>
            <a:ext cx="1860298" cy="170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book form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B6EA1-94E5-4749-BA4C-ED2E4B10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93" y="1017725"/>
            <a:ext cx="6971087" cy="4039636"/>
          </a:xfrm>
          <a:prstGeom prst="rect">
            <a:avLst/>
          </a:prstGeom>
        </p:spPr>
      </p:pic>
      <p:sp>
        <p:nvSpPr>
          <p:cNvPr id="9" name="Google Shape;2864;p64">
            <a:extLst>
              <a:ext uri="{FF2B5EF4-FFF2-40B4-BE49-F238E27FC236}">
                <a16:creationId xmlns:a16="http://schemas.microsoft.com/office/drawing/2014/main" id="{776EEA18-AFBC-454F-BFE3-76D747EF81CE}"/>
              </a:ext>
            </a:extLst>
          </p:cNvPr>
          <p:cNvSpPr/>
          <p:nvPr/>
        </p:nvSpPr>
        <p:spPr>
          <a:xfrm>
            <a:off x="6430605" y="4439229"/>
            <a:ext cx="2554774" cy="518492"/>
          </a:xfrm>
          <a:custGeom>
            <a:avLst/>
            <a:gdLst/>
            <a:ahLst/>
            <a:cxnLst/>
            <a:rect l="l" t="t" r="r" b="b"/>
            <a:pathLst>
              <a:path w="76743" h="15575" extrusionOk="0">
                <a:moveTo>
                  <a:pt x="43471" y="929"/>
                </a:moveTo>
                <a:lnTo>
                  <a:pt x="43471" y="929"/>
                </a:lnTo>
                <a:cubicBezTo>
                  <a:pt x="43697" y="1354"/>
                  <a:pt x="43539" y="1734"/>
                  <a:pt x="43385" y="2111"/>
                </a:cubicBezTo>
                <a:cubicBezTo>
                  <a:pt x="43065" y="2889"/>
                  <a:pt x="42624" y="3599"/>
                  <a:pt x="42100" y="4253"/>
                </a:cubicBezTo>
                <a:cubicBezTo>
                  <a:pt x="41057" y="5558"/>
                  <a:pt x="39851" y="6724"/>
                  <a:pt x="38511" y="7722"/>
                </a:cubicBezTo>
                <a:cubicBezTo>
                  <a:pt x="39443" y="5593"/>
                  <a:pt x="40542" y="3586"/>
                  <a:pt x="42077" y="1849"/>
                </a:cubicBezTo>
                <a:cubicBezTo>
                  <a:pt x="42445" y="1434"/>
                  <a:pt x="42841" y="1040"/>
                  <a:pt x="43471" y="929"/>
                </a:cubicBezTo>
                <a:close/>
                <a:moveTo>
                  <a:pt x="32909" y="5230"/>
                </a:moveTo>
                <a:cubicBezTo>
                  <a:pt x="32965" y="5230"/>
                  <a:pt x="33023" y="5246"/>
                  <a:pt x="33085" y="5284"/>
                </a:cubicBezTo>
                <a:cubicBezTo>
                  <a:pt x="33292" y="5412"/>
                  <a:pt x="33249" y="5645"/>
                  <a:pt x="33258" y="5849"/>
                </a:cubicBezTo>
                <a:cubicBezTo>
                  <a:pt x="33273" y="6170"/>
                  <a:pt x="33182" y="6473"/>
                  <a:pt x="33054" y="6756"/>
                </a:cubicBezTo>
                <a:cubicBezTo>
                  <a:pt x="32466" y="8066"/>
                  <a:pt x="31463" y="8964"/>
                  <a:pt x="30166" y="9586"/>
                </a:cubicBezTo>
                <a:lnTo>
                  <a:pt x="30166" y="9586"/>
                </a:lnTo>
                <a:cubicBezTo>
                  <a:pt x="30576" y="7980"/>
                  <a:pt x="31321" y="6575"/>
                  <a:pt x="32533" y="5436"/>
                </a:cubicBezTo>
                <a:cubicBezTo>
                  <a:pt x="32637" y="5339"/>
                  <a:pt x="32763" y="5230"/>
                  <a:pt x="32909" y="5230"/>
                </a:cubicBezTo>
                <a:close/>
                <a:moveTo>
                  <a:pt x="46682" y="6428"/>
                </a:moveTo>
                <a:cubicBezTo>
                  <a:pt x="46737" y="6428"/>
                  <a:pt x="46795" y="6441"/>
                  <a:pt x="46857" y="6471"/>
                </a:cubicBezTo>
                <a:cubicBezTo>
                  <a:pt x="47190" y="6629"/>
                  <a:pt x="47048" y="6947"/>
                  <a:pt x="46969" y="7208"/>
                </a:cubicBezTo>
                <a:cubicBezTo>
                  <a:pt x="46596" y="8453"/>
                  <a:pt x="45719" y="9306"/>
                  <a:pt x="44726" y="10086"/>
                </a:cubicBezTo>
                <a:cubicBezTo>
                  <a:pt x="45007" y="8893"/>
                  <a:pt x="45455" y="7786"/>
                  <a:pt x="46173" y="6805"/>
                </a:cubicBezTo>
                <a:cubicBezTo>
                  <a:pt x="46299" y="6632"/>
                  <a:pt x="46464" y="6428"/>
                  <a:pt x="46682" y="6428"/>
                </a:cubicBezTo>
                <a:close/>
                <a:moveTo>
                  <a:pt x="42946" y="1"/>
                </a:moveTo>
                <a:cubicBezTo>
                  <a:pt x="42696" y="1"/>
                  <a:pt x="42438" y="62"/>
                  <a:pt x="42179" y="153"/>
                </a:cubicBezTo>
                <a:cubicBezTo>
                  <a:pt x="41441" y="413"/>
                  <a:pt x="40817" y="870"/>
                  <a:pt x="40258" y="1405"/>
                </a:cubicBezTo>
                <a:cubicBezTo>
                  <a:pt x="37845" y="3715"/>
                  <a:pt x="36121" y="6410"/>
                  <a:pt x="35642" y="9786"/>
                </a:cubicBezTo>
                <a:cubicBezTo>
                  <a:pt x="35601" y="10071"/>
                  <a:pt x="35555" y="10328"/>
                  <a:pt x="35301" y="10515"/>
                </a:cubicBezTo>
                <a:cubicBezTo>
                  <a:pt x="34344" y="11222"/>
                  <a:pt x="33404" y="11957"/>
                  <a:pt x="32280" y="12392"/>
                </a:cubicBezTo>
                <a:cubicBezTo>
                  <a:pt x="31905" y="12536"/>
                  <a:pt x="31522" y="12658"/>
                  <a:pt x="31115" y="12658"/>
                </a:cubicBezTo>
                <a:cubicBezTo>
                  <a:pt x="31061" y="12658"/>
                  <a:pt x="31006" y="12655"/>
                  <a:pt x="30951" y="12651"/>
                </a:cubicBezTo>
                <a:cubicBezTo>
                  <a:pt x="30299" y="12598"/>
                  <a:pt x="29884" y="12271"/>
                  <a:pt x="29737" y="11684"/>
                </a:cubicBezTo>
                <a:cubicBezTo>
                  <a:pt x="29563" y="10990"/>
                  <a:pt x="29727" y="10596"/>
                  <a:pt x="30369" y="10228"/>
                </a:cubicBezTo>
                <a:cubicBezTo>
                  <a:pt x="31191" y="9756"/>
                  <a:pt x="31988" y="9248"/>
                  <a:pt x="32634" y="8545"/>
                </a:cubicBezTo>
                <a:cubicBezTo>
                  <a:pt x="33229" y="7899"/>
                  <a:pt x="33767" y="7213"/>
                  <a:pt x="33943" y="6315"/>
                </a:cubicBezTo>
                <a:cubicBezTo>
                  <a:pt x="34083" y="5608"/>
                  <a:pt x="33965" y="4992"/>
                  <a:pt x="33372" y="4526"/>
                </a:cubicBezTo>
                <a:cubicBezTo>
                  <a:pt x="33046" y="4270"/>
                  <a:pt x="32699" y="4148"/>
                  <a:pt x="32350" y="4148"/>
                </a:cubicBezTo>
                <a:cubicBezTo>
                  <a:pt x="32065" y="4148"/>
                  <a:pt x="31778" y="4229"/>
                  <a:pt x="31499" y="4385"/>
                </a:cubicBezTo>
                <a:cubicBezTo>
                  <a:pt x="29731" y="5365"/>
                  <a:pt x="28475" y="6750"/>
                  <a:pt x="28215" y="8846"/>
                </a:cubicBezTo>
                <a:cubicBezTo>
                  <a:pt x="28165" y="9261"/>
                  <a:pt x="28159" y="9685"/>
                  <a:pt x="28182" y="10103"/>
                </a:cubicBezTo>
                <a:cubicBezTo>
                  <a:pt x="28204" y="10486"/>
                  <a:pt x="28064" y="10693"/>
                  <a:pt x="27693" y="10775"/>
                </a:cubicBezTo>
                <a:cubicBezTo>
                  <a:pt x="27421" y="10834"/>
                  <a:pt x="27155" y="10924"/>
                  <a:pt x="26884" y="10995"/>
                </a:cubicBezTo>
                <a:cubicBezTo>
                  <a:pt x="25447" y="11374"/>
                  <a:pt x="24001" y="11525"/>
                  <a:pt x="22550" y="11525"/>
                </a:cubicBezTo>
                <a:cubicBezTo>
                  <a:pt x="21393" y="11525"/>
                  <a:pt x="20233" y="11429"/>
                  <a:pt x="19071" y="11278"/>
                </a:cubicBezTo>
                <a:cubicBezTo>
                  <a:pt x="16786" y="10979"/>
                  <a:pt x="14494" y="10744"/>
                  <a:pt x="12193" y="10744"/>
                </a:cubicBezTo>
                <a:cubicBezTo>
                  <a:pt x="11660" y="10744"/>
                  <a:pt x="11128" y="10756"/>
                  <a:pt x="10595" y="10784"/>
                </a:cubicBezTo>
                <a:cubicBezTo>
                  <a:pt x="7504" y="10942"/>
                  <a:pt x="4600" y="11760"/>
                  <a:pt x="2000" y="13496"/>
                </a:cubicBezTo>
                <a:cubicBezTo>
                  <a:pt x="1361" y="13923"/>
                  <a:pt x="723" y="14369"/>
                  <a:pt x="319" y="15050"/>
                </a:cubicBezTo>
                <a:cubicBezTo>
                  <a:pt x="233" y="15195"/>
                  <a:pt x="1" y="15409"/>
                  <a:pt x="398" y="15574"/>
                </a:cubicBezTo>
                <a:cubicBezTo>
                  <a:pt x="1042" y="14658"/>
                  <a:pt x="1924" y="13992"/>
                  <a:pt x="2884" y="13422"/>
                </a:cubicBezTo>
                <a:cubicBezTo>
                  <a:pt x="5185" y="12058"/>
                  <a:pt x="7688" y="11340"/>
                  <a:pt x="10346" y="11184"/>
                </a:cubicBezTo>
                <a:cubicBezTo>
                  <a:pt x="10970" y="11148"/>
                  <a:pt x="11593" y="11131"/>
                  <a:pt x="12215" y="11131"/>
                </a:cubicBezTo>
                <a:cubicBezTo>
                  <a:pt x="14601" y="11131"/>
                  <a:pt x="16975" y="11377"/>
                  <a:pt x="19344" y="11700"/>
                </a:cubicBezTo>
                <a:cubicBezTo>
                  <a:pt x="20513" y="11859"/>
                  <a:pt x="21680" y="11956"/>
                  <a:pt x="22842" y="11956"/>
                </a:cubicBezTo>
                <a:cubicBezTo>
                  <a:pt x="24428" y="11956"/>
                  <a:pt x="26004" y="11775"/>
                  <a:pt x="27563" y="11322"/>
                </a:cubicBezTo>
                <a:cubicBezTo>
                  <a:pt x="27727" y="11275"/>
                  <a:pt x="27862" y="11251"/>
                  <a:pt x="27979" y="11251"/>
                </a:cubicBezTo>
                <a:cubicBezTo>
                  <a:pt x="28296" y="11251"/>
                  <a:pt x="28471" y="11430"/>
                  <a:pt x="28691" y="11809"/>
                </a:cubicBezTo>
                <a:cubicBezTo>
                  <a:pt x="29278" y="12820"/>
                  <a:pt x="30107" y="13324"/>
                  <a:pt x="31076" y="13324"/>
                </a:cubicBezTo>
                <a:cubicBezTo>
                  <a:pt x="31517" y="13324"/>
                  <a:pt x="31987" y="13219"/>
                  <a:pt x="32476" y="13012"/>
                </a:cubicBezTo>
                <a:cubicBezTo>
                  <a:pt x="33354" y="12639"/>
                  <a:pt x="34105" y="12064"/>
                  <a:pt x="34884" y="11529"/>
                </a:cubicBezTo>
                <a:cubicBezTo>
                  <a:pt x="35087" y="11389"/>
                  <a:pt x="35243" y="11145"/>
                  <a:pt x="35537" y="11145"/>
                </a:cubicBezTo>
                <a:cubicBezTo>
                  <a:pt x="35557" y="11145"/>
                  <a:pt x="35579" y="11146"/>
                  <a:pt x="35601" y="11149"/>
                </a:cubicBezTo>
                <a:cubicBezTo>
                  <a:pt x="35653" y="11245"/>
                  <a:pt x="35716" y="11329"/>
                  <a:pt x="35748" y="11423"/>
                </a:cubicBezTo>
                <a:cubicBezTo>
                  <a:pt x="36311" y="13088"/>
                  <a:pt x="37430" y="13973"/>
                  <a:pt x="38897" y="13973"/>
                </a:cubicBezTo>
                <a:cubicBezTo>
                  <a:pt x="39355" y="13973"/>
                  <a:pt x="39846" y="13887"/>
                  <a:pt x="40364" y="13712"/>
                </a:cubicBezTo>
                <a:cubicBezTo>
                  <a:pt x="41030" y="13486"/>
                  <a:pt x="41669" y="13199"/>
                  <a:pt x="42262" y="12828"/>
                </a:cubicBezTo>
                <a:cubicBezTo>
                  <a:pt x="42401" y="12740"/>
                  <a:pt x="42518" y="12694"/>
                  <a:pt x="42624" y="12694"/>
                </a:cubicBezTo>
                <a:cubicBezTo>
                  <a:pt x="42774" y="12694"/>
                  <a:pt x="42900" y="12787"/>
                  <a:pt x="43034" y="12985"/>
                </a:cubicBezTo>
                <a:cubicBezTo>
                  <a:pt x="43432" y="13578"/>
                  <a:pt x="43975" y="14027"/>
                  <a:pt x="44643" y="14289"/>
                </a:cubicBezTo>
                <a:cubicBezTo>
                  <a:pt x="45195" y="14505"/>
                  <a:pt x="45759" y="14588"/>
                  <a:pt x="46326" y="14588"/>
                </a:cubicBezTo>
                <a:cubicBezTo>
                  <a:pt x="46799" y="14588"/>
                  <a:pt x="47275" y="14531"/>
                  <a:pt x="47747" y="14444"/>
                </a:cubicBezTo>
                <a:cubicBezTo>
                  <a:pt x="48987" y="14217"/>
                  <a:pt x="50182" y="13811"/>
                  <a:pt x="51373" y="13405"/>
                </a:cubicBezTo>
                <a:cubicBezTo>
                  <a:pt x="55924" y="11855"/>
                  <a:pt x="60571" y="10756"/>
                  <a:pt x="65380" y="10409"/>
                </a:cubicBezTo>
                <a:cubicBezTo>
                  <a:pt x="65990" y="10365"/>
                  <a:pt x="66599" y="10343"/>
                  <a:pt x="67207" y="10343"/>
                </a:cubicBezTo>
                <a:cubicBezTo>
                  <a:pt x="68487" y="10343"/>
                  <a:pt x="69762" y="10443"/>
                  <a:pt x="71030" y="10656"/>
                </a:cubicBezTo>
                <a:cubicBezTo>
                  <a:pt x="73045" y="10994"/>
                  <a:pt x="74886" y="11815"/>
                  <a:pt x="76742" y="12733"/>
                </a:cubicBezTo>
                <a:cubicBezTo>
                  <a:pt x="76683" y="12649"/>
                  <a:pt x="76634" y="12550"/>
                  <a:pt x="76558" y="12485"/>
                </a:cubicBezTo>
                <a:cubicBezTo>
                  <a:pt x="76423" y="12374"/>
                  <a:pt x="76280" y="12273"/>
                  <a:pt x="76128" y="12187"/>
                </a:cubicBezTo>
                <a:cubicBezTo>
                  <a:pt x="73808" y="10891"/>
                  <a:pt x="71358" y="10046"/>
                  <a:pt x="68674" y="9925"/>
                </a:cubicBezTo>
                <a:cubicBezTo>
                  <a:pt x="68152" y="9901"/>
                  <a:pt x="67631" y="9890"/>
                  <a:pt x="67112" y="9890"/>
                </a:cubicBezTo>
                <a:cubicBezTo>
                  <a:pt x="62924" y="9890"/>
                  <a:pt x="58834" y="10631"/>
                  <a:pt x="54791" y="11725"/>
                </a:cubicBezTo>
                <a:cubicBezTo>
                  <a:pt x="52632" y="12309"/>
                  <a:pt x="50498" y="12980"/>
                  <a:pt x="48340" y="13568"/>
                </a:cubicBezTo>
                <a:cubicBezTo>
                  <a:pt x="47749" y="13729"/>
                  <a:pt x="47145" y="13831"/>
                  <a:pt x="46536" y="13831"/>
                </a:cubicBezTo>
                <a:cubicBezTo>
                  <a:pt x="46170" y="13831"/>
                  <a:pt x="45801" y="13794"/>
                  <a:pt x="45432" y="13712"/>
                </a:cubicBezTo>
                <a:cubicBezTo>
                  <a:pt x="44788" y="13567"/>
                  <a:pt x="44197" y="13326"/>
                  <a:pt x="44040" y="12611"/>
                </a:cubicBezTo>
                <a:cubicBezTo>
                  <a:pt x="43889" y="11928"/>
                  <a:pt x="44187" y="11402"/>
                  <a:pt x="44736" y="10976"/>
                </a:cubicBezTo>
                <a:cubicBezTo>
                  <a:pt x="45428" y="10437"/>
                  <a:pt x="46020" y="9791"/>
                  <a:pt x="46556" y="9098"/>
                </a:cubicBezTo>
                <a:cubicBezTo>
                  <a:pt x="46941" y="8598"/>
                  <a:pt x="47288" y="8065"/>
                  <a:pt x="47493" y="7467"/>
                </a:cubicBezTo>
                <a:cubicBezTo>
                  <a:pt x="47864" y="6377"/>
                  <a:pt x="47226" y="5496"/>
                  <a:pt x="46158" y="5496"/>
                </a:cubicBezTo>
                <a:cubicBezTo>
                  <a:pt x="46063" y="5496"/>
                  <a:pt x="45963" y="5504"/>
                  <a:pt x="45861" y="5518"/>
                </a:cubicBezTo>
                <a:cubicBezTo>
                  <a:pt x="45366" y="5590"/>
                  <a:pt x="44918" y="5798"/>
                  <a:pt x="44540" y="6121"/>
                </a:cubicBezTo>
                <a:cubicBezTo>
                  <a:pt x="43010" y="7427"/>
                  <a:pt x="42156" y="9072"/>
                  <a:pt x="42385" y="11103"/>
                </a:cubicBezTo>
                <a:cubicBezTo>
                  <a:pt x="42474" y="11894"/>
                  <a:pt x="42483" y="11955"/>
                  <a:pt x="41691" y="12373"/>
                </a:cubicBezTo>
                <a:cubicBezTo>
                  <a:pt x="40944" y="12768"/>
                  <a:pt x="40154" y="13045"/>
                  <a:pt x="39318" y="13182"/>
                </a:cubicBezTo>
                <a:cubicBezTo>
                  <a:pt x="39161" y="13207"/>
                  <a:pt x="39005" y="13221"/>
                  <a:pt x="38850" y="13221"/>
                </a:cubicBezTo>
                <a:cubicBezTo>
                  <a:pt x="38590" y="13221"/>
                  <a:pt x="38333" y="13183"/>
                  <a:pt x="38075" y="13099"/>
                </a:cubicBezTo>
                <a:cubicBezTo>
                  <a:pt x="37469" y="12901"/>
                  <a:pt x="37080" y="12459"/>
                  <a:pt x="37116" y="11863"/>
                </a:cubicBezTo>
                <a:cubicBezTo>
                  <a:pt x="37190" y="10680"/>
                  <a:pt x="37335" y="9501"/>
                  <a:pt x="38358" y="8650"/>
                </a:cubicBezTo>
                <a:cubicBezTo>
                  <a:pt x="39623" y="7598"/>
                  <a:pt x="40785" y="6431"/>
                  <a:pt x="41913" y="5236"/>
                </a:cubicBezTo>
                <a:cubicBezTo>
                  <a:pt x="42781" y="4316"/>
                  <a:pt x="43502" y="3284"/>
                  <a:pt x="44014" y="2118"/>
                </a:cubicBezTo>
                <a:cubicBezTo>
                  <a:pt x="44266" y="1544"/>
                  <a:pt x="44385" y="977"/>
                  <a:pt x="43918" y="449"/>
                </a:cubicBezTo>
                <a:cubicBezTo>
                  <a:pt x="43628" y="122"/>
                  <a:pt x="43296" y="1"/>
                  <a:pt x="429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79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book form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C8651-32DE-46C4-BE3D-AAD9DD06B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34" y="1045841"/>
            <a:ext cx="7049244" cy="403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book form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-210150" y="3482099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38780-CEED-4844-8B36-D12EFCD69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61" y="1542221"/>
            <a:ext cx="7448339" cy="2793127"/>
          </a:xfrm>
          <a:prstGeom prst="rect">
            <a:avLst/>
          </a:prstGeom>
        </p:spPr>
      </p:pic>
      <p:sp>
        <p:nvSpPr>
          <p:cNvPr id="9" name="Google Shape;2864;p64">
            <a:extLst>
              <a:ext uri="{FF2B5EF4-FFF2-40B4-BE49-F238E27FC236}">
                <a16:creationId xmlns:a16="http://schemas.microsoft.com/office/drawing/2014/main" id="{4E4C851A-92C0-4FE0-A591-8BC9C0B9AED0}"/>
              </a:ext>
            </a:extLst>
          </p:cNvPr>
          <p:cNvSpPr/>
          <p:nvPr/>
        </p:nvSpPr>
        <p:spPr>
          <a:xfrm>
            <a:off x="6140434" y="1282975"/>
            <a:ext cx="2554774" cy="518492"/>
          </a:xfrm>
          <a:custGeom>
            <a:avLst/>
            <a:gdLst/>
            <a:ahLst/>
            <a:cxnLst/>
            <a:rect l="l" t="t" r="r" b="b"/>
            <a:pathLst>
              <a:path w="76743" h="15575" extrusionOk="0">
                <a:moveTo>
                  <a:pt x="43471" y="929"/>
                </a:moveTo>
                <a:lnTo>
                  <a:pt x="43471" y="929"/>
                </a:lnTo>
                <a:cubicBezTo>
                  <a:pt x="43697" y="1354"/>
                  <a:pt x="43539" y="1734"/>
                  <a:pt x="43385" y="2111"/>
                </a:cubicBezTo>
                <a:cubicBezTo>
                  <a:pt x="43065" y="2889"/>
                  <a:pt x="42624" y="3599"/>
                  <a:pt x="42100" y="4253"/>
                </a:cubicBezTo>
                <a:cubicBezTo>
                  <a:pt x="41057" y="5558"/>
                  <a:pt x="39851" y="6724"/>
                  <a:pt x="38511" y="7722"/>
                </a:cubicBezTo>
                <a:cubicBezTo>
                  <a:pt x="39443" y="5593"/>
                  <a:pt x="40542" y="3586"/>
                  <a:pt x="42077" y="1849"/>
                </a:cubicBezTo>
                <a:cubicBezTo>
                  <a:pt x="42445" y="1434"/>
                  <a:pt x="42841" y="1040"/>
                  <a:pt x="43471" y="929"/>
                </a:cubicBezTo>
                <a:close/>
                <a:moveTo>
                  <a:pt x="32909" y="5230"/>
                </a:moveTo>
                <a:cubicBezTo>
                  <a:pt x="32965" y="5230"/>
                  <a:pt x="33023" y="5246"/>
                  <a:pt x="33085" y="5284"/>
                </a:cubicBezTo>
                <a:cubicBezTo>
                  <a:pt x="33292" y="5412"/>
                  <a:pt x="33249" y="5645"/>
                  <a:pt x="33258" y="5849"/>
                </a:cubicBezTo>
                <a:cubicBezTo>
                  <a:pt x="33273" y="6170"/>
                  <a:pt x="33182" y="6473"/>
                  <a:pt x="33054" y="6756"/>
                </a:cubicBezTo>
                <a:cubicBezTo>
                  <a:pt x="32466" y="8066"/>
                  <a:pt x="31463" y="8964"/>
                  <a:pt x="30166" y="9586"/>
                </a:cubicBezTo>
                <a:lnTo>
                  <a:pt x="30166" y="9586"/>
                </a:lnTo>
                <a:cubicBezTo>
                  <a:pt x="30576" y="7980"/>
                  <a:pt x="31321" y="6575"/>
                  <a:pt x="32533" y="5436"/>
                </a:cubicBezTo>
                <a:cubicBezTo>
                  <a:pt x="32637" y="5339"/>
                  <a:pt x="32763" y="5230"/>
                  <a:pt x="32909" y="5230"/>
                </a:cubicBezTo>
                <a:close/>
                <a:moveTo>
                  <a:pt x="46682" y="6428"/>
                </a:moveTo>
                <a:cubicBezTo>
                  <a:pt x="46737" y="6428"/>
                  <a:pt x="46795" y="6441"/>
                  <a:pt x="46857" y="6471"/>
                </a:cubicBezTo>
                <a:cubicBezTo>
                  <a:pt x="47190" y="6629"/>
                  <a:pt x="47048" y="6947"/>
                  <a:pt x="46969" y="7208"/>
                </a:cubicBezTo>
                <a:cubicBezTo>
                  <a:pt x="46596" y="8453"/>
                  <a:pt x="45719" y="9306"/>
                  <a:pt x="44726" y="10086"/>
                </a:cubicBezTo>
                <a:cubicBezTo>
                  <a:pt x="45007" y="8893"/>
                  <a:pt x="45455" y="7786"/>
                  <a:pt x="46173" y="6805"/>
                </a:cubicBezTo>
                <a:cubicBezTo>
                  <a:pt x="46299" y="6632"/>
                  <a:pt x="46464" y="6428"/>
                  <a:pt x="46682" y="6428"/>
                </a:cubicBezTo>
                <a:close/>
                <a:moveTo>
                  <a:pt x="42946" y="1"/>
                </a:moveTo>
                <a:cubicBezTo>
                  <a:pt x="42696" y="1"/>
                  <a:pt x="42438" y="62"/>
                  <a:pt x="42179" y="153"/>
                </a:cubicBezTo>
                <a:cubicBezTo>
                  <a:pt x="41441" y="413"/>
                  <a:pt x="40817" y="870"/>
                  <a:pt x="40258" y="1405"/>
                </a:cubicBezTo>
                <a:cubicBezTo>
                  <a:pt x="37845" y="3715"/>
                  <a:pt x="36121" y="6410"/>
                  <a:pt x="35642" y="9786"/>
                </a:cubicBezTo>
                <a:cubicBezTo>
                  <a:pt x="35601" y="10071"/>
                  <a:pt x="35555" y="10328"/>
                  <a:pt x="35301" y="10515"/>
                </a:cubicBezTo>
                <a:cubicBezTo>
                  <a:pt x="34344" y="11222"/>
                  <a:pt x="33404" y="11957"/>
                  <a:pt x="32280" y="12392"/>
                </a:cubicBezTo>
                <a:cubicBezTo>
                  <a:pt x="31905" y="12536"/>
                  <a:pt x="31522" y="12658"/>
                  <a:pt x="31115" y="12658"/>
                </a:cubicBezTo>
                <a:cubicBezTo>
                  <a:pt x="31061" y="12658"/>
                  <a:pt x="31006" y="12655"/>
                  <a:pt x="30951" y="12651"/>
                </a:cubicBezTo>
                <a:cubicBezTo>
                  <a:pt x="30299" y="12598"/>
                  <a:pt x="29884" y="12271"/>
                  <a:pt x="29737" y="11684"/>
                </a:cubicBezTo>
                <a:cubicBezTo>
                  <a:pt x="29563" y="10990"/>
                  <a:pt x="29727" y="10596"/>
                  <a:pt x="30369" y="10228"/>
                </a:cubicBezTo>
                <a:cubicBezTo>
                  <a:pt x="31191" y="9756"/>
                  <a:pt x="31988" y="9248"/>
                  <a:pt x="32634" y="8545"/>
                </a:cubicBezTo>
                <a:cubicBezTo>
                  <a:pt x="33229" y="7899"/>
                  <a:pt x="33767" y="7213"/>
                  <a:pt x="33943" y="6315"/>
                </a:cubicBezTo>
                <a:cubicBezTo>
                  <a:pt x="34083" y="5608"/>
                  <a:pt x="33965" y="4992"/>
                  <a:pt x="33372" y="4526"/>
                </a:cubicBezTo>
                <a:cubicBezTo>
                  <a:pt x="33046" y="4270"/>
                  <a:pt x="32699" y="4148"/>
                  <a:pt x="32350" y="4148"/>
                </a:cubicBezTo>
                <a:cubicBezTo>
                  <a:pt x="32065" y="4148"/>
                  <a:pt x="31778" y="4229"/>
                  <a:pt x="31499" y="4385"/>
                </a:cubicBezTo>
                <a:cubicBezTo>
                  <a:pt x="29731" y="5365"/>
                  <a:pt x="28475" y="6750"/>
                  <a:pt x="28215" y="8846"/>
                </a:cubicBezTo>
                <a:cubicBezTo>
                  <a:pt x="28165" y="9261"/>
                  <a:pt x="28159" y="9685"/>
                  <a:pt x="28182" y="10103"/>
                </a:cubicBezTo>
                <a:cubicBezTo>
                  <a:pt x="28204" y="10486"/>
                  <a:pt x="28064" y="10693"/>
                  <a:pt x="27693" y="10775"/>
                </a:cubicBezTo>
                <a:cubicBezTo>
                  <a:pt x="27421" y="10834"/>
                  <a:pt x="27155" y="10924"/>
                  <a:pt x="26884" y="10995"/>
                </a:cubicBezTo>
                <a:cubicBezTo>
                  <a:pt x="25447" y="11374"/>
                  <a:pt x="24001" y="11525"/>
                  <a:pt x="22550" y="11525"/>
                </a:cubicBezTo>
                <a:cubicBezTo>
                  <a:pt x="21393" y="11525"/>
                  <a:pt x="20233" y="11429"/>
                  <a:pt x="19071" y="11278"/>
                </a:cubicBezTo>
                <a:cubicBezTo>
                  <a:pt x="16786" y="10979"/>
                  <a:pt x="14494" y="10744"/>
                  <a:pt x="12193" y="10744"/>
                </a:cubicBezTo>
                <a:cubicBezTo>
                  <a:pt x="11660" y="10744"/>
                  <a:pt x="11128" y="10756"/>
                  <a:pt x="10595" y="10784"/>
                </a:cubicBezTo>
                <a:cubicBezTo>
                  <a:pt x="7504" y="10942"/>
                  <a:pt x="4600" y="11760"/>
                  <a:pt x="2000" y="13496"/>
                </a:cubicBezTo>
                <a:cubicBezTo>
                  <a:pt x="1361" y="13923"/>
                  <a:pt x="723" y="14369"/>
                  <a:pt x="319" y="15050"/>
                </a:cubicBezTo>
                <a:cubicBezTo>
                  <a:pt x="233" y="15195"/>
                  <a:pt x="1" y="15409"/>
                  <a:pt x="398" y="15574"/>
                </a:cubicBezTo>
                <a:cubicBezTo>
                  <a:pt x="1042" y="14658"/>
                  <a:pt x="1924" y="13992"/>
                  <a:pt x="2884" y="13422"/>
                </a:cubicBezTo>
                <a:cubicBezTo>
                  <a:pt x="5185" y="12058"/>
                  <a:pt x="7688" y="11340"/>
                  <a:pt x="10346" y="11184"/>
                </a:cubicBezTo>
                <a:cubicBezTo>
                  <a:pt x="10970" y="11148"/>
                  <a:pt x="11593" y="11131"/>
                  <a:pt x="12215" y="11131"/>
                </a:cubicBezTo>
                <a:cubicBezTo>
                  <a:pt x="14601" y="11131"/>
                  <a:pt x="16975" y="11377"/>
                  <a:pt x="19344" y="11700"/>
                </a:cubicBezTo>
                <a:cubicBezTo>
                  <a:pt x="20513" y="11859"/>
                  <a:pt x="21680" y="11956"/>
                  <a:pt x="22842" y="11956"/>
                </a:cubicBezTo>
                <a:cubicBezTo>
                  <a:pt x="24428" y="11956"/>
                  <a:pt x="26004" y="11775"/>
                  <a:pt x="27563" y="11322"/>
                </a:cubicBezTo>
                <a:cubicBezTo>
                  <a:pt x="27727" y="11275"/>
                  <a:pt x="27862" y="11251"/>
                  <a:pt x="27979" y="11251"/>
                </a:cubicBezTo>
                <a:cubicBezTo>
                  <a:pt x="28296" y="11251"/>
                  <a:pt x="28471" y="11430"/>
                  <a:pt x="28691" y="11809"/>
                </a:cubicBezTo>
                <a:cubicBezTo>
                  <a:pt x="29278" y="12820"/>
                  <a:pt x="30107" y="13324"/>
                  <a:pt x="31076" y="13324"/>
                </a:cubicBezTo>
                <a:cubicBezTo>
                  <a:pt x="31517" y="13324"/>
                  <a:pt x="31987" y="13219"/>
                  <a:pt x="32476" y="13012"/>
                </a:cubicBezTo>
                <a:cubicBezTo>
                  <a:pt x="33354" y="12639"/>
                  <a:pt x="34105" y="12064"/>
                  <a:pt x="34884" y="11529"/>
                </a:cubicBezTo>
                <a:cubicBezTo>
                  <a:pt x="35087" y="11389"/>
                  <a:pt x="35243" y="11145"/>
                  <a:pt x="35537" y="11145"/>
                </a:cubicBezTo>
                <a:cubicBezTo>
                  <a:pt x="35557" y="11145"/>
                  <a:pt x="35579" y="11146"/>
                  <a:pt x="35601" y="11149"/>
                </a:cubicBezTo>
                <a:cubicBezTo>
                  <a:pt x="35653" y="11245"/>
                  <a:pt x="35716" y="11329"/>
                  <a:pt x="35748" y="11423"/>
                </a:cubicBezTo>
                <a:cubicBezTo>
                  <a:pt x="36311" y="13088"/>
                  <a:pt x="37430" y="13973"/>
                  <a:pt x="38897" y="13973"/>
                </a:cubicBezTo>
                <a:cubicBezTo>
                  <a:pt x="39355" y="13973"/>
                  <a:pt x="39846" y="13887"/>
                  <a:pt x="40364" y="13712"/>
                </a:cubicBezTo>
                <a:cubicBezTo>
                  <a:pt x="41030" y="13486"/>
                  <a:pt x="41669" y="13199"/>
                  <a:pt x="42262" y="12828"/>
                </a:cubicBezTo>
                <a:cubicBezTo>
                  <a:pt x="42401" y="12740"/>
                  <a:pt x="42518" y="12694"/>
                  <a:pt x="42624" y="12694"/>
                </a:cubicBezTo>
                <a:cubicBezTo>
                  <a:pt x="42774" y="12694"/>
                  <a:pt x="42900" y="12787"/>
                  <a:pt x="43034" y="12985"/>
                </a:cubicBezTo>
                <a:cubicBezTo>
                  <a:pt x="43432" y="13578"/>
                  <a:pt x="43975" y="14027"/>
                  <a:pt x="44643" y="14289"/>
                </a:cubicBezTo>
                <a:cubicBezTo>
                  <a:pt x="45195" y="14505"/>
                  <a:pt x="45759" y="14588"/>
                  <a:pt x="46326" y="14588"/>
                </a:cubicBezTo>
                <a:cubicBezTo>
                  <a:pt x="46799" y="14588"/>
                  <a:pt x="47275" y="14531"/>
                  <a:pt x="47747" y="14444"/>
                </a:cubicBezTo>
                <a:cubicBezTo>
                  <a:pt x="48987" y="14217"/>
                  <a:pt x="50182" y="13811"/>
                  <a:pt x="51373" y="13405"/>
                </a:cubicBezTo>
                <a:cubicBezTo>
                  <a:pt x="55924" y="11855"/>
                  <a:pt x="60571" y="10756"/>
                  <a:pt x="65380" y="10409"/>
                </a:cubicBezTo>
                <a:cubicBezTo>
                  <a:pt x="65990" y="10365"/>
                  <a:pt x="66599" y="10343"/>
                  <a:pt x="67207" y="10343"/>
                </a:cubicBezTo>
                <a:cubicBezTo>
                  <a:pt x="68487" y="10343"/>
                  <a:pt x="69762" y="10443"/>
                  <a:pt x="71030" y="10656"/>
                </a:cubicBezTo>
                <a:cubicBezTo>
                  <a:pt x="73045" y="10994"/>
                  <a:pt x="74886" y="11815"/>
                  <a:pt x="76742" y="12733"/>
                </a:cubicBezTo>
                <a:cubicBezTo>
                  <a:pt x="76683" y="12649"/>
                  <a:pt x="76634" y="12550"/>
                  <a:pt x="76558" y="12485"/>
                </a:cubicBezTo>
                <a:cubicBezTo>
                  <a:pt x="76423" y="12374"/>
                  <a:pt x="76280" y="12273"/>
                  <a:pt x="76128" y="12187"/>
                </a:cubicBezTo>
                <a:cubicBezTo>
                  <a:pt x="73808" y="10891"/>
                  <a:pt x="71358" y="10046"/>
                  <a:pt x="68674" y="9925"/>
                </a:cubicBezTo>
                <a:cubicBezTo>
                  <a:pt x="68152" y="9901"/>
                  <a:pt x="67631" y="9890"/>
                  <a:pt x="67112" y="9890"/>
                </a:cubicBezTo>
                <a:cubicBezTo>
                  <a:pt x="62924" y="9890"/>
                  <a:pt x="58834" y="10631"/>
                  <a:pt x="54791" y="11725"/>
                </a:cubicBezTo>
                <a:cubicBezTo>
                  <a:pt x="52632" y="12309"/>
                  <a:pt x="50498" y="12980"/>
                  <a:pt x="48340" y="13568"/>
                </a:cubicBezTo>
                <a:cubicBezTo>
                  <a:pt x="47749" y="13729"/>
                  <a:pt x="47145" y="13831"/>
                  <a:pt x="46536" y="13831"/>
                </a:cubicBezTo>
                <a:cubicBezTo>
                  <a:pt x="46170" y="13831"/>
                  <a:pt x="45801" y="13794"/>
                  <a:pt x="45432" y="13712"/>
                </a:cubicBezTo>
                <a:cubicBezTo>
                  <a:pt x="44788" y="13567"/>
                  <a:pt x="44197" y="13326"/>
                  <a:pt x="44040" y="12611"/>
                </a:cubicBezTo>
                <a:cubicBezTo>
                  <a:pt x="43889" y="11928"/>
                  <a:pt x="44187" y="11402"/>
                  <a:pt x="44736" y="10976"/>
                </a:cubicBezTo>
                <a:cubicBezTo>
                  <a:pt x="45428" y="10437"/>
                  <a:pt x="46020" y="9791"/>
                  <a:pt x="46556" y="9098"/>
                </a:cubicBezTo>
                <a:cubicBezTo>
                  <a:pt x="46941" y="8598"/>
                  <a:pt x="47288" y="8065"/>
                  <a:pt x="47493" y="7467"/>
                </a:cubicBezTo>
                <a:cubicBezTo>
                  <a:pt x="47864" y="6377"/>
                  <a:pt x="47226" y="5496"/>
                  <a:pt x="46158" y="5496"/>
                </a:cubicBezTo>
                <a:cubicBezTo>
                  <a:pt x="46063" y="5496"/>
                  <a:pt x="45963" y="5504"/>
                  <a:pt x="45861" y="5518"/>
                </a:cubicBezTo>
                <a:cubicBezTo>
                  <a:pt x="45366" y="5590"/>
                  <a:pt x="44918" y="5798"/>
                  <a:pt x="44540" y="6121"/>
                </a:cubicBezTo>
                <a:cubicBezTo>
                  <a:pt x="43010" y="7427"/>
                  <a:pt x="42156" y="9072"/>
                  <a:pt x="42385" y="11103"/>
                </a:cubicBezTo>
                <a:cubicBezTo>
                  <a:pt x="42474" y="11894"/>
                  <a:pt x="42483" y="11955"/>
                  <a:pt x="41691" y="12373"/>
                </a:cubicBezTo>
                <a:cubicBezTo>
                  <a:pt x="40944" y="12768"/>
                  <a:pt x="40154" y="13045"/>
                  <a:pt x="39318" y="13182"/>
                </a:cubicBezTo>
                <a:cubicBezTo>
                  <a:pt x="39161" y="13207"/>
                  <a:pt x="39005" y="13221"/>
                  <a:pt x="38850" y="13221"/>
                </a:cubicBezTo>
                <a:cubicBezTo>
                  <a:pt x="38590" y="13221"/>
                  <a:pt x="38333" y="13183"/>
                  <a:pt x="38075" y="13099"/>
                </a:cubicBezTo>
                <a:cubicBezTo>
                  <a:pt x="37469" y="12901"/>
                  <a:pt x="37080" y="12459"/>
                  <a:pt x="37116" y="11863"/>
                </a:cubicBezTo>
                <a:cubicBezTo>
                  <a:pt x="37190" y="10680"/>
                  <a:pt x="37335" y="9501"/>
                  <a:pt x="38358" y="8650"/>
                </a:cubicBezTo>
                <a:cubicBezTo>
                  <a:pt x="39623" y="7598"/>
                  <a:pt x="40785" y="6431"/>
                  <a:pt x="41913" y="5236"/>
                </a:cubicBezTo>
                <a:cubicBezTo>
                  <a:pt x="42781" y="4316"/>
                  <a:pt x="43502" y="3284"/>
                  <a:pt x="44014" y="2118"/>
                </a:cubicBezTo>
                <a:cubicBezTo>
                  <a:pt x="44266" y="1544"/>
                  <a:pt x="44385" y="977"/>
                  <a:pt x="43918" y="449"/>
                </a:cubicBezTo>
                <a:cubicBezTo>
                  <a:pt x="43628" y="122"/>
                  <a:pt x="43296" y="1"/>
                  <a:pt x="429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60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authors table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-298042" y="1494932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46D8D-DD71-449F-A072-51E9655DE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39" y="1017725"/>
            <a:ext cx="7295322" cy="4004967"/>
          </a:xfrm>
          <a:prstGeom prst="rect">
            <a:avLst/>
          </a:prstGeom>
        </p:spPr>
      </p:pic>
      <p:sp>
        <p:nvSpPr>
          <p:cNvPr id="10" name="Google Shape;2864;p64">
            <a:extLst>
              <a:ext uri="{FF2B5EF4-FFF2-40B4-BE49-F238E27FC236}">
                <a16:creationId xmlns:a16="http://schemas.microsoft.com/office/drawing/2014/main" id="{50D667E1-40C3-4F9F-9334-8BCCFACCC401}"/>
              </a:ext>
            </a:extLst>
          </p:cNvPr>
          <p:cNvSpPr/>
          <p:nvPr/>
        </p:nvSpPr>
        <p:spPr>
          <a:xfrm>
            <a:off x="6465465" y="835906"/>
            <a:ext cx="2554774" cy="518492"/>
          </a:xfrm>
          <a:custGeom>
            <a:avLst/>
            <a:gdLst/>
            <a:ahLst/>
            <a:cxnLst/>
            <a:rect l="l" t="t" r="r" b="b"/>
            <a:pathLst>
              <a:path w="76743" h="15575" extrusionOk="0">
                <a:moveTo>
                  <a:pt x="43471" y="929"/>
                </a:moveTo>
                <a:lnTo>
                  <a:pt x="43471" y="929"/>
                </a:lnTo>
                <a:cubicBezTo>
                  <a:pt x="43697" y="1354"/>
                  <a:pt x="43539" y="1734"/>
                  <a:pt x="43385" y="2111"/>
                </a:cubicBezTo>
                <a:cubicBezTo>
                  <a:pt x="43065" y="2889"/>
                  <a:pt x="42624" y="3599"/>
                  <a:pt x="42100" y="4253"/>
                </a:cubicBezTo>
                <a:cubicBezTo>
                  <a:pt x="41057" y="5558"/>
                  <a:pt x="39851" y="6724"/>
                  <a:pt x="38511" y="7722"/>
                </a:cubicBezTo>
                <a:cubicBezTo>
                  <a:pt x="39443" y="5593"/>
                  <a:pt x="40542" y="3586"/>
                  <a:pt x="42077" y="1849"/>
                </a:cubicBezTo>
                <a:cubicBezTo>
                  <a:pt x="42445" y="1434"/>
                  <a:pt x="42841" y="1040"/>
                  <a:pt x="43471" y="929"/>
                </a:cubicBezTo>
                <a:close/>
                <a:moveTo>
                  <a:pt x="32909" y="5230"/>
                </a:moveTo>
                <a:cubicBezTo>
                  <a:pt x="32965" y="5230"/>
                  <a:pt x="33023" y="5246"/>
                  <a:pt x="33085" y="5284"/>
                </a:cubicBezTo>
                <a:cubicBezTo>
                  <a:pt x="33292" y="5412"/>
                  <a:pt x="33249" y="5645"/>
                  <a:pt x="33258" y="5849"/>
                </a:cubicBezTo>
                <a:cubicBezTo>
                  <a:pt x="33273" y="6170"/>
                  <a:pt x="33182" y="6473"/>
                  <a:pt x="33054" y="6756"/>
                </a:cubicBezTo>
                <a:cubicBezTo>
                  <a:pt x="32466" y="8066"/>
                  <a:pt x="31463" y="8964"/>
                  <a:pt x="30166" y="9586"/>
                </a:cubicBezTo>
                <a:lnTo>
                  <a:pt x="30166" y="9586"/>
                </a:lnTo>
                <a:cubicBezTo>
                  <a:pt x="30576" y="7980"/>
                  <a:pt x="31321" y="6575"/>
                  <a:pt x="32533" y="5436"/>
                </a:cubicBezTo>
                <a:cubicBezTo>
                  <a:pt x="32637" y="5339"/>
                  <a:pt x="32763" y="5230"/>
                  <a:pt x="32909" y="5230"/>
                </a:cubicBezTo>
                <a:close/>
                <a:moveTo>
                  <a:pt x="46682" y="6428"/>
                </a:moveTo>
                <a:cubicBezTo>
                  <a:pt x="46737" y="6428"/>
                  <a:pt x="46795" y="6441"/>
                  <a:pt x="46857" y="6471"/>
                </a:cubicBezTo>
                <a:cubicBezTo>
                  <a:pt x="47190" y="6629"/>
                  <a:pt x="47048" y="6947"/>
                  <a:pt x="46969" y="7208"/>
                </a:cubicBezTo>
                <a:cubicBezTo>
                  <a:pt x="46596" y="8453"/>
                  <a:pt x="45719" y="9306"/>
                  <a:pt x="44726" y="10086"/>
                </a:cubicBezTo>
                <a:cubicBezTo>
                  <a:pt x="45007" y="8893"/>
                  <a:pt x="45455" y="7786"/>
                  <a:pt x="46173" y="6805"/>
                </a:cubicBezTo>
                <a:cubicBezTo>
                  <a:pt x="46299" y="6632"/>
                  <a:pt x="46464" y="6428"/>
                  <a:pt x="46682" y="6428"/>
                </a:cubicBezTo>
                <a:close/>
                <a:moveTo>
                  <a:pt x="42946" y="1"/>
                </a:moveTo>
                <a:cubicBezTo>
                  <a:pt x="42696" y="1"/>
                  <a:pt x="42438" y="62"/>
                  <a:pt x="42179" y="153"/>
                </a:cubicBezTo>
                <a:cubicBezTo>
                  <a:pt x="41441" y="413"/>
                  <a:pt x="40817" y="870"/>
                  <a:pt x="40258" y="1405"/>
                </a:cubicBezTo>
                <a:cubicBezTo>
                  <a:pt x="37845" y="3715"/>
                  <a:pt x="36121" y="6410"/>
                  <a:pt x="35642" y="9786"/>
                </a:cubicBezTo>
                <a:cubicBezTo>
                  <a:pt x="35601" y="10071"/>
                  <a:pt x="35555" y="10328"/>
                  <a:pt x="35301" y="10515"/>
                </a:cubicBezTo>
                <a:cubicBezTo>
                  <a:pt x="34344" y="11222"/>
                  <a:pt x="33404" y="11957"/>
                  <a:pt x="32280" y="12392"/>
                </a:cubicBezTo>
                <a:cubicBezTo>
                  <a:pt x="31905" y="12536"/>
                  <a:pt x="31522" y="12658"/>
                  <a:pt x="31115" y="12658"/>
                </a:cubicBezTo>
                <a:cubicBezTo>
                  <a:pt x="31061" y="12658"/>
                  <a:pt x="31006" y="12655"/>
                  <a:pt x="30951" y="12651"/>
                </a:cubicBezTo>
                <a:cubicBezTo>
                  <a:pt x="30299" y="12598"/>
                  <a:pt x="29884" y="12271"/>
                  <a:pt x="29737" y="11684"/>
                </a:cubicBezTo>
                <a:cubicBezTo>
                  <a:pt x="29563" y="10990"/>
                  <a:pt x="29727" y="10596"/>
                  <a:pt x="30369" y="10228"/>
                </a:cubicBezTo>
                <a:cubicBezTo>
                  <a:pt x="31191" y="9756"/>
                  <a:pt x="31988" y="9248"/>
                  <a:pt x="32634" y="8545"/>
                </a:cubicBezTo>
                <a:cubicBezTo>
                  <a:pt x="33229" y="7899"/>
                  <a:pt x="33767" y="7213"/>
                  <a:pt x="33943" y="6315"/>
                </a:cubicBezTo>
                <a:cubicBezTo>
                  <a:pt x="34083" y="5608"/>
                  <a:pt x="33965" y="4992"/>
                  <a:pt x="33372" y="4526"/>
                </a:cubicBezTo>
                <a:cubicBezTo>
                  <a:pt x="33046" y="4270"/>
                  <a:pt x="32699" y="4148"/>
                  <a:pt x="32350" y="4148"/>
                </a:cubicBezTo>
                <a:cubicBezTo>
                  <a:pt x="32065" y="4148"/>
                  <a:pt x="31778" y="4229"/>
                  <a:pt x="31499" y="4385"/>
                </a:cubicBezTo>
                <a:cubicBezTo>
                  <a:pt x="29731" y="5365"/>
                  <a:pt x="28475" y="6750"/>
                  <a:pt x="28215" y="8846"/>
                </a:cubicBezTo>
                <a:cubicBezTo>
                  <a:pt x="28165" y="9261"/>
                  <a:pt x="28159" y="9685"/>
                  <a:pt x="28182" y="10103"/>
                </a:cubicBezTo>
                <a:cubicBezTo>
                  <a:pt x="28204" y="10486"/>
                  <a:pt x="28064" y="10693"/>
                  <a:pt x="27693" y="10775"/>
                </a:cubicBezTo>
                <a:cubicBezTo>
                  <a:pt x="27421" y="10834"/>
                  <a:pt x="27155" y="10924"/>
                  <a:pt x="26884" y="10995"/>
                </a:cubicBezTo>
                <a:cubicBezTo>
                  <a:pt x="25447" y="11374"/>
                  <a:pt x="24001" y="11525"/>
                  <a:pt x="22550" y="11525"/>
                </a:cubicBezTo>
                <a:cubicBezTo>
                  <a:pt x="21393" y="11525"/>
                  <a:pt x="20233" y="11429"/>
                  <a:pt x="19071" y="11278"/>
                </a:cubicBezTo>
                <a:cubicBezTo>
                  <a:pt x="16786" y="10979"/>
                  <a:pt x="14494" y="10744"/>
                  <a:pt x="12193" y="10744"/>
                </a:cubicBezTo>
                <a:cubicBezTo>
                  <a:pt x="11660" y="10744"/>
                  <a:pt x="11128" y="10756"/>
                  <a:pt x="10595" y="10784"/>
                </a:cubicBezTo>
                <a:cubicBezTo>
                  <a:pt x="7504" y="10942"/>
                  <a:pt x="4600" y="11760"/>
                  <a:pt x="2000" y="13496"/>
                </a:cubicBezTo>
                <a:cubicBezTo>
                  <a:pt x="1361" y="13923"/>
                  <a:pt x="723" y="14369"/>
                  <a:pt x="319" y="15050"/>
                </a:cubicBezTo>
                <a:cubicBezTo>
                  <a:pt x="233" y="15195"/>
                  <a:pt x="1" y="15409"/>
                  <a:pt x="398" y="15574"/>
                </a:cubicBezTo>
                <a:cubicBezTo>
                  <a:pt x="1042" y="14658"/>
                  <a:pt x="1924" y="13992"/>
                  <a:pt x="2884" y="13422"/>
                </a:cubicBezTo>
                <a:cubicBezTo>
                  <a:pt x="5185" y="12058"/>
                  <a:pt x="7688" y="11340"/>
                  <a:pt x="10346" y="11184"/>
                </a:cubicBezTo>
                <a:cubicBezTo>
                  <a:pt x="10970" y="11148"/>
                  <a:pt x="11593" y="11131"/>
                  <a:pt x="12215" y="11131"/>
                </a:cubicBezTo>
                <a:cubicBezTo>
                  <a:pt x="14601" y="11131"/>
                  <a:pt x="16975" y="11377"/>
                  <a:pt x="19344" y="11700"/>
                </a:cubicBezTo>
                <a:cubicBezTo>
                  <a:pt x="20513" y="11859"/>
                  <a:pt x="21680" y="11956"/>
                  <a:pt x="22842" y="11956"/>
                </a:cubicBezTo>
                <a:cubicBezTo>
                  <a:pt x="24428" y="11956"/>
                  <a:pt x="26004" y="11775"/>
                  <a:pt x="27563" y="11322"/>
                </a:cubicBezTo>
                <a:cubicBezTo>
                  <a:pt x="27727" y="11275"/>
                  <a:pt x="27862" y="11251"/>
                  <a:pt x="27979" y="11251"/>
                </a:cubicBezTo>
                <a:cubicBezTo>
                  <a:pt x="28296" y="11251"/>
                  <a:pt x="28471" y="11430"/>
                  <a:pt x="28691" y="11809"/>
                </a:cubicBezTo>
                <a:cubicBezTo>
                  <a:pt x="29278" y="12820"/>
                  <a:pt x="30107" y="13324"/>
                  <a:pt x="31076" y="13324"/>
                </a:cubicBezTo>
                <a:cubicBezTo>
                  <a:pt x="31517" y="13324"/>
                  <a:pt x="31987" y="13219"/>
                  <a:pt x="32476" y="13012"/>
                </a:cubicBezTo>
                <a:cubicBezTo>
                  <a:pt x="33354" y="12639"/>
                  <a:pt x="34105" y="12064"/>
                  <a:pt x="34884" y="11529"/>
                </a:cubicBezTo>
                <a:cubicBezTo>
                  <a:pt x="35087" y="11389"/>
                  <a:pt x="35243" y="11145"/>
                  <a:pt x="35537" y="11145"/>
                </a:cubicBezTo>
                <a:cubicBezTo>
                  <a:pt x="35557" y="11145"/>
                  <a:pt x="35579" y="11146"/>
                  <a:pt x="35601" y="11149"/>
                </a:cubicBezTo>
                <a:cubicBezTo>
                  <a:pt x="35653" y="11245"/>
                  <a:pt x="35716" y="11329"/>
                  <a:pt x="35748" y="11423"/>
                </a:cubicBezTo>
                <a:cubicBezTo>
                  <a:pt x="36311" y="13088"/>
                  <a:pt x="37430" y="13973"/>
                  <a:pt x="38897" y="13973"/>
                </a:cubicBezTo>
                <a:cubicBezTo>
                  <a:pt x="39355" y="13973"/>
                  <a:pt x="39846" y="13887"/>
                  <a:pt x="40364" y="13712"/>
                </a:cubicBezTo>
                <a:cubicBezTo>
                  <a:pt x="41030" y="13486"/>
                  <a:pt x="41669" y="13199"/>
                  <a:pt x="42262" y="12828"/>
                </a:cubicBezTo>
                <a:cubicBezTo>
                  <a:pt x="42401" y="12740"/>
                  <a:pt x="42518" y="12694"/>
                  <a:pt x="42624" y="12694"/>
                </a:cubicBezTo>
                <a:cubicBezTo>
                  <a:pt x="42774" y="12694"/>
                  <a:pt x="42900" y="12787"/>
                  <a:pt x="43034" y="12985"/>
                </a:cubicBezTo>
                <a:cubicBezTo>
                  <a:pt x="43432" y="13578"/>
                  <a:pt x="43975" y="14027"/>
                  <a:pt x="44643" y="14289"/>
                </a:cubicBezTo>
                <a:cubicBezTo>
                  <a:pt x="45195" y="14505"/>
                  <a:pt x="45759" y="14588"/>
                  <a:pt x="46326" y="14588"/>
                </a:cubicBezTo>
                <a:cubicBezTo>
                  <a:pt x="46799" y="14588"/>
                  <a:pt x="47275" y="14531"/>
                  <a:pt x="47747" y="14444"/>
                </a:cubicBezTo>
                <a:cubicBezTo>
                  <a:pt x="48987" y="14217"/>
                  <a:pt x="50182" y="13811"/>
                  <a:pt x="51373" y="13405"/>
                </a:cubicBezTo>
                <a:cubicBezTo>
                  <a:pt x="55924" y="11855"/>
                  <a:pt x="60571" y="10756"/>
                  <a:pt x="65380" y="10409"/>
                </a:cubicBezTo>
                <a:cubicBezTo>
                  <a:pt x="65990" y="10365"/>
                  <a:pt x="66599" y="10343"/>
                  <a:pt x="67207" y="10343"/>
                </a:cubicBezTo>
                <a:cubicBezTo>
                  <a:pt x="68487" y="10343"/>
                  <a:pt x="69762" y="10443"/>
                  <a:pt x="71030" y="10656"/>
                </a:cubicBezTo>
                <a:cubicBezTo>
                  <a:pt x="73045" y="10994"/>
                  <a:pt x="74886" y="11815"/>
                  <a:pt x="76742" y="12733"/>
                </a:cubicBezTo>
                <a:cubicBezTo>
                  <a:pt x="76683" y="12649"/>
                  <a:pt x="76634" y="12550"/>
                  <a:pt x="76558" y="12485"/>
                </a:cubicBezTo>
                <a:cubicBezTo>
                  <a:pt x="76423" y="12374"/>
                  <a:pt x="76280" y="12273"/>
                  <a:pt x="76128" y="12187"/>
                </a:cubicBezTo>
                <a:cubicBezTo>
                  <a:pt x="73808" y="10891"/>
                  <a:pt x="71358" y="10046"/>
                  <a:pt x="68674" y="9925"/>
                </a:cubicBezTo>
                <a:cubicBezTo>
                  <a:pt x="68152" y="9901"/>
                  <a:pt x="67631" y="9890"/>
                  <a:pt x="67112" y="9890"/>
                </a:cubicBezTo>
                <a:cubicBezTo>
                  <a:pt x="62924" y="9890"/>
                  <a:pt x="58834" y="10631"/>
                  <a:pt x="54791" y="11725"/>
                </a:cubicBezTo>
                <a:cubicBezTo>
                  <a:pt x="52632" y="12309"/>
                  <a:pt x="50498" y="12980"/>
                  <a:pt x="48340" y="13568"/>
                </a:cubicBezTo>
                <a:cubicBezTo>
                  <a:pt x="47749" y="13729"/>
                  <a:pt x="47145" y="13831"/>
                  <a:pt x="46536" y="13831"/>
                </a:cubicBezTo>
                <a:cubicBezTo>
                  <a:pt x="46170" y="13831"/>
                  <a:pt x="45801" y="13794"/>
                  <a:pt x="45432" y="13712"/>
                </a:cubicBezTo>
                <a:cubicBezTo>
                  <a:pt x="44788" y="13567"/>
                  <a:pt x="44197" y="13326"/>
                  <a:pt x="44040" y="12611"/>
                </a:cubicBezTo>
                <a:cubicBezTo>
                  <a:pt x="43889" y="11928"/>
                  <a:pt x="44187" y="11402"/>
                  <a:pt x="44736" y="10976"/>
                </a:cubicBezTo>
                <a:cubicBezTo>
                  <a:pt x="45428" y="10437"/>
                  <a:pt x="46020" y="9791"/>
                  <a:pt x="46556" y="9098"/>
                </a:cubicBezTo>
                <a:cubicBezTo>
                  <a:pt x="46941" y="8598"/>
                  <a:pt x="47288" y="8065"/>
                  <a:pt x="47493" y="7467"/>
                </a:cubicBezTo>
                <a:cubicBezTo>
                  <a:pt x="47864" y="6377"/>
                  <a:pt x="47226" y="5496"/>
                  <a:pt x="46158" y="5496"/>
                </a:cubicBezTo>
                <a:cubicBezTo>
                  <a:pt x="46063" y="5496"/>
                  <a:pt x="45963" y="5504"/>
                  <a:pt x="45861" y="5518"/>
                </a:cubicBezTo>
                <a:cubicBezTo>
                  <a:pt x="45366" y="5590"/>
                  <a:pt x="44918" y="5798"/>
                  <a:pt x="44540" y="6121"/>
                </a:cubicBezTo>
                <a:cubicBezTo>
                  <a:pt x="43010" y="7427"/>
                  <a:pt x="42156" y="9072"/>
                  <a:pt x="42385" y="11103"/>
                </a:cubicBezTo>
                <a:cubicBezTo>
                  <a:pt x="42474" y="11894"/>
                  <a:pt x="42483" y="11955"/>
                  <a:pt x="41691" y="12373"/>
                </a:cubicBezTo>
                <a:cubicBezTo>
                  <a:pt x="40944" y="12768"/>
                  <a:pt x="40154" y="13045"/>
                  <a:pt x="39318" y="13182"/>
                </a:cubicBezTo>
                <a:cubicBezTo>
                  <a:pt x="39161" y="13207"/>
                  <a:pt x="39005" y="13221"/>
                  <a:pt x="38850" y="13221"/>
                </a:cubicBezTo>
                <a:cubicBezTo>
                  <a:pt x="38590" y="13221"/>
                  <a:pt x="38333" y="13183"/>
                  <a:pt x="38075" y="13099"/>
                </a:cubicBezTo>
                <a:cubicBezTo>
                  <a:pt x="37469" y="12901"/>
                  <a:pt x="37080" y="12459"/>
                  <a:pt x="37116" y="11863"/>
                </a:cubicBezTo>
                <a:cubicBezTo>
                  <a:pt x="37190" y="10680"/>
                  <a:pt x="37335" y="9501"/>
                  <a:pt x="38358" y="8650"/>
                </a:cubicBezTo>
                <a:cubicBezTo>
                  <a:pt x="39623" y="7598"/>
                  <a:pt x="40785" y="6431"/>
                  <a:pt x="41913" y="5236"/>
                </a:cubicBezTo>
                <a:cubicBezTo>
                  <a:pt x="42781" y="4316"/>
                  <a:pt x="43502" y="3284"/>
                  <a:pt x="44014" y="2118"/>
                </a:cubicBezTo>
                <a:cubicBezTo>
                  <a:pt x="44266" y="1544"/>
                  <a:pt x="44385" y="977"/>
                  <a:pt x="43918" y="449"/>
                </a:cubicBezTo>
                <a:cubicBezTo>
                  <a:pt x="43628" y="122"/>
                  <a:pt x="43296" y="1"/>
                  <a:pt x="429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12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author form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229193" y="444070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50;p37">
            <a:extLst>
              <a:ext uri="{FF2B5EF4-FFF2-40B4-BE49-F238E27FC236}">
                <a16:creationId xmlns:a16="http://schemas.microsoft.com/office/drawing/2014/main" id="{EEF2C99D-D26C-4DC5-819A-623E9C4700C9}"/>
              </a:ext>
            </a:extLst>
          </p:cNvPr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9427602">
            <a:off x="-304670" y="200773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3DC147-1B4A-4F15-AA63-C9164C237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75" y="1079057"/>
            <a:ext cx="7568434" cy="3677735"/>
          </a:xfrm>
          <a:prstGeom prst="rect">
            <a:avLst/>
          </a:prstGeom>
        </p:spPr>
      </p:pic>
      <p:sp>
        <p:nvSpPr>
          <p:cNvPr id="9" name="Google Shape;2864;p64">
            <a:extLst>
              <a:ext uri="{FF2B5EF4-FFF2-40B4-BE49-F238E27FC236}">
                <a16:creationId xmlns:a16="http://schemas.microsoft.com/office/drawing/2014/main" id="{947A9933-8D28-4C9D-B463-742C6841ED20}"/>
              </a:ext>
            </a:extLst>
          </p:cNvPr>
          <p:cNvSpPr/>
          <p:nvPr/>
        </p:nvSpPr>
        <p:spPr>
          <a:xfrm>
            <a:off x="6465465" y="4179983"/>
            <a:ext cx="2554774" cy="518492"/>
          </a:xfrm>
          <a:custGeom>
            <a:avLst/>
            <a:gdLst/>
            <a:ahLst/>
            <a:cxnLst/>
            <a:rect l="l" t="t" r="r" b="b"/>
            <a:pathLst>
              <a:path w="76743" h="15575" extrusionOk="0">
                <a:moveTo>
                  <a:pt x="43471" y="929"/>
                </a:moveTo>
                <a:lnTo>
                  <a:pt x="43471" y="929"/>
                </a:lnTo>
                <a:cubicBezTo>
                  <a:pt x="43697" y="1354"/>
                  <a:pt x="43539" y="1734"/>
                  <a:pt x="43385" y="2111"/>
                </a:cubicBezTo>
                <a:cubicBezTo>
                  <a:pt x="43065" y="2889"/>
                  <a:pt x="42624" y="3599"/>
                  <a:pt x="42100" y="4253"/>
                </a:cubicBezTo>
                <a:cubicBezTo>
                  <a:pt x="41057" y="5558"/>
                  <a:pt x="39851" y="6724"/>
                  <a:pt x="38511" y="7722"/>
                </a:cubicBezTo>
                <a:cubicBezTo>
                  <a:pt x="39443" y="5593"/>
                  <a:pt x="40542" y="3586"/>
                  <a:pt x="42077" y="1849"/>
                </a:cubicBezTo>
                <a:cubicBezTo>
                  <a:pt x="42445" y="1434"/>
                  <a:pt x="42841" y="1040"/>
                  <a:pt x="43471" y="929"/>
                </a:cubicBezTo>
                <a:close/>
                <a:moveTo>
                  <a:pt x="32909" y="5230"/>
                </a:moveTo>
                <a:cubicBezTo>
                  <a:pt x="32965" y="5230"/>
                  <a:pt x="33023" y="5246"/>
                  <a:pt x="33085" y="5284"/>
                </a:cubicBezTo>
                <a:cubicBezTo>
                  <a:pt x="33292" y="5412"/>
                  <a:pt x="33249" y="5645"/>
                  <a:pt x="33258" y="5849"/>
                </a:cubicBezTo>
                <a:cubicBezTo>
                  <a:pt x="33273" y="6170"/>
                  <a:pt x="33182" y="6473"/>
                  <a:pt x="33054" y="6756"/>
                </a:cubicBezTo>
                <a:cubicBezTo>
                  <a:pt x="32466" y="8066"/>
                  <a:pt x="31463" y="8964"/>
                  <a:pt x="30166" y="9586"/>
                </a:cubicBezTo>
                <a:lnTo>
                  <a:pt x="30166" y="9586"/>
                </a:lnTo>
                <a:cubicBezTo>
                  <a:pt x="30576" y="7980"/>
                  <a:pt x="31321" y="6575"/>
                  <a:pt x="32533" y="5436"/>
                </a:cubicBezTo>
                <a:cubicBezTo>
                  <a:pt x="32637" y="5339"/>
                  <a:pt x="32763" y="5230"/>
                  <a:pt x="32909" y="5230"/>
                </a:cubicBezTo>
                <a:close/>
                <a:moveTo>
                  <a:pt x="46682" y="6428"/>
                </a:moveTo>
                <a:cubicBezTo>
                  <a:pt x="46737" y="6428"/>
                  <a:pt x="46795" y="6441"/>
                  <a:pt x="46857" y="6471"/>
                </a:cubicBezTo>
                <a:cubicBezTo>
                  <a:pt x="47190" y="6629"/>
                  <a:pt x="47048" y="6947"/>
                  <a:pt x="46969" y="7208"/>
                </a:cubicBezTo>
                <a:cubicBezTo>
                  <a:pt x="46596" y="8453"/>
                  <a:pt x="45719" y="9306"/>
                  <a:pt x="44726" y="10086"/>
                </a:cubicBezTo>
                <a:cubicBezTo>
                  <a:pt x="45007" y="8893"/>
                  <a:pt x="45455" y="7786"/>
                  <a:pt x="46173" y="6805"/>
                </a:cubicBezTo>
                <a:cubicBezTo>
                  <a:pt x="46299" y="6632"/>
                  <a:pt x="46464" y="6428"/>
                  <a:pt x="46682" y="6428"/>
                </a:cubicBezTo>
                <a:close/>
                <a:moveTo>
                  <a:pt x="42946" y="1"/>
                </a:moveTo>
                <a:cubicBezTo>
                  <a:pt x="42696" y="1"/>
                  <a:pt x="42438" y="62"/>
                  <a:pt x="42179" y="153"/>
                </a:cubicBezTo>
                <a:cubicBezTo>
                  <a:pt x="41441" y="413"/>
                  <a:pt x="40817" y="870"/>
                  <a:pt x="40258" y="1405"/>
                </a:cubicBezTo>
                <a:cubicBezTo>
                  <a:pt x="37845" y="3715"/>
                  <a:pt x="36121" y="6410"/>
                  <a:pt x="35642" y="9786"/>
                </a:cubicBezTo>
                <a:cubicBezTo>
                  <a:pt x="35601" y="10071"/>
                  <a:pt x="35555" y="10328"/>
                  <a:pt x="35301" y="10515"/>
                </a:cubicBezTo>
                <a:cubicBezTo>
                  <a:pt x="34344" y="11222"/>
                  <a:pt x="33404" y="11957"/>
                  <a:pt x="32280" y="12392"/>
                </a:cubicBezTo>
                <a:cubicBezTo>
                  <a:pt x="31905" y="12536"/>
                  <a:pt x="31522" y="12658"/>
                  <a:pt x="31115" y="12658"/>
                </a:cubicBezTo>
                <a:cubicBezTo>
                  <a:pt x="31061" y="12658"/>
                  <a:pt x="31006" y="12655"/>
                  <a:pt x="30951" y="12651"/>
                </a:cubicBezTo>
                <a:cubicBezTo>
                  <a:pt x="30299" y="12598"/>
                  <a:pt x="29884" y="12271"/>
                  <a:pt x="29737" y="11684"/>
                </a:cubicBezTo>
                <a:cubicBezTo>
                  <a:pt x="29563" y="10990"/>
                  <a:pt x="29727" y="10596"/>
                  <a:pt x="30369" y="10228"/>
                </a:cubicBezTo>
                <a:cubicBezTo>
                  <a:pt x="31191" y="9756"/>
                  <a:pt x="31988" y="9248"/>
                  <a:pt x="32634" y="8545"/>
                </a:cubicBezTo>
                <a:cubicBezTo>
                  <a:pt x="33229" y="7899"/>
                  <a:pt x="33767" y="7213"/>
                  <a:pt x="33943" y="6315"/>
                </a:cubicBezTo>
                <a:cubicBezTo>
                  <a:pt x="34083" y="5608"/>
                  <a:pt x="33965" y="4992"/>
                  <a:pt x="33372" y="4526"/>
                </a:cubicBezTo>
                <a:cubicBezTo>
                  <a:pt x="33046" y="4270"/>
                  <a:pt x="32699" y="4148"/>
                  <a:pt x="32350" y="4148"/>
                </a:cubicBezTo>
                <a:cubicBezTo>
                  <a:pt x="32065" y="4148"/>
                  <a:pt x="31778" y="4229"/>
                  <a:pt x="31499" y="4385"/>
                </a:cubicBezTo>
                <a:cubicBezTo>
                  <a:pt x="29731" y="5365"/>
                  <a:pt x="28475" y="6750"/>
                  <a:pt x="28215" y="8846"/>
                </a:cubicBezTo>
                <a:cubicBezTo>
                  <a:pt x="28165" y="9261"/>
                  <a:pt x="28159" y="9685"/>
                  <a:pt x="28182" y="10103"/>
                </a:cubicBezTo>
                <a:cubicBezTo>
                  <a:pt x="28204" y="10486"/>
                  <a:pt x="28064" y="10693"/>
                  <a:pt x="27693" y="10775"/>
                </a:cubicBezTo>
                <a:cubicBezTo>
                  <a:pt x="27421" y="10834"/>
                  <a:pt x="27155" y="10924"/>
                  <a:pt x="26884" y="10995"/>
                </a:cubicBezTo>
                <a:cubicBezTo>
                  <a:pt x="25447" y="11374"/>
                  <a:pt x="24001" y="11525"/>
                  <a:pt x="22550" y="11525"/>
                </a:cubicBezTo>
                <a:cubicBezTo>
                  <a:pt x="21393" y="11525"/>
                  <a:pt x="20233" y="11429"/>
                  <a:pt x="19071" y="11278"/>
                </a:cubicBezTo>
                <a:cubicBezTo>
                  <a:pt x="16786" y="10979"/>
                  <a:pt x="14494" y="10744"/>
                  <a:pt x="12193" y="10744"/>
                </a:cubicBezTo>
                <a:cubicBezTo>
                  <a:pt x="11660" y="10744"/>
                  <a:pt x="11128" y="10756"/>
                  <a:pt x="10595" y="10784"/>
                </a:cubicBezTo>
                <a:cubicBezTo>
                  <a:pt x="7504" y="10942"/>
                  <a:pt x="4600" y="11760"/>
                  <a:pt x="2000" y="13496"/>
                </a:cubicBezTo>
                <a:cubicBezTo>
                  <a:pt x="1361" y="13923"/>
                  <a:pt x="723" y="14369"/>
                  <a:pt x="319" y="15050"/>
                </a:cubicBezTo>
                <a:cubicBezTo>
                  <a:pt x="233" y="15195"/>
                  <a:pt x="1" y="15409"/>
                  <a:pt x="398" y="15574"/>
                </a:cubicBezTo>
                <a:cubicBezTo>
                  <a:pt x="1042" y="14658"/>
                  <a:pt x="1924" y="13992"/>
                  <a:pt x="2884" y="13422"/>
                </a:cubicBezTo>
                <a:cubicBezTo>
                  <a:pt x="5185" y="12058"/>
                  <a:pt x="7688" y="11340"/>
                  <a:pt x="10346" y="11184"/>
                </a:cubicBezTo>
                <a:cubicBezTo>
                  <a:pt x="10970" y="11148"/>
                  <a:pt x="11593" y="11131"/>
                  <a:pt x="12215" y="11131"/>
                </a:cubicBezTo>
                <a:cubicBezTo>
                  <a:pt x="14601" y="11131"/>
                  <a:pt x="16975" y="11377"/>
                  <a:pt x="19344" y="11700"/>
                </a:cubicBezTo>
                <a:cubicBezTo>
                  <a:pt x="20513" y="11859"/>
                  <a:pt x="21680" y="11956"/>
                  <a:pt x="22842" y="11956"/>
                </a:cubicBezTo>
                <a:cubicBezTo>
                  <a:pt x="24428" y="11956"/>
                  <a:pt x="26004" y="11775"/>
                  <a:pt x="27563" y="11322"/>
                </a:cubicBezTo>
                <a:cubicBezTo>
                  <a:pt x="27727" y="11275"/>
                  <a:pt x="27862" y="11251"/>
                  <a:pt x="27979" y="11251"/>
                </a:cubicBezTo>
                <a:cubicBezTo>
                  <a:pt x="28296" y="11251"/>
                  <a:pt x="28471" y="11430"/>
                  <a:pt x="28691" y="11809"/>
                </a:cubicBezTo>
                <a:cubicBezTo>
                  <a:pt x="29278" y="12820"/>
                  <a:pt x="30107" y="13324"/>
                  <a:pt x="31076" y="13324"/>
                </a:cubicBezTo>
                <a:cubicBezTo>
                  <a:pt x="31517" y="13324"/>
                  <a:pt x="31987" y="13219"/>
                  <a:pt x="32476" y="13012"/>
                </a:cubicBezTo>
                <a:cubicBezTo>
                  <a:pt x="33354" y="12639"/>
                  <a:pt x="34105" y="12064"/>
                  <a:pt x="34884" y="11529"/>
                </a:cubicBezTo>
                <a:cubicBezTo>
                  <a:pt x="35087" y="11389"/>
                  <a:pt x="35243" y="11145"/>
                  <a:pt x="35537" y="11145"/>
                </a:cubicBezTo>
                <a:cubicBezTo>
                  <a:pt x="35557" y="11145"/>
                  <a:pt x="35579" y="11146"/>
                  <a:pt x="35601" y="11149"/>
                </a:cubicBezTo>
                <a:cubicBezTo>
                  <a:pt x="35653" y="11245"/>
                  <a:pt x="35716" y="11329"/>
                  <a:pt x="35748" y="11423"/>
                </a:cubicBezTo>
                <a:cubicBezTo>
                  <a:pt x="36311" y="13088"/>
                  <a:pt x="37430" y="13973"/>
                  <a:pt x="38897" y="13973"/>
                </a:cubicBezTo>
                <a:cubicBezTo>
                  <a:pt x="39355" y="13973"/>
                  <a:pt x="39846" y="13887"/>
                  <a:pt x="40364" y="13712"/>
                </a:cubicBezTo>
                <a:cubicBezTo>
                  <a:pt x="41030" y="13486"/>
                  <a:pt x="41669" y="13199"/>
                  <a:pt x="42262" y="12828"/>
                </a:cubicBezTo>
                <a:cubicBezTo>
                  <a:pt x="42401" y="12740"/>
                  <a:pt x="42518" y="12694"/>
                  <a:pt x="42624" y="12694"/>
                </a:cubicBezTo>
                <a:cubicBezTo>
                  <a:pt x="42774" y="12694"/>
                  <a:pt x="42900" y="12787"/>
                  <a:pt x="43034" y="12985"/>
                </a:cubicBezTo>
                <a:cubicBezTo>
                  <a:pt x="43432" y="13578"/>
                  <a:pt x="43975" y="14027"/>
                  <a:pt x="44643" y="14289"/>
                </a:cubicBezTo>
                <a:cubicBezTo>
                  <a:pt x="45195" y="14505"/>
                  <a:pt x="45759" y="14588"/>
                  <a:pt x="46326" y="14588"/>
                </a:cubicBezTo>
                <a:cubicBezTo>
                  <a:pt x="46799" y="14588"/>
                  <a:pt x="47275" y="14531"/>
                  <a:pt x="47747" y="14444"/>
                </a:cubicBezTo>
                <a:cubicBezTo>
                  <a:pt x="48987" y="14217"/>
                  <a:pt x="50182" y="13811"/>
                  <a:pt x="51373" y="13405"/>
                </a:cubicBezTo>
                <a:cubicBezTo>
                  <a:pt x="55924" y="11855"/>
                  <a:pt x="60571" y="10756"/>
                  <a:pt x="65380" y="10409"/>
                </a:cubicBezTo>
                <a:cubicBezTo>
                  <a:pt x="65990" y="10365"/>
                  <a:pt x="66599" y="10343"/>
                  <a:pt x="67207" y="10343"/>
                </a:cubicBezTo>
                <a:cubicBezTo>
                  <a:pt x="68487" y="10343"/>
                  <a:pt x="69762" y="10443"/>
                  <a:pt x="71030" y="10656"/>
                </a:cubicBezTo>
                <a:cubicBezTo>
                  <a:pt x="73045" y="10994"/>
                  <a:pt x="74886" y="11815"/>
                  <a:pt x="76742" y="12733"/>
                </a:cubicBezTo>
                <a:cubicBezTo>
                  <a:pt x="76683" y="12649"/>
                  <a:pt x="76634" y="12550"/>
                  <a:pt x="76558" y="12485"/>
                </a:cubicBezTo>
                <a:cubicBezTo>
                  <a:pt x="76423" y="12374"/>
                  <a:pt x="76280" y="12273"/>
                  <a:pt x="76128" y="12187"/>
                </a:cubicBezTo>
                <a:cubicBezTo>
                  <a:pt x="73808" y="10891"/>
                  <a:pt x="71358" y="10046"/>
                  <a:pt x="68674" y="9925"/>
                </a:cubicBezTo>
                <a:cubicBezTo>
                  <a:pt x="68152" y="9901"/>
                  <a:pt x="67631" y="9890"/>
                  <a:pt x="67112" y="9890"/>
                </a:cubicBezTo>
                <a:cubicBezTo>
                  <a:pt x="62924" y="9890"/>
                  <a:pt x="58834" y="10631"/>
                  <a:pt x="54791" y="11725"/>
                </a:cubicBezTo>
                <a:cubicBezTo>
                  <a:pt x="52632" y="12309"/>
                  <a:pt x="50498" y="12980"/>
                  <a:pt x="48340" y="13568"/>
                </a:cubicBezTo>
                <a:cubicBezTo>
                  <a:pt x="47749" y="13729"/>
                  <a:pt x="47145" y="13831"/>
                  <a:pt x="46536" y="13831"/>
                </a:cubicBezTo>
                <a:cubicBezTo>
                  <a:pt x="46170" y="13831"/>
                  <a:pt x="45801" y="13794"/>
                  <a:pt x="45432" y="13712"/>
                </a:cubicBezTo>
                <a:cubicBezTo>
                  <a:pt x="44788" y="13567"/>
                  <a:pt x="44197" y="13326"/>
                  <a:pt x="44040" y="12611"/>
                </a:cubicBezTo>
                <a:cubicBezTo>
                  <a:pt x="43889" y="11928"/>
                  <a:pt x="44187" y="11402"/>
                  <a:pt x="44736" y="10976"/>
                </a:cubicBezTo>
                <a:cubicBezTo>
                  <a:pt x="45428" y="10437"/>
                  <a:pt x="46020" y="9791"/>
                  <a:pt x="46556" y="9098"/>
                </a:cubicBezTo>
                <a:cubicBezTo>
                  <a:pt x="46941" y="8598"/>
                  <a:pt x="47288" y="8065"/>
                  <a:pt x="47493" y="7467"/>
                </a:cubicBezTo>
                <a:cubicBezTo>
                  <a:pt x="47864" y="6377"/>
                  <a:pt x="47226" y="5496"/>
                  <a:pt x="46158" y="5496"/>
                </a:cubicBezTo>
                <a:cubicBezTo>
                  <a:pt x="46063" y="5496"/>
                  <a:pt x="45963" y="5504"/>
                  <a:pt x="45861" y="5518"/>
                </a:cubicBezTo>
                <a:cubicBezTo>
                  <a:pt x="45366" y="5590"/>
                  <a:pt x="44918" y="5798"/>
                  <a:pt x="44540" y="6121"/>
                </a:cubicBezTo>
                <a:cubicBezTo>
                  <a:pt x="43010" y="7427"/>
                  <a:pt x="42156" y="9072"/>
                  <a:pt x="42385" y="11103"/>
                </a:cubicBezTo>
                <a:cubicBezTo>
                  <a:pt x="42474" y="11894"/>
                  <a:pt x="42483" y="11955"/>
                  <a:pt x="41691" y="12373"/>
                </a:cubicBezTo>
                <a:cubicBezTo>
                  <a:pt x="40944" y="12768"/>
                  <a:pt x="40154" y="13045"/>
                  <a:pt x="39318" y="13182"/>
                </a:cubicBezTo>
                <a:cubicBezTo>
                  <a:pt x="39161" y="13207"/>
                  <a:pt x="39005" y="13221"/>
                  <a:pt x="38850" y="13221"/>
                </a:cubicBezTo>
                <a:cubicBezTo>
                  <a:pt x="38590" y="13221"/>
                  <a:pt x="38333" y="13183"/>
                  <a:pt x="38075" y="13099"/>
                </a:cubicBezTo>
                <a:cubicBezTo>
                  <a:pt x="37469" y="12901"/>
                  <a:pt x="37080" y="12459"/>
                  <a:pt x="37116" y="11863"/>
                </a:cubicBezTo>
                <a:cubicBezTo>
                  <a:pt x="37190" y="10680"/>
                  <a:pt x="37335" y="9501"/>
                  <a:pt x="38358" y="8650"/>
                </a:cubicBezTo>
                <a:cubicBezTo>
                  <a:pt x="39623" y="7598"/>
                  <a:pt x="40785" y="6431"/>
                  <a:pt x="41913" y="5236"/>
                </a:cubicBezTo>
                <a:cubicBezTo>
                  <a:pt x="42781" y="4316"/>
                  <a:pt x="43502" y="3284"/>
                  <a:pt x="44014" y="2118"/>
                </a:cubicBezTo>
                <a:cubicBezTo>
                  <a:pt x="44266" y="1544"/>
                  <a:pt x="44385" y="977"/>
                  <a:pt x="43918" y="449"/>
                </a:cubicBezTo>
                <a:cubicBezTo>
                  <a:pt x="43628" y="122"/>
                  <a:pt x="43296" y="1"/>
                  <a:pt x="429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98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author form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8312965">
            <a:off x="6957523" y="1822786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52FFE-6867-4FF3-AD8E-DC0F8DA9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278" y="1112719"/>
            <a:ext cx="5950828" cy="3754999"/>
          </a:xfrm>
          <a:prstGeom prst="rect">
            <a:avLst/>
          </a:prstGeom>
        </p:spPr>
      </p:pic>
      <p:pic>
        <p:nvPicPr>
          <p:cNvPr id="8" name="Google Shape;350;p37">
            <a:extLst>
              <a:ext uri="{FF2B5EF4-FFF2-40B4-BE49-F238E27FC236}">
                <a16:creationId xmlns:a16="http://schemas.microsoft.com/office/drawing/2014/main" id="{70C90B56-DEFF-40C7-9EFB-ACBBA34F1EFA}"/>
              </a:ext>
            </a:extLst>
          </p:cNvPr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5117743">
            <a:off x="-103915" y="1636768"/>
            <a:ext cx="1860297" cy="1706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8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author form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-32999" y="3591952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F646E3-23B4-4E65-A9A2-4DE9F45ED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32" y="1221365"/>
            <a:ext cx="6887536" cy="3477110"/>
          </a:xfrm>
          <a:prstGeom prst="rect">
            <a:avLst/>
          </a:prstGeom>
        </p:spPr>
      </p:pic>
      <p:pic>
        <p:nvPicPr>
          <p:cNvPr id="10" name="Google Shape;350;p37">
            <a:extLst>
              <a:ext uri="{FF2B5EF4-FFF2-40B4-BE49-F238E27FC236}">
                <a16:creationId xmlns:a16="http://schemas.microsoft.com/office/drawing/2014/main" id="{54FBBCDF-B14D-4E8D-B8EA-FF202E354A12}"/>
              </a:ext>
            </a:extLst>
          </p:cNvPr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5117743">
            <a:off x="6786646" y="616349"/>
            <a:ext cx="1860297" cy="1706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39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Signup form popup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832624">
            <a:off x="1756469" y="2928062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50;p37">
            <a:extLst>
              <a:ext uri="{FF2B5EF4-FFF2-40B4-BE49-F238E27FC236}">
                <a16:creationId xmlns:a16="http://schemas.microsoft.com/office/drawing/2014/main" id="{700D095C-4719-4B3A-9C18-7739E2E06C33}"/>
              </a:ext>
            </a:extLst>
          </p:cNvPr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5117743">
            <a:off x="1353188" y="1253520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B6F46B-2A55-46C0-8325-9C8BF0FDF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025" y="1231025"/>
            <a:ext cx="2600045" cy="3677696"/>
          </a:xfrm>
          <a:prstGeom prst="rect">
            <a:avLst/>
          </a:prstGeom>
        </p:spPr>
      </p:pic>
      <p:grpSp>
        <p:nvGrpSpPr>
          <p:cNvPr id="8" name="Google Shape;2859;p64">
            <a:extLst>
              <a:ext uri="{FF2B5EF4-FFF2-40B4-BE49-F238E27FC236}">
                <a16:creationId xmlns:a16="http://schemas.microsoft.com/office/drawing/2014/main" id="{EF28E4F0-A513-443A-8406-95E451B7EE71}"/>
              </a:ext>
            </a:extLst>
          </p:cNvPr>
          <p:cNvGrpSpPr/>
          <p:nvPr/>
        </p:nvGrpSpPr>
        <p:grpSpPr>
          <a:xfrm rot="5231471">
            <a:off x="5247672" y="1089213"/>
            <a:ext cx="1968871" cy="2094704"/>
            <a:chOff x="6979136" y="582264"/>
            <a:chExt cx="1175695" cy="1250776"/>
          </a:xfrm>
        </p:grpSpPr>
        <p:sp>
          <p:nvSpPr>
            <p:cNvPr id="9" name="Google Shape;2860;p64">
              <a:extLst>
                <a:ext uri="{FF2B5EF4-FFF2-40B4-BE49-F238E27FC236}">
                  <a16:creationId xmlns:a16="http://schemas.microsoft.com/office/drawing/2014/main" id="{7B7020D6-6E63-4D74-8094-C24E661FE65B}"/>
                </a:ext>
              </a:extLst>
            </p:cNvPr>
            <p:cNvSpPr/>
            <p:nvPr/>
          </p:nvSpPr>
          <p:spPr>
            <a:xfrm>
              <a:off x="7012154" y="605068"/>
              <a:ext cx="1127045" cy="1052562"/>
            </a:xfrm>
            <a:custGeom>
              <a:avLst/>
              <a:gdLst/>
              <a:ahLst/>
              <a:cxnLst/>
              <a:rect l="l" t="t" r="r" b="b"/>
              <a:pathLst>
                <a:path w="75476" h="70488" extrusionOk="0">
                  <a:moveTo>
                    <a:pt x="75359" y="0"/>
                  </a:moveTo>
                  <a:lnTo>
                    <a:pt x="74681" y="315"/>
                  </a:lnTo>
                  <a:lnTo>
                    <a:pt x="70405" y="4696"/>
                  </a:lnTo>
                  <a:cubicBezTo>
                    <a:pt x="70405" y="4696"/>
                    <a:pt x="68022" y="6752"/>
                    <a:pt x="67905" y="6823"/>
                  </a:cubicBezTo>
                  <a:cubicBezTo>
                    <a:pt x="67788" y="6893"/>
                    <a:pt x="52155" y="15212"/>
                    <a:pt x="52155" y="15212"/>
                  </a:cubicBezTo>
                  <a:lnTo>
                    <a:pt x="37692" y="23997"/>
                  </a:lnTo>
                  <a:lnTo>
                    <a:pt x="26195" y="33003"/>
                  </a:lnTo>
                  <a:lnTo>
                    <a:pt x="19294" y="41516"/>
                  </a:lnTo>
                  <a:lnTo>
                    <a:pt x="18204" y="40833"/>
                  </a:lnTo>
                  <a:lnTo>
                    <a:pt x="18379" y="39677"/>
                  </a:lnTo>
                  <a:lnTo>
                    <a:pt x="22830" y="32316"/>
                  </a:lnTo>
                  <a:lnTo>
                    <a:pt x="23677" y="30797"/>
                  </a:lnTo>
                  <a:lnTo>
                    <a:pt x="23677" y="30797"/>
                  </a:lnTo>
                  <a:lnTo>
                    <a:pt x="22232" y="30914"/>
                  </a:lnTo>
                  <a:lnTo>
                    <a:pt x="17081" y="36336"/>
                  </a:lnTo>
                  <a:lnTo>
                    <a:pt x="15820" y="37945"/>
                  </a:lnTo>
                  <a:lnTo>
                    <a:pt x="13904" y="38766"/>
                  </a:lnTo>
                  <a:cubicBezTo>
                    <a:pt x="13904" y="38766"/>
                    <a:pt x="6005" y="47311"/>
                    <a:pt x="5959" y="47490"/>
                  </a:cubicBezTo>
                  <a:cubicBezTo>
                    <a:pt x="5912" y="47669"/>
                    <a:pt x="2209" y="53706"/>
                    <a:pt x="2209" y="53706"/>
                  </a:cubicBezTo>
                  <a:lnTo>
                    <a:pt x="0" y="59586"/>
                  </a:lnTo>
                  <a:lnTo>
                    <a:pt x="176" y="64984"/>
                  </a:lnTo>
                  <a:lnTo>
                    <a:pt x="1810" y="68104"/>
                  </a:lnTo>
                  <a:lnTo>
                    <a:pt x="1966" y="70206"/>
                  </a:lnTo>
                  <a:lnTo>
                    <a:pt x="3845" y="70488"/>
                  </a:lnTo>
                  <a:lnTo>
                    <a:pt x="7546" y="68595"/>
                  </a:lnTo>
                  <a:lnTo>
                    <a:pt x="10376" y="64809"/>
                  </a:lnTo>
                  <a:lnTo>
                    <a:pt x="12969" y="60919"/>
                  </a:lnTo>
                  <a:lnTo>
                    <a:pt x="15121" y="58360"/>
                  </a:lnTo>
                  <a:lnTo>
                    <a:pt x="18379" y="55346"/>
                  </a:lnTo>
                  <a:lnTo>
                    <a:pt x="22232" y="53382"/>
                  </a:lnTo>
                  <a:cubicBezTo>
                    <a:pt x="22232" y="53382"/>
                    <a:pt x="26394" y="51945"/>
                    <a:pt x="26499" y="51945"/>
                  </a:cubicBezTo>
                  <a:cubicBezTo>
                    <a:pt x="26603" y="51945"/>
                    <a:pt x="32141" y="51491"/>
                    <a:pt x="32141" y="51491"/>
                  </a:cubicBezTo>
                  <a:lnTo>
                    <a:pt x="36009" y="51864"/>
                  </a:lnTo>
                  <a:cubicBezTo>
                    <a:pt x="36009" y="51864"/>
                    <a:pt x="37889" y="51537"/>
                    <a:pt x="37937" y="51537"/>
                  </a:cubicBezTo>
                  <a:cubicBezTo>
                    <a:pt x="37983" y="51537"/>
                    <a:pt x="36538" y="51023"/>
                    <a:pt x="36538" y="51023"/>
                  </a:cubicBezTo>
                  <a:lnTo>
                    <a:pt x="34456" y="50474"/>
                  </a:lnTo>
                  <a:lnTo>
                    <a:pt x="32714" y="48850"/>
                  </a:lnTo>
                  <a:lnTo>
                    <a:pt x="31779" y="48277"/>
                  </a:lnTo>
                  <a:cubicBezTo>
                    <a:pt x="31779" y="48277"/>
                    <a:pt x="31149" y="47856"/>
                    <a:pt x="31137" y="47822"/>
                  </a:cubicBezTo>
                  <a:cubicBezTo>
                    <a:pt x="31126" y="47788"/>
                    <a:pt x="30098" y="46759"/>
                    <a:pt x="30098" y="46759"/>
                  </a:cubicBezTo>
                  <a:lnTo>
                    <a:pt x="28544" y="45007"/>
                  </a:lnTo>
                  <a:lnTo>
                    <a:pt x="27737" y="43639"/>
                  </a:lnTo>
                  <a:lnTo>
                    <a:pt x="31219" y="44703"/>
                  </a:lnTo>
                  <a:lnTo>
                    <a:pt x="36266" y="47183"/>
                  </a:lnTo>
                  <a:lnTo>
                    <a:pt x="41174" y="48278"/>
                  </a:lnTo>
                  <a:lnTo>
                    <a:pt x="44188" y="48045"/>
                  </a:lnTo>
                  <a:lnTo>
                    <a:pt x="46898" y="47183"/>
                  </a:lnTo>
                  <a:cubicBezTo>
                    <a:pt x="46898" y="47183"/>
                    <a:pt x="48697" y="45918"/>
                    <a:pt x="48768" y="45895"/>
                  </a:cubicBezTo>
                  <a:cubicBezTo>
                    <a:pt x="48837" y="45872"/>
                    <a:pt x="50754" y="43174"/>
                    <a:pt x="50754" y="43174"/>
                  </a:cubicBezTo>
                  <a:lnTo>
                    <a:pt x="50754" y="43174"/>
                  </a:lnTo>
                  <a:lnTo>
                    <a:pt x="47383" y="44166"/>
                  </a:lnTo>
                  <a:lnTo>
                    <a:pt x="41525" y="42717"/>
                  </a:lnTo>
                  <a:lnTo>
                    <a:pt x="38330" y="41572"/>
                  </a:lnTo>
                  <a:lnTo>
                    <a:pt x="33322" y="40077"/>
                  </a:lnTo>
                  <a:lnTo>
                    <a:pt x="35685" y="39648"/>
                  </a:lnTo>
                  <a:lnTo>
                    <a:pt x="41384" y="39726"/>
                  </a:lnTo>
                  <a:lnTo>
                    <a:pt x="48932" y="38745"/>
                  </a:lnTo>
                  <a:lnTo>
                    <a:pt x="52156" y="37109"/>
                  </a:lnTo>
                  <a:lnTo>
                    <a:pt x="57601" y="34047"/>
                  </a:lnTo>
                  <a:lnTo>
                    <a:pt x="62134" y="29564"/>
                  </a:lnTo>
                  <a:lnTo>
                    <a:pt x="69542" y="18684"/>
                  </a:lnTo>
                  <a:lnTo>
                    <a:pt x="73177" y="11549"/>
                  </a:lnTo>
                  <a:lnTo>
                    <a:pt x="74892" y="6309"/>
                  </a:lnTo>
                  <a:lnTo>
                    <a:pt x="75476" y="3780"/>
                  </a:lnTo>
                  <a:lnTo>
                    <a:pt x="75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61;p64">
              <a:extLst>
                <a:ext uri="{FF2B5EF4-FFF2-40B4-BE49-F238E27FC236}">
                  <a16:creationId xmlns:a16="http://schemas.microsoft.com/office/drawing/2014/main" id="{18553D5F-EAD5-468A-B7CD-89FE3F2E736D}"/>
                </a:ext>
              </a:extLst>
            </p:cNvPr>
            <p:cNvSpPr/>
            <p:nvPr/>
          </p:nvSpPr>
          <p:spPr>
            <a:xfrm>
              <a:off x="6979136" y="582264"/>
              <a:ext cx="1175695" cy="1250776"/>
            </a:xfrm>
            <a:custGeom>
              <a:avLst/>
              <a:gdLst/>
              <a:ahLst/>
              <a:cxnLst/>
              <a:rect l="l" t="t" r="r" b="b"/>
              <a:pathLst>
                <a:path w="78734" h="83762" extrusionOk="0">
                  <a:moveTo>
                    <a:pt x="75982" y="3571"/>
                  </a:moveTo>
                  <a:lnTo>
                    <a:pt x="75982" y="3571"/>
                  </a:lnTo>
                  <a:cubicBezTo>
                    <a:pt x="75030" y="5597"/>
                    <a:pt x="73924" y="7546"/>
                    <a:pt x="72674" y="9402"/>
                  </a:cubicBezTo>
                  <a:lnTo>
                    <a:pt x="72674" y="9401"/>
                  </a:lnTo>
                  <a:cubicBezTo>
                    <a:pt x="72981" y="8421"/>
                    <a:pt x="73195" y="7414"/>
                    <a:pt x="73315" y="6393"/>
                  </a:cubicBezTo>
                  <a:cubicBezTo>
                    <a:pt x="74317" y="5531"/>
                    <a:pt x="75228" y="4592"/>
                    <a:pt x="75982" y="3571"/>
                  </a:cubicBezTo>
                  <a:close/>
                  <a:moveTo>
                    <a:pt x="77263" y="1755"/>
                  </a:moveTo>
                  <a:lnTo>
                    <a:pt x="77263" y="1755"/>
                  </a:lnTo>
                  <a:cubicBezTo>
                    <a:pt x="77230" y="3371"/>
                    <a:pt x="77115" y="4943"/>
                    <a:pt x="76856" y="6513"/>
                  </a:cubicBezTo>
                  <a:lnTo>
                    <a:pt x="76856" y="6511"/>
                  </a:lnTo>
                  <a:cubicBezTo>
                    <a:pt x="75855" y="7836"/>
                    <a:pt x="74859" y="8949"/>
                    <a:pt x="73352" y="9688"/>
                  </a:cubicBezTo>
                  <a:cubicBezTo>
                    <a:pt x="74951" y="7207"/>
                    <a:pt x="76284" y="4561"/>
                    <a:pt x="77263" y="1755"/>
                  </a:cubicBezTo>
                  <a:close/>
                  <a:moveTo>
                    <a:pt x="76656" y="7581"/>
                  </a:moveTo>
                  <a:lnTo>
                    <a:pt x="76656" y="7581"/>
                  </a:lnTo>
                  <a:cubicBezTo>
                    <a:pt x="76559" y="8042"/>
                    <a:pt x="76444" y="8506"/>
                    <a:pt x="76317" y="8969"/>
                  </a:cubicBezTo>
                  <a:cubicBezTo>
                    <a:pt x="75087" y="9871"/>
                    <a:pt x="73749" y="10616"/>
                    <a:pt x="72334" y="11188"/>
                  </a:cubicBezTo>
                  <a:cubicBezTo>
                    <a:pt x="72564" y="10863"/>
                    <a:pt x="72786" y="10534"/>
                    <a:pt x="73006" y="10204"/>
                  </a:cubicBezTo>
                  <a:lnTo>
                    <a:pt x="73005" y="10204"/>
                  </a:lnTo>
                  <a:cubicBezTo>
                    <a:pt x="74343" y="9673"/>
                    <a:pt x="75736" y="8771"/>
                    <a:pt x="76656" y="7581"/>
                  </a:cubicBezTo>
                  <a:close/>
                  <a:moveTo>
                    <a:pt x="76229" y="9287"/>
                  </a:moveTo>
                  <a:lnTo>
                    <a:pt x="76229" y="9287"/>
                  </a:lnTo>
                  <a:cubicBezTo>
                    <a:pt x="76192" y="9414"/>
                    <a:pt x="76162" y="9540"/>
                    <a:pt x="76123" y="9667"/>
                  </a:cubicBezTo>
                  <a:lnTo>
                    <a:pt x="76122" y="9667"/>
                  </a:lnTo>
                  <a:cubicBezTo>
                    <a:pt x="76091" y="9768"/>
                    <a:pt x="76055" y="9868"/>
                    <a:pt x="76022" y="9970"/>
                  </a:cubicBezTo>
                  <a:cubicBezTo>
                    <a:pt x="75228" y="10563"/>
                    <a:pt x="74427" y="11139"/>
                    <a:pt x="73568" y="11641"/>
                  </a:cubicBezTo>
                  <a:cubicBezTo>
                    <a:pt x="72773" y="12106"/>
                    <a:pt x="71934" y="12458"/>
                    <a:pt x="71106" y="12843"/>
                  </a:cubicBezTo>
                  <a:cubicBezTo>
                    <a:pt x="71396" y="12469"/>
                    <a:pt x="71681" y="12090"/>
                    <a:pt x="71960" y="11707"/>
                  </a:cubicBezTo>
                  <a:cubicBezTo>
                    <a:pt x="73485" y="11098"/>
                    <a:pt x="74922" y="10284"/>
                    <a:pt x="76229" y="9287"/>
                  </a:cubicBezTo>
                  <a:close/>
                  <a:moveTo>
                    <a:pt x="75877" y="10412"/>
                  </a:moveTo>
                  <a:lnTo>
                    <a:pt x="75877" y="10412"/>
                  </a:lnTo>
                  <a:cubicBezTo>
                    <a:pt x="75770" y="10728"/>
                    <a:pt x="75657" y="11044"/>
                    <a:pt x="75539" y="11358"/>
                  </a:cubicBezTo>
                  <a:cubicBezTo>
                    <a:pt x="74531" y="11984"/>
                    <a:pt x="73537" y="12629"/>
                    <a:pt x="72484" y="13184"/>
                  </a:cubicBezTo>
                  <a:cubicBezTo>
                    <a:pt x="71642" y="13628"/>
                    <a:pt x="70770" y="13993"/>
                    <a:pt x="69893" y="14348"/>
                  </a:cubicBezTo>
                  <a:cubicBezTo>
                    <a:pt x="70181" y="14007"/>
                    <a:pt x="70465" y="13663"/>
                    <a:pt x="70743" y="13314"/>
                  </a:cubicBezTo>
                  <a:lnTo>
                    <a:pt x="70742" y="13314"/>
                  </a:lnTo>
                  <a:cubicBezTo>
                    <a:pt x="72561" y="12787"/>
                    <a:pt x="74392" y="11660"/>
                    <a:pt x="75877" y="10412"/>
                  </a:cubicBezTo>
                  <a:close/>
                  <a:moveTo>
                    <a:pt x="75388" y="11761"/>
                  </a:moveTo>
                  <a:lnTo>
                    <a:pt x="75388" y="11761"/>
                  </a:lnTo>
                  <a:cubicBezTo>
                    <a:pt x="75299" y="11991"/>
                    <a:pt x="75205" y="12218"/>
                    <a:pt x="75111" y="12446"/>
                  </a:cubicBezTo>
                  <a:cubicBezTo>
                    <a:pt x="72665" y="14899"/>
                    <a:pt x="70011" y="16571"/>
                    <a:pt x="66812" y="17706"/>
                  </a:cubicBezTo>
                  <a:cubicBezTo>
                    <a:pt x="67723" y="16792"/>
                    <a:pt x="68602" y="15846"/>
                    <a:pt x="69446" y="14869"/>
                  </a:cubicBezTo>
                  <a:cubicBezTo>
                    <a:pt x="71513" y="14113"/>
                    <a:pt x="73599" y="13021"/>
                    <a:pt x="75388" y="11761"/>
                  </a:cubicBezTo>
                  <a:close/>
                  <a:moveTo>
                    <a:pt x="74776" y="13233"/>
                  </a:moveTo>
                  <a:lnTo>
                    <a:pt x="74776" y="13233"/>
                  </a:lnTo>
                  <a:cubicBezTo>
                    <a:pt x="74268" y="14379"/>
                    <a:pt x="73702" y="15501"/>
                    <a:pt x="73097" y="16602"/>
                  </a:cubicBezTo>
                  <a:cubicBezTo>
                    <a:pt x="70218" y="18538"/>
                    <a:pt x="67212" y="19847"/>
                    <a:pt x="63781" y="20539"/>
                  </a:cubicBezTo>
                  <a:cubicBezTo>
                    <a:pt x="64024" y="20327"/>
                    <a:pt x="64268" y="20115"/>
                    <a:pt x="64507" y="19899"/>
                  </a:cubicBezTo>
                  <a:cubicBezTo>
                    <a:pt x="65023" y="19433"/>
                    <a:pt x="65528" y="18956"/>
                    <a:pt x="66028" y="18473"/>
                  </a:cubicBezTo>
                  <a:cubicBezTo>
                    <a:pt x="69339" y="17731"/>
                    <a:pt x="72524" y="15796"/>
                    <a:pt x="74776" y="13233"/>
                  </a:cubicBezTo>
                  <a:close/>
                  <a:moveTo>
                    <a:pt x="72982" y="6675"/>
                  </a:moveTo>
                  <a:cubicBezTo>
                    <a:pt x="72489" y="8558"/>
                    <a:pt x="71753" y="10206"/>
                    <a:pt x="70888" y="11862"/>
                  </a:cubicBezTo>
                  <a:cubicBezTo>
                    <a:pt x="70265" y="12664"/>
                    <a:pt x="69618" y="13442"/>
                    <a:pt x="68947" y="14198"/>
                  </a:cubicBezTo>
                  <a:cubicBezTo>
                    <a:pt x="70051" y="12335"/>
                    <a:pt x="70814" y="10253"/>
                    <a:pt x="70966" y="8334"/>
                  </a:cubicBezTo>
                  <a:cubicBezTo>
                    <a:pt x="70969" y="8292"/>
                    <a:pt x="70939" y="8272"/>
                    <a:pt x="70908" y="8272"/>
                  </a:cubicBezTo>
                  <a:cubicBezTo>
                    <a:pt x="70879" y="8272"/>
                    <a:pt x="70848" y="8288"/>
                    <a:pt x="70837" y="8318"/>
                  </a:cubicBezTo>
                  <a:cubicBezTo>
                    <a:pt x="70172" y="10117"/>
                    <a:pt x="69687" y="11917"/>
                    <a:pt x="68732" y="13602"/>
                  </a:cubicBezTo>
                  <a:cubicBezTo>
                    <a:pt x="67926" y="15023"/>
                    <a:pt x="66897" y="16209"/>
                    <a:pt x="65840" y="17418"/>
                  </a:cubicBezTo>
                  <a:cubicBezTo>
                    <a:pt x="65507" y="17737"/>
                    <a:pt x="65168" y="18052"/>
                    <a:pt x="64826" y="18365"/>
                  </a:cubicBezTo>
                  <a:cubicBezTo>
                    <a:pt x="66019" y="16578"/>
                    <a:pt x="66944" y="14598"/>
                    <a:pt x="67496" y="12641"/>
                  </a:cubicBezTo>
                  <a:cubicBezTo>
                    <a:pt x="67509" y="12594"/>
                    <a:pt x="67464" y="12556"/>
                    <a:pt x="67423" y="12556"/>
                  </a:cubicBezTo>
                  <a:cubicBezTo>
                    <a:pt x="67402" y="12556"/>
                    <a:pt x="67382" y="12566"/>
                    <a:pt x="67371" y="12590"/>
                  </a:cubicBezTo>
                  <a:cubicBezTo>
                    <a:pt x="66090" y="15508"/>
                    <a:pt x="64548" y="17931"/>
                    <a:pt x="62619" y="20283"/>
                  </a:cubicBezTo>
                  <a:cubicBezTo>
                    <a:pt x="61326" y="21355"/>
                    <a:pt x="59992" y="22387"/>
                    <a:pt x="58618" y="23379"/>
                  </a:cubicBezTo>
                  <a:cubicBezTo>
                    <a:pt x="61175" y="20507"/>
                    <a:pt x="62820" y="16590"/>
                    <a:pt x="62654" y="12936"/>
                  </a:cubicBezTo>
                  <a:cubicBezTo>
                    <a:pt x="63664" y="12418"/>
                    <a:pt x="64673" y="11894"/>
                    <a:pt x="65673" y="11353"/>
                  </a:cubicBezTo>
                  <a:lnTo>
                    <a:pt x="65674" y="11353"/>
                  </a:lnTo>
                  <a:cubicBezTo>
                    <a:pt x="67999" y="10097"/>
                    <a:pt x="70695" y="8571"/>
                    <a:pt x="72982" y="6675"/>
                  </a:cubicBezTo>
                  <a:close/>
                  <a:moveTo>
                    <a:pt x="72682" y="17348"/>
                  </a:moveTo>
                  <a:lnTo>
                    <a:pt x="72682" y="17348"/>
                  </a:lnTo>
                  <a:cubicBezTo>
                    <a:pt x="72482" y="17700"/>
                    <a:pt x="72278" y="18051"/>
                    <a:pt x="72070" y="18400"/>
                  </a:cubicBezTo>
                  <a:cubicBezTo>
                    <a:pt x="71703" y="19019"/>
                    <a:pt x="71330" y="19641"/>
                    <a:pt x="70952" y="20265"/>
                  </a:cubicBezTo>
                  <a:cubicBezTo>
                    <a:pt x="67379" y="22152"/>
                    <a:pt x="63613" y="23461"/>
                    <a:pt x="59603" y="23921"/>
                  </a:cubicBezTo>
                  <a:cubicBezTo>
                    <a:pt x="60829" y="23000"/>
                    <a:pt x="62027" y="22041"/>
                    <a:pt x="63200" y="21042"/>
                  </a:cubicBezTo>
                  <a:cubicBezTo>
                    <a:pt x="66548" y="20634"/>
                    <a:pt x="69920" y="19350"/>
                    <a:pt x="72682" y="17348"/>
                  </a:cubicBezTo>
                  <a:close/>
                  <a:moveTo>
                    <a:pt x="70683" y="20705"/>
                  </a:moveTo>
                  <a:cubicBezTo>
                    <a:pt x="70262" y="21395"/>
                    <a:pt x="69832" y="22085"/>
                    <a:pt x="69396" y="22774"/>
                  </a:cubicBezTo>
                  <a:cubicBezTo>
                    <a:pt x="67483" y="24068"/>
                    <a:pt x="65569" y="25187"/>
                    <a:pt x="63278" y="25848"/>
                  </a:cubicBezTo>
                  <a:cubicBezTo>
                    <a:pt x="61497" y="26363"/>
                    <a:pt x="59763" y="26539"/>
                    <a:pt x="57995" y="26539"/>
                  </a:cubicBezTo>
                  <a:cubicBezTo>
                    <a:pt x="57342" y="26539"/>
                    <a:pt x="56684" y="26515"/>
                    <a:pt x="56017" y="26475"/>
                  </a:cubicBezTo>
                  <a:cubicBezTo>
                    <a:pt x="56972" y="25830"/>
                    <a:pt x="57914" y="25166"/>
                    <a:pt x="58845" y="24486"/>
                  </a:cubicBezTo>
                  <a:cubicBezTo>
                    <a:pt x="63059" y="24173"/>
                    <a:pt x="67126" y="22980"/>
                    <a:pt x="70683" y="20705"/>
                  </a:cubicBezTo>
                  <a:close/>
                  <a:moveTo>
                    <a:pt x="62384" y="13076"/>
                  </a:moveTo>
                  <a:lnTo>
                    <a:pt x="62384" y="13076"/>
                  </a:lnTo>
                  <a:cubicBezTo>
                    <a:pt x="62079" y="15569"/>
                    <a:pt x="61597" y="17876"/>
                    <a:pt x="60416" y="20137"/>
                  </a:cubicBezTo>
                  <a:cubicBezTo>
                    <a:pt x="59433" y="22020"/>
                    <a:pt x="58128" y="23485"/>
                    <a:pt x="56591" y="24804"/>
                  </a:cubicBezTo>
                  <a:cubicBezTo>
                    <a:pt x="55916" y="25266"/>
                    <a:pt x="55235" y="25720"/>
                    <a:pt x="54549" y="26167"/>
                  </a:cubicBezTo>
                  <a:cubicBezTo>
                    <a:pt x="56691" y="23648"/>
                    <a:pt x="58315" y="20598"/>
                    <a:pt x="59239" y="17536"/>
                  </a:cubicBezTo>
                  <a:cubicBezTo>
                    <a:pt x="59253" y="17490"/>
                    <a:pt x="59209" y="17454"/>
                    <a:pt x="59169" y="17454"/>
                  </a:cubicBezTo>
                  <a:cubicBezTo>
                    <a:pt x="59149" y="17454"/>
                    <a:pt x="59129" y="17464"/>
                    <a:pt x="59119" y="17487"/>
                  </a:cubicBezTo>
                  <a:cubicBezTo>
                    <a:pt x="57489" y="21422"/>
                    <a:pt x="55262" y="24568"/>
                    <a:pt x="52401" y="27539"/>
                  </a:cubicBezTo>
                  <a:cubicBezTo>
                    <a:pt x="50583" y="28674"/>
                    <a:pt x="48728" y="29774"/>
                    <a:pt x="46857" y="30857"/>
                  </a:cubicBezTo>
                  <a:cubicBezTo>
                    <a:pt x="49072" y="28902"/>
                    <a:pt x="51094" y="26595"/>
                    <a:pt x="52898" y="24419"/>
                  </a:cubicBezTo>
                  <a:cubicBezTo>
                    <a:pt x="54698" y="22246"/>
                    <a:pt x="56710" y="19350"/>
                    <a:pt x="55750" y="16433"/>
                  </a:cubicBezTo>
                  <a:cubicBezTo>
                    <a:pt x="57956" y="15305"/>
                    <a:pt x="60176" y="14205"/>
                    <a:pt x="62384" y="13076"/>
                  </a:cubicBezTo>
                  <a:close/>
                  <a:moveTo>
                    <a:pt x="68757" y="23781"/>
                  </a:moveTo>
                  <a:cubicBezTo>
                    <a:pt x="67584" y="25590"/>
                    <a:pt x="66352" y="27372"/>
                    <a:pt x="65046" y="29073"/>
                  </a:cubicBezTo>
                  <a:cubicBezTo>
                    <a:pt x="62772" y="29877"/>
                    <a:pt x="60623" y="30695"/>
                    <a:pt x="58145" y="30968"/>
                  </a:cubicBezTo>
                  <a:cubicBezTo>
                    <a:pt x="57403" y="31050"/>
                    <a:pt x="56663" y="31088"/>
                    <a:pt x="55927" y="31088"/>
                  </a:cubicBezTo>
                  <a:cubicBezTo>
                    <a:pt x="53912" y="31088"/>
                    <a:pt x="51915" y="30801"/>
                    <a:pt x="49940" y="30325"/>
                  </a:cubicBezTo>
                  <a:cubicBezTo>
                    <a:pt x="51270" y="29530"/>
                    <a:pt x="52586" y="28714"/>
                    <a:pt x="53889" y="27880"/>
                  </a:cubicBezTo>
                  <a:cubicBezTo>
                    <a:pt x="55187" y="28280"/>
                    <a:pt x="56554" y="28480"/>
                    <a:pt x="57919" y="28480"/>
                  </a:cubicBezTo>
                  <a:cubicBezTo>
                    <a:pt x="59216" y="28480"/>
                    <a:pt x="60512" y="28299"/>
                    <a:pt x="61747" y="27938"/>
                  </a:cubicBezTo>
                  <a:cubicBezTo>
                    <a:pt x="61843" y="27909"/>
                    <a:pt x="61806" y="27785"/>
                    <a:pt x="61719" y="27785"/>
                  </a:cubicBezTo>
                  <a:cubicBezTo>
                    <a:pt x="61714" y="27785"/>
                    <a:pt x="61708" y="27785"/>
                    <a:pt x="61703" y="27786"/>
                  </a:cubicBezTo>
                  <a:cubicBezTo>
                    <a:pt x="60683" y="27944"/>
                    <a:pt x="59694" y="28022"/>
                    <a:pt x="58716" y="28022"/>
                  </a:cubicBezTo>
                  <a:cubicBezTo>
                    <a:pt x="57290" y="28022"/>
                    <a:pt x="55887" y="27856"/>
                    <a:pt x="54440" y="27524"/>
                  </a:cubicBezTo>
                  <a:cubicBezTo>
                    <a:pt x="54738" y="27330"/>
                    <a:pt x="55035" y="27136"/>
                    <a:pt x="55330" y="26940"/>
                  </a:cubicBezTo>
                  <a:cubicBezTo>
                    <a:pt x="56242" y="27117"/>
                    <a:pt x="57198" y="27204"/>
                    <a:pt x="58173" y="27204"/>
                  </a:cubicBezTo>
                  <a:cubicBezTo>
                    <a:pt x="61863" y="27204"/>
                    <a:pt x="65830" y="25969"/>
                    <a:pt x="68757" y="23781"/>
                  </a:cubicBezTo>
                  <a:close/>
                  <a:moveTo>
                    <a:pt x="55520" y="16550"/>
                  </a:moveTo>
                  <a:lnTo>
                    <a:pt x="55520" y="16550"/>
                  </a:lnTo>
                  <a:cubicBezTo>
                    <a:pt x="56115" y="20481"/>
                    <a:pt x="53416" y="23384"/>
                    <a:pt x="50863" y="26111"/>
                  </a:cubicBezTo>
                  <a:cubicBezTo>
                    <a:pt x="48696" y="28425"/>
                    <a:pt x="46238" y="30357"/>
                    <a:pt x="43951" y="32521"/>
                  </a:cubicBezTo>
                  <a:cubicBezTo>
                    <a:pt x="42157" y="33540"/>
                    <a:pt x="40355" y="34552"/>
                    <a:pt x="38558" y="35571"/>
                  </a:cubicBezTo>
                  <a:cubicBezTo>
                    <a:pt x="39779" y="34344"/>
                    <a:pt x="40906" y="33016"/>
                    <a:pt x="42171" y="31825"/>
                  </a:cubicBezTo>
                  <a:cubicBezTo>
                    <a:pt x="43651" y="30432"/>
                    <a:pt x="45161" y="29065"/>
                    <a:pt x="46564" y="27593"/>
                  </a:cubicBezTo>
                  <a:cubicBezTo>
                    <a:pt x="49036" y="24997"/>
                    <a:pt x="51325" y="21940"/>
                    <a:pt x="52076" y="18368"/>
                  </a:cubicBezTo>
                  <a:cubicBezTo>
                    <a:pt x="53218" y="17747"/>
                    <a:pt x="54366" y="17141"/>
                    <a:pt x="55520" y="16550"/>
                  </a:cubicBezTo>
                  <a:close/>
                  <a:moveTo>
                    <a:pt x="64344" y="29955"/>
                  </a:moveTo>
                  <a:lnTo>
                    <a:pt x="64344" y="29955"/>
                  </a:lnTo>
                  <a:cubicBezTo>
                    <a:pt x="63714" y="30742"/>
                    <a:pt x="63072" y="31517"/>
                    <a:pt x="62405" y="32258"/>
                  </a:cubicBezTo>
                  <a:cubicBezTo>
                    <a:pt x="61558" y="33200"/>
                    <a:pt x="60643" y="34078"/>
                    <a:pt x="59669" y="34887"/>
                  </a:cubicBezTo>
                  <a:cubicBezTo>
                    <a:pt x="57233" y="35663"/>
                    <a:pt x="54865" y="36326"/>
                    <a:pt x="52212" y="36347"/>
                  </a:cubicBezTo>
                  <a:cubicBezTo>
                    <a:pt x="52162" y="36348"/>
                    <a:pt x="52112" y="36348"/>
                    <a:pt x="52062" y="36348"/>
                  </a:cubicBezTo>
                  <a:cubicBezTo>
                    <a:pt x="48968" y="36348"/>
                    <a:pt x="46006" y="35574"/>
                    <a:pt x="43263" y="34176"/>
                  </a:cubicBezTo>
                  <a:cubicBezTo>
                    <a:pt x="44802" y="33310"/>
                    <a:pt x="46335" y="32435"/>
                    <a:pt x="47862" y="31552"/>
                  </a:cubicBezTo>
                  <a:cubicBezTo>
                    <a:pt x="49723" y="32577"/>
                    <a:pt x="51762" y="33075"/>
                    <a:pt x="53866" y="33075"/>
                  </a:cubicBezTo>
                  <a:cubicBezTo>
                    <a:pt x="54179" y="33075"/>
                    <a:pt x="54492" y="33064"/>
                    <a:pt x="54807" y="33042"/>
                  </a:cubicBezTo>
                  <a:cubicBezTo>
                    <a:pt x="54886" y="33035"/>
                    <a:pt x="54886" y="32917"/>
                    <a:pt x="54807" y="32917"/>
                  </a:cubicBezTo>
                  <a:cubicBezTo>
                    <a:pt x="54807" y="32917"/>
                    <a:pt x="54806" y="32917"/>
                    <a:pt x="54805" y="32917"/>
                  </a:cubicBezTo>
                  <a:cubicBezTo>
                    <a:pt x="54724" y="32919"/>
                    <a:pt x="54642" y="32919"/>
                    <a:pt x="54562" y="32919"/>
                  </a:cubicBezTo>
                  <a:cubicBezTo>
                    <a:pt x="52334" y="32919"/>
                    <a:pt x="50331" y="32334"/>
                    <a:pt x="48423" y="31224"/>
                  </a:cubicBezTo>
                  <a:cubicBezTo>
                    <a:pt x="48760" y="31027"/>
                    <a:pt x="49096" y="30828"/>
                    <a:pt x="49431" y="30629"/>
                  </a:cubicBezTo>
                  <a:cubicBezTo>
                    <a:pt x="49435" y="30755"/>
                    <a:pt x="49503" y="30876"/>
                    <a:pt x="49661" y="30917"/>
                  </a:cubicBezTo>
                  <a:cubicBezTo>
                    <a:pt x="51539" y="31414"/>
                    <a:pt x="53668" y="31694"/>
                    <a:pt x="55831" y="31694"/>
                  </a:cubicBezTo>
                  <a:cubicBezTo>
                    <a:pt x="58787" y="31694"/>
                    <a:pt x="61808" y="31170"/>
                    <a:pt x="64344" y="29955"/>
                  </a:cubicBezTo>
                  <a:close/>
                  <a:moveTo>
                    <a:pt x="42634" y="34530"/>
                  </a:moveTo>
                  <a:cubicBezTo>
                    <a:pt x="45505" y="36016"/>
                    <a:pt x="49120" y="36957"/>
                    <a:pt x="52662" y="36957"/>
                  </a:cubicBezTo>
                  <a:cubicBezTo>
                    <a:pt x="54513" y="36957"/>
                    <a:pt x="56344" y="36700"/>
                    <a:pt x="58038" y="36130"/>
                  </a:cubicBezTo>
                  <a:lnTo>
                    <a:pt x="58038" y="36130"/>
                  </a:lnTo>
                  <a:cubicBezTo>
                    <a:pt x="56621" y="37120"/>
                    <a:pt x="55101" y="37952"/>
                    <a:pt x="53504" y="38614"/>
                  </a:cubicBezTo>
                  <a:cubicBezTo>
                    <a:pt x="51181" y="39017"/>
                    <a:pt x="48922" y="39471"/>
                    <a:pt x="46523" y="39471"/>
                  </a:cubicBezTo>
                  <a:cubicBezTo>
                    <a:pt x="46382" y="39471"/>
                    <a:pt x="46240" y="39469"/>
                    <a:pt x="46097" y="39466"/>
                  </a:cubicBezTo>
                  <a:cubicBezTo>
                    <a:pt x="42984" y="39394"/>
                    <a:pt x="39931" y="38779"/>
                    <a:pt x="37020" y="37698"/>
                  </a:cubicBezTo>
                  <a:cubicBezTo>
                    <a:pt x="38377" y="36922"/>
                    <a:pt x="39738" y="36153"/>
                    <a:pt x="41103" y="35389"/>
                  </a:cubicBezTo>
                  <a:cubicBezTo>
                    <a:pt x="42359" y="36320"/>
                    <a:pt x="44136" y="36752"/>
                    <a:pt x="45576" y="37141"/>
                  </a:cubicBezTo>
                  <a:cubicBezTo>
                    <a:pt x="45583" y="37142"/>
                    <a:pt x="45589" y="37143"/>
                    <a:pt x="45594" y="37143"/>
                  </a:cubicBezTo>
                  <a:cubicBezTo>
                    <a:pt x="45658" y="37143"/>
                    <a:pt x="45677" y="37042"/>
                    <a:pt x="45606" y="37020"/>
                  </a:cubicBezTo>
                  <a:cubicBezTo>
                    <a:pt x="44699" y="36743"/>
                    <a:pt x="43842" y="36368"/>
                    <a:pt x="43010" y="35912"/>
                  </a:cubicBezTo>
                  <a:cubicBezTo>
                    <a:pt x="42550" y="35660"/>
                    <a:pt x="42112" y="35352"/>
                    <a:pt x="41660" y="35077"/>
                  </a:cubicBezTo>
                  <a:cubicBezTo>
                    <a:pt x="41984" y="34895"/>
                    <a:pt x="42310" y="34713"/>
                    <a:pt x="42634" y="34530"/>
                  </a:cubicBezTo>
                  <a:close/>
                  <a:moveTo>
                    <a:pt x="17236" y="39765"/>
                  </a:moveTo>
                  <a:lnTo>
                    <a:pt x="17236" y="39765"/>
                  </a:lnTo>
                  <a:cubicBezTo>
                    <a:pt x="17220" y="39785"/>
                    <a:pt x="17204" y="39805"/>
                    <a:pt x="17189" y="39825"/>
                  </a:cubicBezTo>
                  <a:cubicBezTo>
                    <a:pt x="17189" y="39819"/>
                    <a:pt x="17189" y="39814"/>
                    <a:pt x="17189" y="39809"/>
                  </a:cubicBezTo>
                  <a:cubicBezTo>
                    <a:pt x="17204" y="39795"/>
                    <a:pt x="17220" y="39780"/>
                    <a:pt x="17236" y="39765"/>
                  </a:cubicBezTo>
                  <a:close/>
                  <a:moveTo>
                    <a:pt x="36412" y="38047"/>
                  </a:moveTo>
                  <a:cubicBezTo>
                    <a:pt x="39641" y="39289"/>
                    <a:pt x="43501" y="40146"/>
                    <a:pt x="47263" y="40146"/>
                  </a:cubicBezTo>
                  <a:cubicBezTo>
                    <a:pt x="47631" y="40146"/>
                    <a:pt x="47998" y="40137"/>
                    <a:pt x="48363" y="40121"/>
                  </a:cubicBezTo>
                  <a:lnTo>
                    <a:pt x="48363" y="40121"/>
                  </a:lnTo>
                  <a:cubicBezTo>
                    <a:pt x="46173" y="40528"/>
                    <a:pt x="43951" y="40688"/>
                    <a:pt x="41726" y="40688"/>
                  </a:cubicBezTo>
                  <a:cubicBezTo>
                    <a:pt x="41229" y="40688"/>
                    <a:pt x="40732" y="40680"/>
                    <a:pt x="40235" y="40665"/>
                  </a:cubicBezTo>
                  <a:cubicBezTo>
                    <a:pt x="37861" y="40592"/>
                    <a:pt x="35419" y="40118"/>
                    <a:pt x="33030" y="40027"/>
                  </a:cubicBezTo>
                  <a:cubicBezTo>
                    <a:pt x="34150" y="39356"/>
                    <a:pt x="35277" y="38696"/>
                    <a:pt x="36412" y="38047"/>
                  </a:cubicBezTo>
                  <a:close/>
                  <a:moveTo>
                    <a:pt x="51720" y="18561"/>
                  </a:moveTo>
                  <a:lnTo>
                    <a:pt x="51720" y="18561"/>
                  </a:lnTo>
                  <a:cubicBezTo>
                    <a:pt x="50423" y="22462"/>
                    <a:pt x="48057" y="25559"/>
                    <a:pt x="45125" y="28429"/>
                  </a:cubicBezTo>
                  <a:cubicBezTo>
                    <a:pt x="42662" y="30840"/>
                    <a:pt x="39522" y="33056"/>
                    <a:pt x="37596" y="35937"/>
                  </a:cubicBezTo>
                  <a:cubicBezTo>
                    <a:pt x="37556" y="35992"/>
                    <a:pt x="37552" y="36065"/>
                    <a:pt x="37586" y="36124"/>
                  </a:cubicBezTo>
                  <a:cubicBezTo>
                    <a:pt x="35794" y="37145"/>
                    <a:pt x="34016" y="38183"/>
                    <a:pt x="32251" y="39235"/>
                  </a:cubicBezTo>
                  <a:cubicBezTo>
                    <a:pt x="34231" y="35324"/>
                    <a:pt x="37380" y="32747"/>
                    <a:pt x="40845" y="30034"/>
                  </a:cubicBezTo>
                  <a:cubicBezTo>
                    <a:pt x="43877" y="27662"/>
                    <a:pt x="46914" y="25168"/>
                    <a:pt x="48658" y="21662"/>
                  </a:cubicBezTo>
                  <a:cubicBezTo>
                    <a:pt x="48692" y="21593"/>
                    <a:pt x="48632" y="21531"/>
                    <a:pt x="48574" y="21531"/>
                  </a:cubicBezTo>
                  <a:cubicBezTo>
                    <a:pt x="48548" y="21531"/>
                    <a:pt x="48522" y="21544"/>
                    <a:pt x="48506" y="21575"/>
                  </a:cubicBezTo>
                  <a:cubicBezTo>
                    <a:pt x="44505" y="29110"/>
                    <a:pt x="34020" y="31519"/>
                    <a:pt x="31272" y="39829"/>
                  </a:cubicBezTo>
                  <a:cubicBezTo>
                    <a:pt x="30532" y="40281"/>
                    <a:pt x="29797" y="40737"/>
                    <a:pt x="29066" y="41200"/>
                  </a:cubicBezTo>
                  <a:cubicBezTo>
                    <a:pt x="29853" y="36338"/>
                    <a:pt x="33670" y="33257"/>
                    <a:pt x="37477" y="30507"/>
                  </a:cubicBezTo>
                  <a:cubicBezTo>
                    <a:pt x="37523" y="30473"/>
                    <a:pt x="37493" y="30404"/>
                    <a:pt x="37450" y="30404"/>
                  </a:cubicBezTo>
                  <a:cubicBezTo>
                    <a:pt x="37441" y="30404"/>
                    <a:pt x="37431" y="30407"/>
                    <a:pt x="37422" y="30414"/>
                  </a:cubicBezTo>
                  <a:cubicBezTo>
                    <a:pt x="33485" y="33223"/>
                    <a:pt x="29133" y="36396"/>
                    <a:pt x="28391" y="41527"/>
                  </a:cubicBezTo>
                  <a:cubicBezTo>
                    <a:pt x="28386" y="41560"/>
                    <a:pt x="28388" y="41594"/>
                    <a:pt x="28396" y="41628"/>
                  </a:cubicBezTo>
                  <a:cubicBezTo>
                    <a:pt x="27551" y="42170"/>
                    <a:pt x="26715" y="42723"/>
                    <a:pt x="25889" y="43284"/>
                  </a:cubicBezTo>
                  <a:cubicBezTo>
                    <a:pt x="26719" y="38557"/>
                    <a:pt x="30145" y="35015"/>
                    <a:pt x="33743" y="32084"/>
                  </a:cubicBezTo>
                  <a:cubicBezTo>
                    <a:pt x="36496" y="29842"/>
                    <a:pt x="39806" y="27672"/>
                    <a:pt x="41815" y="24654"/>
                  </a:cubicBezTo>
                  <a:cubicBezTo>
                    <a:pt x="44160" y="23067"/>
                    <a:pt x="46551" y="21552"/>
                    <a:pt x="48987" y="20109"/>
                  </a:cubicBezTo>
                  <a:cubicBezTo>
                    <a:pt x="49889" y="19575"/>
                    <a:pt x="50803" y="19064"/>
                    <a:pt x="51720" y="18561"/>
                  </a:cubicBezTo>
                  <a:close/>
                  <a:moveTo>
                    <a:pt x="27333" y="44700"/>
                  </a:moveTo>
                  <a:lnTo>
                    <a:pt x="27333" y="44700"/>
                  </a:lnTo>
                  <a:cubicBezTo>
                    <a:pt x="27561" y="44714"/>
                    <a:pt x="27786" y="44739"/>
                    <a:pt x="28009" y="44771"/>
                  </a:cubicBezTo>
                  <a:cubicBezTo>
                    <a:pt x="28088" y="44844"/>
                    <a:pt x="28170" y="44915"/>
                    <a:pt x="28250" y="44987"/>
                  </a:cubicBezTo>
                  <a:cubicBezTo>
                    <a:pt x="27951" y="44871"/>
                    <a:pt x="27644" y="44776"/>
                    <a:pt x="27333" y="44700"/>
                  </a:cubicBezTo>
                  <a:close/>
                  <a:moveTo>
                    <a:pt x="52770" y="45033"/>
                  </a:moveTo>
                  <a:cubicBezTo>
                    <a:pt x="52743" y="45088"/>
                    <a:pt x="52716" y="45142"/>
                    <a:pt x="52687" y="45195"/>
                  </a:cubicBezTo>
                  <a:cubicBezTo>
                    <a:pt x="52706" y="45148"/>
                    <a:pt x="52726" y="45102"/>
                    <a:pt x="52743" y="45054"/>
                  </a:cubicBezTo>
                  <a:cubicBezTo>
                    <a:pt x="52752" y="45047"/>
                    <a:pt x="52761" y="45039"/>
                    <a:pt x="52770" y="45033"/>
                  </a:cubicBezTo>
                  <a:close/>
                  <a:moveTo>
                    <a:pt x="40539" y="25524"/>
                  </a:moveTo>
                  <a:cubicBezTo>
                    <a:pt x="37973" y="28155"/>
                    <a:pt x="35188" y="30390"/>
                    <a:pt x="32311" y="32780"/>
                  </a:cubicBezTo>
                  <a:cubicBezTo>
                    <a:pt x="28982" y="35546"/>
                    <a:pt x="25978" y="38882"/>
                    <a:pt x="25275" y="43295"/>
                  </a:cubicBezTo>
                  <a:cubicBezTo>
                    <a:pt x="25253" y="43418"/>
                    <a:pt x="25308" y="43542"/>
                    <a:pt x="25415" y="43608"/>
                  </a:cubicBezTo>
                  <a:cubicBezTo>
                    <a:pt x="25139" y="43798"/>
                    <a:pt x="24863" y="43989"/>
                    <a:pt x="24590" y="44181"/>
                  </a:cubicBezTo>
                  <a:cubicBezTo>
                    <a:pt x="24437" y="44248"/>
                    <a:pt x="24285" y="44321"/>
                    <a:pt x="24134" y="44404"/>
                  </a:cubicBezTo>
                  <a:cubicBezTo>
                    <a:pt x="24050" y="44447"/>
                    <a:pt x="23990" y="44527"/>
                    <a:pt x="23973" y="44621"/>
                  </a:cubicBezTo>
                  <a:cubicBezTo>
                    <a:pt x="23786" y="44755"/>
                    <a:pt x="23600" y="44887"/>
                    <a:pt x="23415" y="45022"/>
                  </a:cubicBezTo>
                  <a:cubicBezTo>
                    <a:pt x="23925" y="42975"/>
                    <a:pt x="24701" y="41053"/>
                    <a:pt x="25859" y="39264"/>
                  </a:cubicBezTo>
                  <a:cubicBezTo>
                    <a:pt x="25870" y="39246"/>
                    <a:pt x="25852" y="39225"/>
                    <a:pt x="25835" y="39225"/>
                  </a:cubicBezTo>
                  <a:cubicBezTo>
                    <a:pt x="25829" y="39225"/>
                    <a:pt x="25823" y="39228"/>
                    <a:pt x="25818" y="39233"/>
                  </a:cubicBezTo>
                  <a:cubicBezTo>
                    <a:pt x="24275" y="41115"/>
                    <a:pt x="23153" y="43239"/>
                    <a:pt x="22608" y="45619"/>
                  </a:cubicBezTo>
                  <a:cubicBezTo>
                    <a:pt x="21926" y="46127"/>
                    <a:pt x="21253" y="46645"/>
                    <a:pt x="20590" y="47174"/>
                  </a:cubicBezTo>
                  <a:cubicBezTo>
                    <a:pt x="22280" y="40820"/>
                    <a:pt x="27004" y="36013"/>
                    <a:pt x="32011" y="31932"/>
                  </a:cubicBezTo>
                  <a:cubicBezTo>
                    <a:pt x="34764" y="29687"/>
                    <a:pt x="37607" y="27550"/>
                    <a:pt x="40539" y="25524"/>
                  </a:cubicBezTo>
                  <a:close/>
                  <a:moveTo>
                    <a:pt x="31859" y="40734"/>
                  </a:moveTo>
                  <a:cubicBezTo>
                    <a:pt x="36210" y="42403"/>
                    <a:pt x="40745" y="43683"/>
                    <a:pt x="45195" y="45046"/>
                  </a:cubicBezTo>
                  <a:cubicBezTo>
                    <a:pt x="46573" y="45468"/>
                    <a:pt x="48204" y="45910"/>
                    <a:pt x="49733" y="45910"/>
                  </a:cubicBezTo>
                  <a:cubicBezTo>
                    <a:pt x="50570" y="45910"/>
                    <a:pt x="51376" y="45778"/>
                    <a:pt x="52093" y="45438"/>
                  </a:cubicBezTo>
                  <a:lnTo>
                    <a:pt x="52093" y="45438"/>
                  </a:lnTo>
                  <a:cubicBezTo>
                    <a:pt x="50573" y="47591"/>
                    <a:pt x="48408" y="48387"/>
                    <a:pt x="46070" y="48387"/>
                  </a:cubicBezTo>
                  <a:cubicBezTo>
                    <a:pt x="43630" y="48387"/>
                    <a:pt x="41001" y="47520"/>
                    <a:pt x="38720" y="46425"/>
                  </a:cubicBezTo>
                  <a:cubicBezTo>
                    <a:pt x="35496" y="44877"/>
                    <a:pt x="32268" y="43111"/>
                    <a:pt x="28707" y="43111"/>
                  </a:cubicBezTo>
                  <a:cubicBezTo>
                    <a:pt x="28496" y="43111"/>
                    <a:pt x="28283" y="43117"/>
                    <a:pt x="28069" y="43130"/>
                  </a:cubicBezTo>
                  <a:cubicBezTo>
                    <a:pt x="29318" y="42309"/>
                    <a:pt x="30580" y="41510"/>
                    <a:pt x="31859" y="40734"/>
                  </a:cubicBezTo>
                  <a:close/>
                  <a:moveTo>
                    <a:pt x="28731" y="43654"/>
                  </a:moveTo>
                  <a:cubicBezTo>
                    <a:pt x="33991" y="43654"/>
                    <a:pt x="38458" y="47564"/>
                    <a:pt x="43562" y="48656"/>
                  </a:cubicBezTo>
                  <a:cubicBezTo>
                    <a:pt x="44266" y="48807"/>
                    <a:pt x="45033" y="48888"/>
                    <a:pt x="45816" y="48888"/>
                  </a:cubicBezTo>
                  <a:cubicBezTo>
                    <a:pt x="47100" y="48888"/>
                    <a:pt x="48429" y="48669"/>
                    <a:pt x="49593" y="48179"/>
                  </a:cubicBezTo>
                  <a:lnTo>
                    <a:pt x="49593" y="48179"/>
                  </a:lnTo>
                  <a:cubicBezTo>
                    <a:pt x="48063" y="48950"/>
                    <a:pt x="46246" y="49274"/>
                    <a:pt x="44407" y="49274"/>
                  </a:cubicBezTo>
                  <a:cubicBezTo>
                    <a:pt x="42318" y="49274"/>
                    <a:pt x="40201" y="48856"/>
                    <a:pt x="38449" y="48203"/>
                  </a:cubicBezTo>
                  <a:lnTo>
                    <a:pt x="38448" y="48204"/>
                  </a:lnTo>
                  <a:cubicBezTo>
                    <a:pt x="35379" y="47058"/>
                    <a:pt x="31610" y="44182"/>
                    <a:pt x="27977" y="43739"/>
                  </a:cubicBezTo>
                  <a:lnTo>
                    <a:pt x="27907" y="43686"/>
                  </a:lnTo>
                  <a:cubicBezTo>
                    <a:pt x="28184" y="43665"/>
                    <a:pt x="28458" y="43654"/>
                    <a:pt x="28731" y="43654"/>
                  </a:cubicBezTo>
                  <a:close/>
                  <a:moveTo>
                    <a:pt x="25364" y="32930"/>
                  </a:moveTo>
                  <a:cubicBezTo>
                    <a:pt x="21789" y="37296"/>
                    <a:pt x="18547" y="42306"/>
                    <a:pt x="19102" y="48087"/>
                  </a:cubicBezTo>
                  <a:cubicBezTo>
                    <a:pt x="19098" y="48193"/>
                    <a:pt x="19092" y="48299"/>
                    <a:pt x="19092" y="48403"/>
                  </a:cubicBezTo>
                  <a:lnTo>
                    <a:pt x="19091" y="48403"/>
                  </a:lnTo>
                  <a:cubicBezTo>
                    <a:pt x="18371" y="49013"/>
                    <a:pt x="17664" y="49635"/>
                    <a:pt x="16971" y="50274"/>
                  </a:cubicBezTo>
                  <a:cubicBezTo>
                    <a:pt x="17252" y="46557"/>
                    <a:pt x="18200" y="42978"/>
                    <a:pt x="19994" y="39679"/>
                  </a:cubicBezTo>
                  <a:cubicBezTo>
                    <a:pt x="21417" y="37060"/>
                    <a:pt x="23275" y="34927"/>
                    <a:pt x="25364" y="32930"/>
                  </a:cubicBezTo>
                  <a:close/>
                  <a:moveTo>
                    <a:pt x="24443" y="33175"/>
                  </a:moveTo>
                  <a:cubicBezTo>
                    <a:pt x="19672" y="37592"/>
                    <a:pt x="16804" y="44455"/>
                    <a:pt x="16459" y="50750"/>
                  </a:cubicBezTo>
                  <a:cubicBezTo>
                    <a:pt x="16181" y="51012"/>
                    <a:pt x="15906" y="51277"/>
                    <a:pt x="15633" y="51545"/>
                  </a:cubicBezTo>
                  <a:cubicBezTo>
                    <a:pt x="15356" y="45686"/>
                    <a:pt x="17507" y="40118"/>
                    <a:pt x="21385" y="35920"/>
                  </a:cubicBezTo>
                  <a:cubicBezTo>
                    <a:pt x="22327" y="34924"/>
                    <a:pt x="23350" y="34006"/>
                    <a:pt x="24443" y="33175"/>
                  </a:cubicBezTo>
                  <a:close/>
                  <a:moveTo>
                    <a:pt x="16617" y="43043"/>
                  </a:moveTo>
                  <a:lnTo>
                    <a:pt x="16617" y="43043"/>
                  </a:lnTo>
                  <a:cubicBezTo>
                    <a:pt x="15554" y="45873"/>
                    <a:pt x="15054" y="48921"/>
                    <a:pt x="15212" y="51966"/>
                  </a:cubicBezTo>
                  <a:lnTo>
                    <a:pt x="15212" y="51967"/>
                  </a:lnTo>
                  <a:cubicBezTo>
                    <a:pt x="14916" y="52263"/>
                    <a:pt x="14625" y="52561"/>
                    <a:pt x="14337" y="52863"/>
                  </a:cubicBezTo>
                  <a:cubicBezTo>
                    <a:pt x="14449" y="49473"/>
                    <a:pt x="15224" y="46136"/>
                    <a:pt x="16617" y="43043"/>
                  </a:cubicBezTo>
                  <a:close/>
                  <a:moveTo>
                    <a:pt x="25479" y="44894"/>
                  </a:moveTo>
                  <a:cubicBezTo>
                    <a:pt x="30994" y="45415"/>
                    <a:pt x="33931" y="51637"/>
                    <a:pt x="39091" y="53128"/>
                  </a:cubicBezTo>
                  <a:cubicBezTo>
                    <a:pt x="38934" y="53137"/>
                    <a:pt x="38777" y="53141"/>
                    <a:pt x="38620" y="53141"/>
                  </a:cubicBezTo>
                  <a:cubicBezTo>
                    <a:pt x="34689" y="53141"/>
                    <a:pt x="31129" y="50471"/>
                    <a:pt x="27532" y="48983"/>
                  </a:cubicBezTo>
                  <a:lnTo>
                    <a:pt x="27532" y="48984"/>
                  </a:lnTo>
                  <a:cubicBezTo>
                    <a:pt x="26057" y="48373"/>
                    <a:pt x="24194" y="47844"/>
                    <a:pt x="22411" y="47844"/>
                  </a:cubicBezTo>
                  <a:cubicBezTo>
                    <a:pt x="22106" y="47844"/>
                    <a:pt x="21803" y="47859"/>
                    <a:pt x="21505" y="47892"/>
                  </a:cubicBezTo>
                  <a:cubicBezTo>
                    <a:pt x="22816" y="46834"/>
                    <a:pt x="24147" y="45833"/>
                    <a:pt x="25479" y="44894"/>
                  </a:cubicBezTo>
                  <a:close/>
                  <a:moveTo>
                    <a:pt x="22963" y="48709"/>
                  </a:moveTo>
                  <a:cubicBezTo>
                    <a:pt x="23542" y="48709"/>
                    <a:pt x="24139" y="48770"/>
                    <a:pt x="24775" y="48904"/>
                  </a:cubicBezTo>
                  <a:cubicBezTo>
                    <a:pt x="27110" y="49399"/>
                    <a:pt x="29210" y="50621"/>
                    <a:pt x="31317" y="51687"/>
                  </a:cubicBezTo>
                  <a:cubicBezTo>
                    <a:pt x="32145" y="52106"/>
                    <a:pt x="32995" y="52503"/>
                    <a:pt x="33859" y="52844"/>
                  </a:cubicBezTo>
                  <a:cubicBezTo>
                    <a:pt x="33493" y="52827"/>
                    <a:pt x="33131" y="52819"/>
                    <a:pt x="32770" y="52819"/>
                  </a:cubicBezTo>
                  <a:cubicBezTo>
                    <a:pt x="30954" y="52819"/>
                    <a:pt x="29191" y="53043"/>
                    <a:pt x="27342" y="53575"/>
                  </a:cubicBezTo>
                  <a:lnTo>
                    <a:pt x="27342" y="53576"/>
                  </a:lnTo>
                  <a:cubicBezTo>
                    <a:pt x="26711" y="53654"/>
                    <a:pt x="26090" y="53697"/>
                    <a:pt x="25474" y="53697"/>
                  </a:cubicBezTo>
                  <a:cubicBezTo>
                    <a:pt x="23721" y="53697"/>
                    <a:pt x="22012" y="53352"/>
                    <a:pt x="20249" y="52496"/>
                  </a:cubicBezTo>
                  <a:cubicBezTo>
                    <a:pt x="19310" y="52039"/>
                    <a:pt x="18345" y="51546"/>
                    <a:pt x="17391" y="51546"/>
                  </a:cubicBezTo>
                  <a:cubicBezTo>
                    <a:pt x="17371" y="51546"/>
                    <a:pt x="17352" y="51546"/>
                    <a:pt x="17332" y="51547"/>
                  </a:cubicBezTo>
                  <a:cubicBezTo>
                    <a:pt x="18176" y="50743"/>
                    <a:pt x="19038" y="49965"/>
                    <a:pt x="19918" y="49212"/>
                  </a:cubicBezTo>
                  <a:cubicBezTo>
                    <a:pt x="20944" y="48904"/>
                    <a:pt x="21923" y="48709"/>
                    <a:pt x="22963" y="48709"/>
                  </a:cubicBezTo>
                  <a:close/>
                  <a:moveTo>
                    <a:pt x="15858" y="42530"/>
                  </a:moveTo>
                  <a:cubicBezTo>
                    <a:pt x="14328" y="45807"/>
                    <a:pt x="13465" y="49394"/>
                    <a:pt x="13440" y="53057"/>
                  </a:cubicBezTo>
                  <a:cubicBezTo>
                    <a:pt x="13439" y="53297"/>
                    <a:pt x="13592" y="53432"/>
                    <a:pt x="13771" y="53466"/>
                  </a:cubicBezTo>
                  <a:cubicBezTo>
                    <a:pt x="13519" y="53739"/>
                    <a:pt x="13270" y="54015"/>
                    <a:pt x="13025" y="54295"/>
                  </a:cubicBezTo>
                  <a:cubicBezTo>
                    <a:pt x="11923" y="51891"/>
                    <a:pt x="12250" y="49096"/>
                    <a:pt x="13285" y="46689"/>
                  </a:cubicBezTo>
                  <a:cubicBezTo>
                    <a:pt x="13944" y="45158"/>
                    <a:pt x="14910" y="43853"/>
                    <a:pt x="15858" y="42530"/>
                  </a:cubicBezTo>
                  <a:close/>
                  <a:moveTo>
                    <a:pt x="17441" y="52050"/>
                  </a:moveTo>
                  <a:cubicBezTo>
                    <a:pt x="18600" y="52050"/>
                    <a:pt x="19688" y="52833"/>
                    <a:pt x="20806" y="53301"/>
                  </a:cubicBezTo>
                  <a:cubicBezTo>
                    <a:pt x="21736" y="53691"/>
                    <a:pt x="22711" y="53956"/>
                    <a:pt x="23710" y="54090"/>
                  </a:cubicBezTo>
                  <a:cubicBezTo>
                    <a:pt x="24238" y="54161"/>
                    <a:pt x="24771" y="54197"/>
                    <a:pt x="25305" y="54197"/>
                  </a:cubicBezTo>
                  <a:cubicBezTo>
                    <a:pt x="25364" y="54197"/>
                    <a:pt x="25423" y="54196"/>
                    <a:pt x="25483" y="54195"/>
                  </a:cubicBezTo>
                  <a:lnTo>
                    <a:pt x="25483" y="54195"/>
                  </a:lnTo>
                  <a:cubicBezTo>
                    <a:pt x="23974" y="54768"/>
                    <a:pt x="22521" y="55481"/>
                    <a:pt x="21145" y="56323"/>
                  </a:cubicBezTo>
                  <a:lnTo>
                    <a:pt x="21144" y="56323"/>
                  </a:lnTo>
                  <a:cubicBezTo>
                    <a:pt x="21140" y="56323"/>
                    <a:pt x="21136" y="56323"/>
                    <a:pt x="21131" y="56323"/>
                  </a:cubicBezTo>
                  <a:cubicBezTo>
                    <a:pt x="19292" y="56323"/>
                    <a:pt x="17223" y="55418"/>
                    <a:pt x="15419" y="55418"/>
                  </a:cubicBezTo>
                  <a:cubicBezTo>
                    <a:pt x="15328" y="55418"/>
                    <a:pt x="15238" y="55420"/>
                    <a:pt x="15149" y="55425"/>
                  </a:cubicBezTo>
                  <a:cubicBezTo>
                    <a:pt x="14489" y="55460"/>
                    <a:pt x="13804" y="55605"/>
                    <a:pt x="13203" y="55887"/>
                  </a:cubicBezTo>
                  <a:cubicBezTo>
                    <a:pt x="14304" y="54598"/>
                    <a:pt x="15470" y="53358"/>
                    <a:pt x="16684" y="52169"/>
                  </a:cubicBezTo>
                  <a:cubicBezTo>
                    <a:pt x="16941" y="52086"/>
                    <a:pt x="17192" y="52050"/>
                    <a:pt x="17441" y="52050"/>
                  </a:cubicBezTo>
                  <a:close/>
                  <a:moveTo>
                    <a:pt x="14739" y="43280"/>
                  </a:moveTo>
                  <a:cubicBezTo>
                    <a:pt x="12422" y="46635"/>
                    <a:pt x="11150" y="50835"/>
                    <a:pt x="12742" y="54614"/>
                  </a:cubicBezTo>
                  <a:cubicBezTo>
                    <a:pt x="11914" y="55565"/>
                    <a:pt x="11122" y="56553"/>
                    <a:pt x="10364" y="57576"/>
                  </a:cubicBezTo>
                  <a:cubicBezTo>
                    <a:pt x="8883" y="54192"/>
                    <a:pt x="9118" y="50339"/>
                    <a:pt x="11241" y="47219"/>
                  </a:cubicBezTo>
                  <a:cubicBezTo>
                    <a:pt x="12230" y="45767"/>
                    <a:pt x="13515" y="44545"/>
                    <a:pt x="14739" y="43280"/>
                  </a:cubicBezTo>
                  <a:close/>
                  <a:moveTo>
                    <a:pt x="15535" y="56157"/>
                  </a:moveTo>
                  <a:cubicBezTo>
                    <a:pt x="17139" y="56157"/>
                    <a:pt x="18904" y="56657"/>
                    <a:pt x="20505" y="56723"/>
                  </a:cubicBezTo>
                  <a:cubicBezTo>
                    <a:pt x="19961" y="57076"/>
                    <a:pt x="19433" y="57451"/>
                    <a:pt x="18917" y="57843"/>
                  </a:cubicBezTo>
                  <a:lnTo>
                    <a:pt x="18917" y="57844"/>
                  </a:lnTo>
                  <a:cubicBezTo>
                    <a:pt x="18696" y="57885"/>
                    <a:pt x="18470" y="57902"/>
                    <a:pt x="18238" y="57902"/>
                  </a:cubicBezTo>
                  <a:cubicBezTo>
                    <a:pt x="16774" y="57902"/>
                    <a:pt x="15120" y="57200"/>
                    <a:pt x="13614" y="57200"/>
                  </a:cubicBezTo>
                  <a:cubicBezTo>
                    <a:pt x="13258" y="57200"/>
                    <a:pt x="12911" y="57239"/>
                    <a:pt x="12577" y="57336"/>
                  </a:cubicBezTo>
                  <a:cubicBezTo>
                    <a:pt x="12489" y="57362"/>
                    <a:pt x="12402" y="57389"/>
                    <a:pt x="12315" y="57419"/>
                  </a:cubicBezTo>
                  <a:cubicBezTo>
                    <a:pt x="13203" y="56443"/>
                    <a:pt x="14323" y="56157"/>
                    <a:pt x="15535" y="56157"/>
                  </a:cubicBezTo>
                  <a:close/>
                  <a:moveTo>
                    <a:pt x="17089" y="39951"/>
                  </a:moveTo>
                  <a:lnTo>
                    <a:pt x="17089" y="39951"/>
                  </a:lnTo>
                  <a:cubicBezTo>
                    <a:pt x="14725" y="42998"/>
                    <a:pt x="11346" y="45411"/>
                    <a:pt x="9813" y="48991"/>
                  </a:cubicBezTo>
                  <a:cubicBezTo>
                    <a:pt x="8565" y="51907"/>
                    <a:pt x="8675" y="55230"/>
                    <a:pt x="9991" y="58081"/>
                  </a:cubicBezTo>
                  <a:cubicBezTo>
                    <a:pt x="9379" y="58929"/>
                    <a:pt x="8793" y="59802"/>
                    <a:pt x="8233" y="60700"/>
                  </a:cubicBezTo>
                  <a:cubicBezTo>
                    <a:pt x="8208" y="60740"/>
                    <a:pt x="8185" y="60780"/>
                    <a:pt x="8161" y="60818"/>
                  </a:cubicBezTo>
                  <a:cubicBezTo>
                    <a:pt x="7555" y="59190"/>
                    <a:pt x="7040" y="57710"/>
                    <a:pt x="7079" y="55882"/>
                  </a:cubicBezTo>
                  <a:cubicBezTo>
                    <a:pt x="7125" y="53796"/>
                    <a:pt x="7696" y="51701"/>
                    <a:pt x="8617" y="49835"/>
                  </a:cubicBezTo>
                  <a:cubicBezTo>
                    <a:pt x="9156" y="48740"/>
                    <a:pt x="9802" y="47751"/>
                    <a:pt x="10513" y="46825"/>
                  </a:cubicBezTo>
                  <a:cubicBezTo>
                    <a:pt x="11037" y="46180"/>
                    <a:pt x="11577" y="45546"/>
                    <a:pt x="12130" y="44925"/>
                  </a:cubicBezTo>
                  <a:cubicBezTo>
                    <a:pt x="13708" y="43223"/>
                    <a:pt x="15454" y="41666"/>
                    <a:pt x="17089" y="39951"/>
                  </a:cubicBezTo>
                  <a:close/>
                  <a:moveTo>
                    <a:pt x="13953" y="57648"/>
                  </a:moveTo>
                  <a:cubicBezTo>
                    <a:pt x="14845" y="57648"/>
                    <a:pt x="15707" y="57895"/>
                    <a:pt x="16625" y="58099"/>
                  </a:cubicBezTo>
                  <a:cubicBezTo>
                    <a:pt x="17106" y="58205"/>
                    <a:pt x="17584" y="58277"/>
                    <a:pt x="18044" y="58277"/>
                  </a:cubicBezTo>
                  <a:cubicBezTo>
                    <a:pt x="18157" y="58277"/>
                    <a:pt x="18269" y="58272"/>
                    <a:pt x="18380" y="58263"/>
                  </a:cubicBezTo>
                  <a:lnTo>
                    <a:pt x="18380" y="58263"/>
                  </a:lnTo>
                  <a:cubicBezTo>
                    <a:pt x="17334" y="59100"/>
                    <a:pt x="16359" y="60021"/>
                    <a:pt x="15464" y="61018"/>
                  </a:cubicBezTo>
                  <a:cubicBezTo>
                    <a:pt x="13793" y="61509"/>
                    <a:pt x="11940" y="61255"/>
                    <a:pt x="10262" y="61907"/>
                  </a:cubicBezTo>
                  <a:cubicBezTo>
                    <a:pt x="9495" y="62207"/>
                    <a:pt x="8726" y="62652"/>
                    <a:pt x="8073" y="63221"/>
                  </a:cubicBezTo>
                  <a:cubicBezTo>
                    <a:pt x="8867" y="61776"/>
                    <a:pt x="9763" y="60375"/>
                    <a:pt x="10741" y="59018"/>
                  </a:cubicBezTo>
                  <a:cubicBezTo>
                    <a:pt x="11282" y="58492"/>
                    <a:pt x="11907" y="58070"/>
                    <a:pt x="12718" y="57826"/>
                  </a:cubicBezTo>
                  <a:cubicBezTo>
                    <a:pt x="13141" y="57699"/>
                    <a:pt x="13550" y="57648"/>
                    <a:pt x="13953" y="57648"/>
                  </a:cubicBezTo>
                  <a:close/>
                  <a:moveTo>
                    <a:pt x="7767" y="50554"/>
                  </a:moveTo>
                  <a:lnTo>
                    <a:pt x="7767" y="50554"/>
                  </a:lnTo>
                  <a:cubicBezTo>
                    <a:pt x="7728" y="50642"/>
                    <a:pt x="7686" y="50729"/>
                    <a:pt x="7650" y="50817"/>
                  </a:cubicBezTo>
                  <a:cubicBezTo>
                    <a:pt x="6383" y="53906"/>
                    <a:pt x="5817" y="58369"/>
                    <a:pt x="7877" y="61284"/>
                  </a:cubicBezTo>
                  <a:cubicBezTo>
                    <a:pt x="7320" y="62217"/>
                    <a:pt x="6791" y="63188"/>
                    <a:pt x="6301" y="64188"/>
                  </a:cubicBezTo>
                  <a:cubicBezTo>
                    <a:pt x="4754" y="60983"/>
                    <a:pt x="4595" y="57412"/>
                    <a:pt x="5630" y="54114"/>
                  </a:cubicBezTo>
                  <a:cubicBezTo>
                    <a:pt x="5912" y="53598"/>
                    <a:pt x="6202" y="53088"/>
                    <a:pt x="6496" y="52587"/>
                  </a:cubicBezTo>
                  <a:cubicBezTo>
                    <a:pt x="6902" y="51894"/>
                    <a:pt x="7325" y="51217"/>
                    <a:pt x="7767" y="50554"/>
                  </a:cubicBezTo>
                  <a:close/>
                  <a:moveTo>
                    <a:pt x="4767" y="55791"/>
                  </a:moveTo>
                  <a:lnTo>
                    <a:pt x="4767" y="55791"/>
                  </a:lnTo>
                  <a:cubicBezTo>
                    <a:pt x="4183" y="58767"/>
                    <a:pt x="4637" y="61933"/>
                    <a:pt x="6056" y="64695"/>
                  </a:cubicBezTo>
                  <a:lnTo>
                    <a:pt x="6056" y="64696"/>
                  </a:lnTo>
                  <a:cubicBezTo>
                    <a:pt x="6002" y="64810"/>
                    <a:pt x="5950" y="64925"/>
                    <a:pt x="5897" y="65040"/>
                  </a:cubicBezTo>
                  <a:cubicBezTo>
                    <a:pt x="4389" y="62676"/>
                    <a:pt x="3888" y="60100"/>
                    <a:pt x="4051" y="57394"/>
                  </a:cubicBezTo>
                  <a:cubicBezTo>
                    <a:pt x="4272" y="56853"/>
                    <a:pt x="4511" y="56319"/>
                    <a:pt x="4767" y="55791"/>
                  </a:cubicBezTo>
                  <a:close/>
                  <a:moveTo>
                    <a:pt x="14984" y="61573"/>
                  </a:moveTo>
                  <a:lnTo>
                    <a:pt x="14984" y="61573"/>
                  </a:lnTo>
                  <a:cubicBezTo>
                    <a:pt x="14696" y="61916"/>
                    <a:pt x="14414" y="62265"/>
                    <a:pt x="14145" y="62624"/>
                  </a:cubicBezTo>
                  <a:cubicBezTo>
                    <a:pt x="11778" y="63413"/>
                    <a:pt x="8821" y="63872"/>
                    <a:pt x="6933" y="65472"/>
                  </a:cubicBezTo>
                  <a:cubicBezTo>
                    <a:pt x="6977" y="65378"/>
                    <a:pt x="7021" y="65285"/>
                    <a:pt x="7065" y="65191"/>
                  </a:cubicBezTo>
                  <a:cubicBezTo>
                    <a:pt x="8759" y="63220"/>
                    <a:pt x="10257" y="62158"/>
                    <a:pt x="12962" y="61888"/>
                  </a:cubicBezTo>
                  <a:cubicBezTo>
                    <a:pt x="13658" y="61818"/>
                    <a:pt x="14345" y="61749"/>
                    <a:pt x="14984" y="61573"/>
                  </a:cubicBezTo>
                  <a:close/>
                  <a:moveTo>
                    <a:pt x="13825" y="63072"/>
                  </a:moveTo>
                  <a:cubicBezTo>
                    <a:pt x="13525" y="63493"/>
                    <a:pt x="13232" y="63922"/>
                    <a:pt x="12958" y="64365"/>
                  </a:cubicBezTo>
                  <a:cubicBezTo>
                    <a:pt x="12614" y="64924"/>
                    <a:pt x="12257" y="65540"/>
                    <a:pt x="11875" y="66166"/>
                  </a:cubicBezTo>
                  <a:cubicBezTo>
                    <a:pt x="10544" y="67185"/>
                    <a:pt x="8682" y="67300"/>
                    <a:pt x="7080" y="67883"/>
                  </a:cubicBezTo>
                  <a:cubicBezTo>
                    <a:pt x="6614" y="68053"/>
                    <a:pt x="6120" y="68281"/>
                    <a:pt x="5689" y="68582"/>
                  </a:cubicBezTo>
                  <a:cubicBezTo>
                    <a:pt x="5852" y="68101"/>
                    <a:pt x="6027" y="67625"/>
                    <a:pt x="6214" y="67154"/>
                  </a:cubicBezTo>
                  <a:lnTo>
                    <a:pt x="6213" y="67154"/>
                  </a:lnTo>
                  <a:cubicBezTo>
                    <a:pt x="8182" y="64748"/>
                    <a:pt x="11094" y="64227"/>
                    <a:pt x="13825" y="63072"/>
                  </a:cubicBezTo>
                  <a:close/>
                  <a:moveTo>
                    <a:pt x="3629" y="58505"/>
                  </a:moveTo>
                  <a:lnTo>
                    <a:pt x="3629" y="58505"/>
                  </a:lnTo>
                  <a:cubicBezTo>
                    <a:pt x="3610" y="60944"/>
                    <a:pt x="4406" y="63393"/>
                    <a:pt x="5710" y="65455"/>
                  </a:cubicBezTo>
                  <a:cubicBezTo>
                    <a:pt x="5136" y="66743"/>
                    <a:pt x="4632" y="68071"/>
                    <a:pt x="4220" y="69425"/>
                  </a:cubicBezTo>
                  <a:cubicBezTo>
                    <a:pt x="3738" y="68593"/>
                    <a:pt x="3284" y="67769"/>
                    <a:pt x="3025" y="66789"/>
                  </a:cubicBezTo>
                  <a:cubicBezTo>
                    <a:pt x="2610" y="65229"/>
                    <a:pt x="2552" y="63585"/>
                    <a:pt x="2769" y="61989"/>
                  </a:cubicBezTo>
                  <a:cubicBezTo>
                    <a:pt x="2930" y="60798"/>
                    <a:pt x="3232" y="59637"/>
                    <a:pt x="3629" y="58505"/>
                  </a:cubicBezTo>
                  <a:close/>
                  <a:moveTo>
                    <a:pt x="11381" y="66960"/>
                  </a:moveTo>
                  <a:cubicBezTo>
                    <a:pt x="9948" y="69196"/>
                    <a:pt x="8159" y="71335"/>
                    <a:pt x="5544" y="71335"/>
                  </a:cubicBezTo>
                  <a:cubicBezTo>
                    <a:pt x="5338" y="71335"/>
                    <a:pt x="5126" y="71322"/>
                    <a:pt x="4910" y="71294"/>
                  </a:cubicBezTo>
                  <a:cubicBezTo>
                    <a:pt x="5040" y="70739"/>
                    <a:pt x="5187" y="70188"/>
                    <a:pt x="5348" y="69643"/>
                  </a:cubicBezTo>
                  <a:lnTo>
                    <a:pt x="5348" y="69644"/>
                  </a:lnTo>
                  <a:cubicBezTo>
                    <a:pt x="5862" y="69082"/>
                    <a:pt x="6424" y="68632"/>
                    <a:pt x="7210" y="68332"/>
                  </a:cubicBezTo>
                  <a:cubicBezTo>
                    <a:pt x="8192" y="67957"/>
                    <a:pt x="9249" y="67825"/>
                    <a:pt x="10240" y="67482"/>
                  </a:cubicBezTo>
                  <a:cubicBezTo>
                    <a:pt x="10654" y="67340"/>
                    <a:pt x="11035" y="67166"/>
                    <a:pt x="11381" y="66960"/>
                  </a:cubicBezTo>
                  <a:close/>
                  <a:moveTo>
                    <a:pt x="3117" y="72580"/>
                  </a:moveTo>
                  <a:cubicBezTo>
                    <a:pt x="3211" y="72656"/>
                    <a:pt x="3305" y="72727"/>
                    <a:pt x="3402" y="72795"/>
                  </a:cubicBezTo>
                  <a:cubicBezTo>
                    <a:pt x="3399" y="72814"/>
                    <a:pt x="3395" y="72832"/>
                    <a:pt x="3392" y="72851"/>
                  </a:cubicBezTo>
                  <a:cubicBezTo>
                    <a:pt x="3300" y="72759"/>
                    <a:pt x="3208" y="72668"/>
                    <a:pt x="3117" y="72580"/>
                  </a:cubicBezTo>
                  <a:close/>
                  <a:moveTo>
                    <a:pt x="77606" y="0"/>
                  </a:moveTo>
                  <a:cubicBezTo>
                    <a:pt x="77537" y="0"/>
                    <a:pt x="77465" y="37"/>
                    <a:pt x="77435" y="119"/>
                  </a:cubicBezTo>
                  <a:cubicBezTo>
                    <a:pt x="77414" y="177"/>
                    <a:pt x="77390" y="233"/>
                    <a:pt x="77368" y="290"/>
                  </a:cubicBezTo>
                  <a:cubicBezTo>
                    <a:pt x="77309" y="322"/>
                    <a:pt x="77274" y="384"/>
                    <a:pt x="77274" y="450"/>
                  </a:cubicBezTo>
                  <a:lnTo>
                    <a:pt x="77274" y="534"/>
                  </a:lnTo>
                  <a:cubicBezTo>
                    <a:pt x="77203" y="720"/>
                    <a:pt x="77131" y="904"/>
                    <a:pt x="77058" y="1087"/>
                  </a:cubicBezTo>
                  <a:cubicBezTo>
                    <a:pt x="75097" y="3267"/>
                    <a:pt x="73354" y="5431"/>
                    <a:pt x="70957" y="7211"/>
                  </a:cubicBezTo>
                  <a:cubicBezTo>
                    <a:pt x="68570" y="8984"/>
                    <a:pt x="65951" y="10423"/>
                    <a:pt x="63305" y="11768"/>
                  </a:cubicBezTo>
                  <a:cubicBezTo>
                    <a:pt x="57390" y="14777"/>
                    <a:pt x="51463" y="17654"/>
                    <a:pt x="45817" y="21163"/>
                  </a:cubicBezTo>
                  <a:cubicBezTo>
                    <a:pt x="40132" y="24695"/>
                    <a:pt x="34551" y="28530"/>
                    <a:pt x="29503" y="32937"/>
                  </a:cubicBezTo>
                  <a:cubicBezTo>
                    <a:pt x="26376" y="35668"/>
                    <a:pt x="23437" y="38805"/>
                    <a:pt x="21501" y="42465"/>
                  </a:cubicBezTo>
                  <a:cubicBezTo>
                    <a:pt x="22203" y="40763"/>
                    <a:pt x="23073" y="39127"/>
                    <a:pt x="24222" y="37521"/>
                  </a:cubicBezTo>
                  <a:cubicBezTo>
                    <a:pt x="26570" y="34241"/>
                    <a:pt x="29514" y="31389"/>
                    <a:pt x="32423" y="28613"/>
                  </a:cubicBezTo>
                  <a:cubicBezTo>
                    <a:pt x="32491" y="28549"/>
                    <a:pt x="32426" y="28457"/>
                    <a:pt x="32353" y="28457"/>
                  </a:cubicBezTo>
                  <a:cubicBezTo>
                    <a:pt x="32332" y="28457"/>
                    <a:pt x="32310" y="28464"/>
                    <a:pt x="32291" y="28483"/>
                  </a:cubicBezTo>
                  <a:cubicBezTo>
                    <a:pt x="29211" y="31330"/>
                    <a:pt x="26105" y="34149"/>
                    <a:pt x="23589" y="37529"/>
                  </a:cubicBezTo>
                  <a:cubicBezTo>
                    <a:pt x="22594" y="38865"/>
                    <a:pt x="21612" y="40373"/>
                    <a:pt x="20820" y="41975"/>
                  </a:cubicBezTo>
                  <a:cubicBezTo>
                    <a:pt x="22355" y="37790"/>
                    <a:pt x="25313" y="34191"/>
                    <a:pt x="28337" y="30720"/>
                  </a:cubicBezTo>
                  <a:cubicBezTo>
                    <a:pt x="28599" y="30418"/>
                    <a:pt x="28366" y="30017"/>
                    <a:pt x="28033" y="30017"/>
                  </a:cubicBezTo>
                  <a:cubicBezTo>
                    <a:pt x="27967" y="30017"/>
                    <a:pt x="27897" y="30033"/>
                    <a:pt x="27826" y="30069"/>
                  </a:cubicBezTo>
                  <a:cubicBezTo>
                    <a:pt x="23987" y="32012"/>
                    <a:pt x="20703" y="34927"/>
                    <a:pt x="18244" y="38419"/>
                  </a:cubicBezTo>
                  <a:cubicBezTo>
                    <a:pt x="18227" y="38413"/>
                    <a:pt x="18209" y="38411"/>
                    <a:pt x="18192" y="38411"/>
                  </a:cubicBezTo>
                  <a:cubicBezTo>
                    <a:pt x="18157" y="38411"/>
                    <a:pt x="18123" y="38421"/>
                    <a:pt x="18094" y="38442"/>
                  </a:cubicBezTo>
                  <a:cubicBezTo>
                    <a:pt x="12465" y="42273"/>
                    <a:pt x="7959" y="47774"/>
                    <a:pt x="4746" y="53747"/>
                  </a:cubicBezTo>
                  <a:cubicBezTo>
                    <a:pt x="3146" y="56721"/>
                    <a:pt x="1795" y="59957"/>
                    <a:pt x="1681" y="63378"/>
                  </a:cubicBezTo>
                  <a:cubicBezTo>
                    <a:pt x="1603" y="65756"/>
                    <a:pt x="2133" y="68860"/>
                    <a:pt x="3868" y="70679"/>
                  </a:cubicBezTo>
                  <a:cubicBezTo>
                    <a:pt x="3837" y="70798"/>
                    <a:pt x="3806" y="70918"/>
                    <a:pt x="3776" y="71037"/>
                  </a:cubicBezTo>
                  <a:cubicBezTo>
                    <a:pt x="3174" y="70419"/>
                    <a:pt x="2531" y="69844"/>
                    <a:pt x="2075" y="69063"/>
                  </a:cubicBezTo>
                  <a:cubicBezTo>
                    <a:pt x="1328" y="67783"/>
                    <a:pt x="972" y="66363"/>
                    <a:pt x="799" y="64902"/>
                  </a:cubicBezTo>
                  <a:cubicBezTo>
                    <a:pt x="791" y="64838"/>
                    <a:pt x="742" y="64805"/>
                    <a:pt x="694" y="64805"/>
                  </a:cubicBezTo>
                  <a:cubicBezTo>
                    <a:pt x="645" y="64805"/>
                    <a:pt x="597" y="64839"/>
                    <a:pt x="594" y="64906"/>
                  </a:cubicBezTo>
                  <a:cubicBezTo>
                    <a:pt x="543" y="66339"/>
                    <a:pt x="891" y="67693"/>
                    <a:pt x="1521" y="68976"/>
                  </a:cubicBezTo>
                  <a:cubicBezTo>
                    <a:pt x="1991" y="69932"/>
                    <a:pt x="2673" y="71136"/>
                    <a:pt x="3593" y="71825"/>
                  </a:cubicBezTo>
                  <a:cubicBezTo>
                    <a:pt x="3584" y="71869"/>
                    <a:pt x="3575" y="71912"/>
                    <a:pt x="3565" y="71955"/>
                  </a:cubicBezTo>
                  <a:cubicBezTo>
                    <a:pt x="3538" y="71957"/>
                    <a:pt x="3510" y="71961"/>
                    <a:pt x="3482" y="71963"/>
                  </a:cubicBezTo>
                  <a:cubicBezTo>
                    <a:pt x="3464" y="71966"/>
                    <a:pt x="3447" y="71970"/>
                    <a:pt x="3431" y="71976"/>
                  </a:cubicBezTo>
                  <a:cubicBezTo>
                    <a:pt x="2922" y="71510"/>
                    <a:pt x="2394" y="71061"/>
                    <a:pt x="1959" y="70509"/>
                  </a:cubicBezTo>
                  <a:cubicBezTo>
                    <a:pt x="1228" y="69585"/>
                    <a:pt x="645" y="68551"/>
                    <a:pt x="183" y="67470"/>
                  </a:cubicBezTo>
                  <a:cubicBezTo>
                    <a:pt x="166" y="67431"/>
                    <a:pt x="132" y="67414"/>
                    <a:pt x="98" y="67414"/>
                  </a:cubicBezTo>
                  <a:cubicBezTo>
                    <a:pt x="48" y="67414"/>
                    <a:pt x="1" y="67453"/>
                    <a:pt x="21" y="67517"/>
                  </a:cubicBezTo>
                  <a:cubicBezTo>
                    <a:pt x="522" y="69158"/>
                    <a:pt x="1546" y="71237"/>
                    <a:pt x="2979" y="72468"/>
                  </a:cubicBezTo>
                  <a:cubicBezTo>
                    <a:pt x="2967" y="72464"/>
                    <a:pt x="2954" y="72462"/>
                    <a:pt x="2941" y="72462"/>
                  </a:cubicBezTo>
                  <a:cubicBezTo>
                    <a:pt x="2843" y="72462"/>
                    <a:pt x="2745" y="72570"/>
                    <a:pt x="2815" y="72669"/>
                  </a:cubicBezTo>
                  <a:cubicBezTo>
                    <a:pt x="2972" y="72892"/>
                    <a:pt x="3125" y="73141"/>
                    <a:pt x="3306" y="73360"/>
                  </a:cubicBezTo>
                  <a:cubicBezTo>
                    <a:pt x="2773" y="76750"/>
                    <a:pt x="2909" y="80196"/>
                    <a:pt x="4034" y="83462"/>
                  </a:cubicBezTo>
                  <a:cubicBezTo>
                    <a:pt x="4107" y="83670"/>
                    <a:pt x="4272" y="83761"/>
                    <a:pt x="4438" y="83761"/>
                  </a:cubicBezTo>
                  <a:cubicBezTo>
                    <a:pt x="4690" y="83761"/>
                    <a:pt x="4943" y="83550"/>
                    <a:pt x="4867" y="83221"/>
                  </a:cubicBezTo>
                  <a:cubicBezTo>
                    <a:pt x="4091" y="79843"/>
                    <a:pt x="4018" y="76569"/>
                    <a:pt x="4497" y="73423"/>
                  </a:cubicBezTo>
                  <a:lnTo>
                    <a:pt x="4497" y="73423"/>
                  </a:lnTo>
                  <a:cubicBezTo>
                    <a:pt x="4685" y="73454"/>
                    <a:pt x="4880" y="73465"/>
                    <a:pt x="5075" y="73465"/>
                  </a:cubicBezTo>
                  <a:cubicBezTo>
                    <a:pt x="5298" y="73465"/>
                    <a:pt x="5519" y="73451"/>
                    <a:pt x="5723" y="73438"/>
                  </a:cubicBezTo>
                  <a:cubicBezTo>
                    <a:pt x="6381" y="73400"/>
                    <a:pt x="7029" y="73263"/>
                    <a:pt x="7647" y="73033"/>
                  </a:cubicBezTo>
                  <a:cubicBezTo>
                    <a:pt x="7738" y="72999"/>
                    <a:pt x="7733" y="72844"/>
                    <a:pt x="7631" y="72844"/>
                  </a:cubicBezTo>
                  <a:cubicBezTo>
                    <a:pt x="7627" y="72844"/>
                    <a:pt x="7622" y="72844"/>
                    <a:pt x="7618" y="72845"/>
                  </a:cubicBezTo>
                  <a:cubicBezTo>
                    <a:pt x="6987" y="72915"/>
                    <a:pt x="6349" y="72975"/>
                    <a:pt x="5714" y="72984"/>
                  </a:cubicBezTo>
                  <a:cubicBezTo>
                    <a:pt x="5701" y="72984"/>
                    <a:pt x="5689" y="72984"/>
                    <a:pt x="5676" y="72984"/>
                  </a:cubicBezTo>
                  <a:cubicBezTo>
                    <a:pt x="5407" y="72984"/>
                    <a:pt x="5130" y="72952"/>
                    <a:pt x="4856" y="72933"/>
                  </a:cubicBezTo>
                  <a:cubicBezTo>
                    <a:pt x="6736" y="72822"/>
                    <a:pt x="8815" y="72390"/>
                    <a:pt x="10415" y="71479"/>
                  </a:cubicBezTo>
                  <a:cubicBezTo>
                    <a:pt x="10519" y="71420"/>
                    <a:pt x="10457" y="71276"/>
                    <a:pt x="10353" y="71276"/>
                  </a:cubicBezTo>
                  <a:cubicBezTo>
                    <a:pt x="10345" y="71276"/>
                    <a:pt x="10336" y="71277"/>
                    <a:pt x="10327" y="71278"/>
                  </a:cubicBezTo>
                  <a:cubicBezTo>
                    <a:pt x="9555" y="71451"/>
                    <a:pt x="8809" y="71627"/>
                    <a:pt x="8065" y="71791"/>
                  </a:cubicBezTo>
                  <a:cubicBezTo>
                    <a:pt x="9741" y="71110"/>
                    <a:pt x="11283" y="70067"/>
                    <a:pt x="12485" y="68809"/>
                  </a:cubicBezTo>
                  <a:cubicBezTo>
                    <a:pt x="12503" y="68791"/>
                    <a:pt x="12487" y="68759"/>
                    <a:pt x="12466" y="68759"/>
                  </a:cubicBezTo>
                  <a:cubicBezTo>
                    <a:pt x="12461" y="68759"/>
                    <a:pt x="12456" y="68760"/>
                    <a:pt x="12451" y="68764"/>
                  </a:cubicBezTo>
                  <a:cubicBezTo>
                    <a:pt x="11591" y="69425"/>
                    <a:pt x="10719" y="69962"/>
                    <a:pt x="9822" y="70397"/>
                  </a:cubicBezTo>
                  <a:cubicBezTo>
                    <a:pt x="10162" y="70093"/>
                    <a:pt x="10480" y="69765"/>
                    <a:pt x="10772" y="69417"/>
                  </a:cubicBezTo>
                  <a:cubicBezTo>
                    <a:pt x="13035" y="66718"/>
                    <a:pt x="14276" y="63407"/>
                    <a:pt x="16768" y="60847"/>
                  </a:cubicBezTo>
                  <a:cubicBezTo>
                    <a:pt x="18396" y="59174"/>
                    <a:pt x="20330" y="57693"/>
                    <a:pt x="22446" y="56491"/>
                  </a:cubicBezTo>
                  <a:cubicBezTo>
                    <a:pt x="22792" y="56372"/>
                    <a:pt x="23116" y="56196"/>
                    <a:pt x="23407" y="55973"/>
                  </a:cubicBezTo>
                  <a:cubicBezTo>
                    <a:pt x="26799" y="54224"/>
                    <a:pt x="30593" y="53188"/>
                    <a:pt x="34316" y="53188"/>
                  </a:cubicBezTo>
                  <a:cubicBezTo>
                    <a:pt x="34485" y="53188"/>
                    <a:pt x="34655" y="53190"/>
                    <a:pt x="34824" y="53194"/>
                  </a:cubicBezTo>
                  <a:cubicBezTo>
                    <a:pt x="36074" y="53610"/>
                    <a:pt x="37353" y="53876"/>
                    <a:pt x="38651" y="53876"/>
                  </a:cubicBezTo>
                  <a:cubicBezTo>
                    <a:pt x="39566" y="53876"/>
                    <a:pt x="40490" y="53744"/>
                    <a:pt x="41420" y="53438"/>
                  </a:cubicBezTo>
                  <a:cubicBezTo>
                    <a:pt x="41811" y="53310"/>
                    <a:pt x="41736" y="52719"/>
                    <a:pt x="41313" y="52719"/>
                  </a:cubicBezTo>
                  <a:cubicBezTo>
                    <a:pt x="41312" y="52719"/>
                    <a:pt x="41312" y="52719"/>
                    <a:pt x="41311" y="52719"/>
                  </a:cubicBezTo>
                  <a:cubicBezTo>
                    <a:pt x="41302" y="52719"/>
                    <a:pt x="41294" y="52719"/>
                    <a:pt x="41285" y="52719"/>
                  </a:cubicBezTo>
                  <a:cubicBezTo>
                    <a:pt x="38001" y="52719"/>
                    <a:pt x="35503" y="50389"/>
                    <a:pt x="32987" y="48210"/>
                  </a:cubicBezTo>
                  <a:lnTo>
                    <a:pt x="32987" y="48210"/>
                  </a:lnTo>
                  <a:cubicBezTo>
                    <a:pt x="36586" y="50108"/>
                    <a:pt x="40736" y="51290"/>
                    <a:pt x="44384" y="51290"/>
                  </a:cubicBezTo>
                  <a:cubicBezTo>
                    <a:pt x="44425" y="51290"/>
                    <a:pt x="44467" y="51290"/>
                    <a:pt x="44509" y="51289"/>
                  </a:cubicBezTo>
                  <a:cubicBezTo>
                    <a:pt x="44601" y="51289"/>
                    <a:pt x="44620" y="51147"/>
                    <a:pt x="44528" y="51127"/>
                  </a:cubicBezTo>
                  <a:cubicBezTo>
                    <a:pt x="41332" y="50454"/>
                    <a:pt x="38287" y="49890"/>
                    <a:pt x="35285" y="48512"/>
                  </a:cubicBezTo>
                  <a:cubicBezTo>
                    <a:pt x="33367" y="47630"/>
                    <a:pt x="31700" y="46507"/>
                    <a:pt x="30058" y="45299"/>
                  </a:cubicBezTo>
                  <a:lnTo>
                    <a:pt x="30058" y="45299"/>
                  </a:lnTo>
                  <a:cubicBezTo>
                    <a:pt x="31666" y="45875"/>
                    <a:pt x="33221" y="46763"/>
                    <a:pt x="34865" y="47576"/>
                  </a:cubicBezTo>
                  <a:cubicBezTo>
                    <a:pt x="37422" y="48839"/>
                    <a:pt x="40136" y="49907"/>
                    <a:pt x="43002" y="50154"/>
                  </a:cubicBezTo>
                  <a:cubicBezTo>
                    <a:pt x="43352" y="50184"/>
                    <a:pt x="43703" y="50199"/>
                    <a:pt x="44054" y="50199"/>
                  </a:cubicBezTo>
                  <a:cubicBezTo>
                    <a:pt x="48387" y="50199"/>
                    <a:pt x="52578" y="47898"/>
                    <a:pt x="53984" y="43589"/>
                  </a:cubicBezTo>
                  <a:cubicBezTo>
                    <a:pt x="54062" y="43352"/>
                    <a:pt x="53868" y="43197"/>
                    <a:pt x="53670" y="43197"/>
                  </a:cubicBezTo>
                  <a:cubicBezTo>
                    <a:pt x="53561" y="43197"/>
                    <a:pt x="53451" y="43244"/>
                    <a:pt x="53384" y="43348"/>
                  </a:cubicBezTo>
                  <a:cubicBezTo>
                    <a:pt x="52448" y="44784"/>
                    <a:pt x="51055" y="45273"/>
                    <a:pt x="49507" y="45273"/>
                  </a:cubicBezTo>
                  <a:cubicBezTo>
                    <a:pt x="46986" y="45273"/>
                    <a:pt x="44053" y="43975"/>
                    <a:pt x="42013" y="43359"/>
                  </a:cubicBezTo>
                  <a:cubicBezTo>
                    <a:pt x="41277" y="43137"/>
                    <a:pt x="40541" y="42913"/>
                    <a:pt x="39803" y="42685"/>
                  </a:cubicBezTo>
                  <a:lnTo>
                    <a:pt x="39803" y="42685"/>
                  </a:lnTo>
                  <a:cubicBezTo>
                    <a:pt x="41082" y="42841"/>
                    <a:pt x="42366" y="42909"/>
                    <a:pt x="43604" y="42919"/>
                  </a:cubicBezTo>
                  <a:cubicBezTo>
                    <a:pt x="43700" y="42920"/>
                    <a:pt x="43796" y="42920"/>
                    <a:pt x="43892" y="42920"/>
                  </a:cubicBezTo>
                  <a:cubicBezTo>
                    <a:pt x="47165" y="42920"/>
                    <a:pt x="50853" y="42531"/>
                    <a:pt x="53868" y="41257"/>
                  </a:cubicBezTo>
                  <a:cubicBezTo>
                    <a:pt x="53946" y="41224"/>
                    <a:pt x="53926" y="41113"/>
                    <a:pt x="53848" y="41113"/>
                  </a:cubicBezTo>
                  <a:cubicBezTo>
                    <a:pt x="53841" y="41113"/>
                    <a:pt x="53834" y="41114"/>
                    <a:pt x="53826" y="41116"/>
                  </a:cubicBezTo>
                  <a:cubicBezTo>
                    <a:pt x="50805" y="41841"/>
                    <a:pt x="47969" y="42513"/>
                    <a:pt x="44886" y="42513"/>
                  </a:cubicBezTo>
                  <a:cubicBezTo>
                    <a:pt x="44560" y="42513"/>
                    <a:pt x="44232" y="42506"/>
                    <a:pt x="43901" y="42490"/>
                  </a:cubicBezTo>
                  <a:cubicBezTo>
                    <a:pt x="42037" y="42403"/>
                    <a:pt x="40292" y="42073"/>
                    <a:pt x="38567" y="41634"/>
                  </a:cubicBezTo>
                  <a:lnTo>
                    <a:pt x="38567" y="41634"/>
                  </a:lnTo>
                  <a:cubicBezTo>
                    <a:pt x="39139" y="41672"/>
                    <a:pt x="39705" y="41706"/>
                    <a:pt x="40256" y="41735"/>
                  </a:cubicBezTo>
                  <a:cubicBezTo>
                    <a:pt x="40854" y="41767"/>
                    <a:pt x="41453" y="41782"/>
                    <a:pt x="42054" y="41782"/>
                  </a:cubicBezTo>
                  <a:cubicBezTo>
                    <a:pt x="44365" y="41782"/>
                    <a:pt x="46687" y="41551"/>
                    <a:pt x="48948" y="41108"/>
                  </a:cubicBezTo>
                  <a:cubicBezTo>
                    <a:pt x="54562" y="40009"/>
                    <a:pt x="59336" y="37246"/>
                    <a:pt x="63121" y="32963"/>
                  </a:cubicBezTo>
                  <a:cubicBezTo>
                    <a:pt x="67146" y="28409"/>
                    <a:pt x="70569" y="22942"/>
                    <a:pt x="73524" y="17649"/>
                  </a:cubicBezTo>
                  <a:cubicBezTo>
                    <a:pt x="73849" y="17066"/>
                    <a:pt x="74171" y="16466"/>
                    <a:pt x="74485" y="15849"/>
                  </a:cubicBezTo>
                  <a:cubicBezTo>
                    <a:pt x="74511" y="15826"/>
                    <a:pt x="74537" y="15804"/>
                    <a:pt x="74561" y="15781"/>
                  </a:cubicBezTo>
                  <a:cubicBezTo>
                    <a:pt x="74591" y="15752"/>
                    <a:pt x="74588" y="15714"/>
                    <a:pt x="74571" y="15682"/>
                  </a:cubicBezTo>
                  <a:cubicBezTo>
                    <a:pt x="76916" y="11044"/>
                    <a:pt x="78733" y="5612"/>
                    <a:pt x="77671" y="494"/>
                  </a:cubicBezTo>
                  <a:cubicBezTo>
                    <a:pt x="77701" y="396"/>
                    <a:pt x="77735" y="301"/>
                    <a:pt x="77764" y="202"/>
                  </a:cubicBezTo>
                  <a:cubicBezTo>
                    <a:pt x="77801" y="76"/>
                    <a:pt x="77706" y="0"/>
                    <a:pt x="77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470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 page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6727F-6BD8-48F4-AD11-C1D63A2D3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872" y="1179443"/>
            <a:ext cx="6126144" cy="3849639"/>
          </a:xfrm>
          <a:prstGeom prst="rect">
            <a:avLst/>
          </a:prstGeom>
        </p:spPr>
      </p:pic>
      <p:grpSp>
        <p:nvGrpSpPr>
          <p:cNvPr id="8" name="Google Shape;2859;p64">
            <a:extLst>
              <a:ext uri="{FF2B5EF4-FFF2-40B4-BE49-F238E27FC236}">
                <a16:creationId xmlns:a16="http://schemas.microsoft.com/office/drawing/2014/main" id="{016AF339-DA4A-4678-AE41-B2B4789ABB76}"/>
              </a:ext>
            </a:extLst>
          </p:cNvPr>
          <p:cNvGrpSpPr/>
          <p:nvPr/>
        </p:nvGrpSpPr>
        <p:grpSpPr>
          <a:xfrm rot="-7619420">
            <a:off x="5689366" y="1605725"/>
            <a:ext cx="1968871" cy="2094704"/>
            <a:chOff x="6979136" y="582264"/>
            <a:chExt cx="1175695" cy="1250776"/>
          </a:xfrm>
        </p:grpSpPr>
        <p:sp>
          <p:nvSpPr>
            <p:cNvPr id="9" name="Google Shape;2860;p64">
              <a:extLst>
                <a:ext uri="{FF2B5EF4-FFF2-40B4-BE49-F238E27FC236}">
                  <a16:creationId xmlns:a16="http://schemas.microsoft.com/office/drawing/2014/main" id="{E8CEA578-45AC-48C0-A988-4C6D519F6788}"/>
                </a:ext>
              </a:extLst>
            </p:cNvPr>
            <p:cNvSpPr/>
            <p:nvPr/>
          </p:nvSpPr>
          <p:spPr>
            <a:xfrm>
              <a:off x="7012154" y="605068"/>
              <a:ext cx="1127045" cy="1052562"/>
            </a:xfrm>
            <a:custGeom>
              <a:avLst/>
              <a:gdLst/>
              <a:ahLst/>
              <a:cxnLst/>
              <a:rect l="l" t="t" r="r" b="b"/>
              <a:pathLst>
                <a:path w="75476" h="70488" extrusionOk="0">
                  <a:moveTo>
                    <a:pt x="75359" y="0"/>
                  </a:moveTo>
                  <a:lnTo>
                    <a:pt x="74681" y="315"/>
                  </a:lnTo>
                  <a:lnTo>
                    <a:pt x="70405" y="4696"/>
                  </a:lnTo>
                  <a:cubicBezTo>
                    <a:pt x="70405" y="4696"/>
                    <a:pt x="68022" y="6752"/>
                    <a:pt x="67905" y="6823"/>
                  </a:cubicBezTo>
                  <a:cubicBezTo>
                    <a:pt x="67788" y="6893"/>
                    <a:pt x="52155" y="15212"/>
                    <a:pt x="52155" y="15212"/>
                  </a:cubicBezTo>
                  <a:lnTo>
                    <a:pt x="37692" y="23997"/>
                  </a:lnTo>
                  <a:lnTo>
                    <a:pt x="26195" y="33003"/>
                  </a:lnTo>
                  <a:lnTo>
                    <a:pt x="19294" y="41516"/>
                  </a:lnTo>
                  <a:lnTo>
                    <a:pt x="18204" y="40833"/>
                  </a:lnTo>
                  <a:lnTo>
                    <a:pt x="18379" y="39677"/>
                  </a:lnTo>
                  <a:lnTo>
                    <a:pt x="22830" y="32316"/>
                  </a:lnTo>
                  <a:lnTo>
                    <a:pt x="23677" y="30797"/>
                  </a:lnTo>
                  <a:lnTo>
                    <a:pt x="23677" y="30797"/>
                  </a:lnTo>
                  <a:lnTo>
                    <a:pt x="22232" y="30914"/>
                  </a:lnTo>
                  <a:lnTo>
                    <a:pt x="17081" y="36336"/>
                  </a:lnTo>
                  <a:lnTo>
                    <a:pt x="15820" y="37945"/>
                  </a:lnTo>
                  <a:lnTo>
                    <a:pt x="13904" y="38766"/>
                  </a:lnTo>
                  <a:cubicBezTo>
                    <a:pt x="13904" y="38766"/>
                    <a:pt x="6005" y="47311"/>
                    <a:pt x="5959" y="47490"/>
                  </a:cubicBezTo>
                  <a:cubicBezTo>
                    <a:pt x="5912" y="47669"/>
                    <a:pt x="2209" y="53706"/>
                    <a:pt x="2209" y="53706"/>
                  </a:cubicBezTo>
                  <a:lnTo>
                    <a:pt x="0" y="59586"/>
                  </a:lnTo>
                  <a:lnTo>
                    <a:pt x="176" y="64984"/>
                  </a:lnTo>
                  <a:lnTo>
                    <a:pt x="1810" y="68104"/>
                  </a:lnTo>
                  <a:lnTo>
                    <a:pt x="1966" y="70206"/>
                  </a:lnTo>
                  <a:lnTo>
                    <a:pt x="3845" y="70488"/>
                  </a:lnTo>
                  <a:lnTo>
                    <a:pt x="7546" y="68595"/>
                  </a:lnTo>
                  <a:lnTo>
                    <a:pt x="10376" y="64809"/>
                  </a:lnTo>
                  <a:lnTo>
                    <a:pt x="12969" y="60919"/>
                  </a:lnTo>
                  <a:lnTo>
                    <a:pt x="15121" y="58360"/>
                  </a:lnTo>
                  <a:lnTo>
                    <a:pt x="18379" y="55346"/>
                  </a:lnTo>
                  <a:lnTo>
                    <a:pt x="22232" y="53382"/>
                  </a:lnTo>
                  <a:cubicBezTo>
                    <a:pt x="22232" y="53382"/>
                    <a:pt x="26394" y="51945"/>
                    <a:pt x="26499" y="51945"/>
                  </a:cubicBezTo>
                  <a:cubicBezTo>
                    <a:pt x="26603" y="51945"/>
                    <a:pt x="32141" y="51491"/>
                    <a:pt x="32141" y="51491"/>
                  </a:cubicBezTo>
                  <a:lnTo>
                    <a:pt x="36009" y="51864"/>
                  </a:lnTo>
                  <a:cubicBezTo>
                    <a:pt x="36009" y="51864"/>
                    <a:pt x="37889" y="51537"/>
                    <a:pt x="37937" y="51537"/>
                  </a:cubicBezTo>
                  <a:cubicBezTo>
                    <a:pt x="37983" y="51537"/>
                    <a:pt x="36538" y="51023"/>
                    <a:pt x="36538" y="51023"/>
                  </a:cubicBezTo>
                  <a:lnTo>
                    <a:pt x="34456" y="50474"/>
                  </a:lnTo>
                  <a:lnTo>
                    <a:pt x="32714" y="48850"/>
                  </a:lnTo>
                  <a:lnTo>
                    <a:pt x="31779" y="48277"/>
                  </a:lnTo>
                  <a:cubicBezTo>
                    <a:pt x="31779" y="48277"/>
                    <a:pt x="31149" y="47856"/>
                    <a:pt x="31137" y="47822"/>
                  </a:cubicBezTo>
                  <a:cubicBezTo>
                    <a:pt x="31126" y="47788"/>
                    <a:pt x="30098" y="46759"/>
                    <a:pt x="30098" y="46759"/>
                  </a:cubicBezTo>
                  <a:lnTo>
                    <a:pt x="28544" y="45007"/>
                  </a:lnTo>
                  <a:lnTo>
                    <a:pt x="27737" y="43639"/>
                  </a:lnTo>
                  <a:lnTo>
                    <a:pt x="31219" y="44703"/>
                  </a:lnTo>
                  <a:lnTo>
                    <a:pt x="36266" y="47183"/>
                  </a:lnTo>
                  <a:lnTo>
                    <a:pt x="41174" y="48278"/>
                  </a:lnTo>
                  <a:lnTo>
                    <a:pt x="44188" y="48045"/>
                  </a:lnTo>
                  <a:lnTo>
                    <a:pt x="46898" y="47183"/>
                  </a:lnTo>
                  <a:cubicBezTo>
                    <a:pt x="46898" y="47183"/>
                    <a:pt x="48697" y="45918"/>
                    <a:pt x="48768" y="45895"/>
                  </a:cubicBezTo>
                  <a:cubicBezTo>
                    <a:pt x="48837" y="45872"/>
                    <a:pt x="50754" y="43174"/>
                    <a:pt x="50754" y="43174"/>
                  </a:cubicBezTo>
                  <a:lnTo>
                    <a:pt x="50754" y="43174"/>
                  </a:lnTo>
                  <a:lnTo>
                    <a:pt x="47383" y="44166"/>
                  </a:lnTo>
                  <a:lnTo>
                    <a:pt x="41525" y="42717"/>
                  </a:lnTo>
                  <a:lnTo>
                    <a:pt x="38330" y="41572"/>
                  </a:lnTo>
                  <a:lnTo>
                    <a:pt x="33322" y="40077"/>
                  </a:lnTo>
                  <a:lnTo>
                    <a:pt x="35685" y="39648"/>
                  </a:lnTo>
                  <a:lnTo>
                    <a:pt x="41384" y="39726"/>
                  </a:lnTo>
                  <a:lnTo>
                    <a:pt x="48932" y="38745"/>
                  </a:lnTo>
                  <a:lnTo>
                    <a:pt x="52156" y="37109"/>
                  </a:lnTo>
                  <a:lnTo>
                    <a:pt x="57601" y="34047"/>
                  </a:lnTo>
                  <a:lnTo>
                    <a:pt x="62134" y="29564"/>
                  </a:lnTo>
                  <a:lnTo>
                    <a:pt x="69542" y="18684"/>
                  </a:lnTo>
                  <a:lnTo>
                    <a:pt x="73177" y="11549"/>
                  </a:lnTo>
                  <a:lnTo>
                    <a:pt x="74892" y="6309"/>
                  </a:lnTo>
                  <a:lnTo>
                    <a:pt x="75476" y="3780"/>
                  </a:lnTo>
                  <a:lnTo>
                    <a:pt x="75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61;p64">
              <a:extLst>
                <a:ext uri="{FF2B5EF4-FFF2-40B4-BE49-F238E27FC236}">
                  <a16:creationId xmlns:a16="http://schemas.microsoft.com/office/drawing/2014/main" id="{F251D95D-DA8F-4B9E-B730-3FB92CA939EB}"/>
                </a:ext>
              </a:extLst>
            </p:cNvPr>
            <p:cNvSpPr/>
            <p:nvPr/>
          </p:nvSpPr>
          <p:spPr>
            <a:xfrm>
              <a:off x="6979136" y="582264"/>
              <a:ext cx="1175695" cy="1250776"/>
            </a:xfrm>
            <a:custGeom>
              <a:avLst/>
              <a:gdLst/>
              <a:ahLst/>
              <a:cxnLst/>
              <a:rect l="l" t="t" r="r" b="b"/>
              <a:pathLst>
                <a:path w="78734" h="83762" extrusionOk="0">
                  <a:moveTo>
                    <a:pt x="75982" y="3571"/>
                  </a:moveTo>
                  <a:lnTo>
                    <a:pt x="75982" y="3571"/>
                  </a:lnTo>
                  <a:cubicBezTo>
                    <a:pt x="75030" y="5597"/>
                    <a:pt x="73924" y="7546"/>
                    <a:pt x="72674" y="9402"/>
                  </a:cubicBezTo>
                  <a:lnTo>
                    <a:pt x="72674" y="9401"/>
                  </a:lnTo>
                  <a:cubicBezTo>
                    <a:pt x="72981" y="8421"/>
                    <a:pt x="73195" y="7414"/>
                    <a:pt x="73315" y="6393"/>
                  </a:cubicBezTo>
                  <a:cubicBezTo>
                    <a:pt x="74317" y="5531"/>
                    <a:pt x="75228" y="4592"/>
                    <a:pt x="75982" y="3571"/>
                  </a:cubicBezTo>
                  <a:close/>
                  <a:moveTo>
                    <a:pt x="77263" y="1755"/>
                  </a:moveTo>
                  <a:lnTo>
                    <a:pt x="77263" y="1755"/>
                  </a:lnTo>
                  <a:cubicBezTo>
                    <a:pt x="77230" y="3371"/>
                    <a:pt x="77115" y="4943"/>
                    <a:pt x="76856" y="6513"/>
                  </a:cubicBezTo>
                  <a:lnTo>
                    <a:pt x="76856" y="6511"/>
                  </a:lnTo>
                  <a:cubicBezTo>
                    <a:pt x="75855" y="7836"/>
                    <a:pt x="74859" y="8949"/>
                    <a:pt x="73352" y="9688"/>
                  </a:cubicBezTo>
                  <a:cubicBezTo>
                    <a:pt x="74951" y="7207"/>
                    <a:pt x="76284" y="4561"/>
                    <a:pt x="77263" y="1755"/>
                  </a:cubicBezTo>
                  <a:close/>
                  <a:moveTo>
                    <a:pt x="76656" y="7581"/>
                  </a:moveTo>
                  <a:lnTo>
                    <a:pt x="76656" y="7581"/>
                  </a:lnTo>
                  <a:cubicBezTo>
                    <a:pt x="76559" y="8042"/>
                    <a:pt x="76444" y="8506"/>
                    <a:pt x="76317" y="8969"/>
                  </a:cubicBezTo>
                  <a:cubicBezTo>
                    <a:pt x="75087" y="9871"/>
                    <a:pt x="73749" y="10616"/>
                    <a:pt x="72334" y="11188"/>
                  </a:cubicBezTo>
                  <a:cubicBezTo>
                    <a:pt x="72564" y="10863"/>
                    <a:pt x="72786" y="10534"/>
                    <a:pt x="73006" y="10204"/>
                  </a:cubicBezTo>
                  <a:lnTo>
                    <a:pt x="73005" y="10204"/>
                  </a:lnTo>
                  <a:cubicBezTo>
                    <a:pt x="74343" y="9673"/>
                    <a:pt x="75736" y="8771"/>
                    <a:pt x="76656" y="7581"/>
                  </a:cubicBezTo>
                  <a:close/>
                  <a:moveTo>
                    <a:pt x="76229" y="9287"/>
                  </a:moveTo>
                  <a:lnTo>
                    <a:pt x="76229" y="9287"/>
                  </a:lnTo>
                  <a:cubicBezTo>
                    <a:pt x="76192" y="9414"/>
                    <a:pt x="76162" y="9540"/>
                    <a:pt x="76123" y="9667"/>
                  </a:cubicBezTo>
                  <a:lnTo>
                    <a:pt x="76122" y="9667"/>
                  </a:lnTo>
                  <a:cubicBezTo>
                    <a:pt x="76091" y="9768"/>
                    <a:pt x="76055" y="9868"/>
                    <a:pt x="76022" y="9970"/>
                  </a:cubicBezTo>
                  <a:cubicBezTo>
                    <a:pt x="75228" y="10563"/>
                    <a:pt x="74427" y="11139"/>
                    <a:pt x="73568" y="11641"/>
                  </a:cubicBezTo>
                  <a:cubicBezTo>
                    <a:pt x="72773" y="12106"/>
                    <a:pt x="71934" y="12458"/>
                    <a:pt x="71106" y="12843"/>
                  </a:cubicBezTo>
                  <a:cubicBezTo>
                    <a:pt x="71396" y="12469"/>
                    <a:pt x="71681" y="12090"/>
                    <a:pt x="71960" y="11707"/>
                  </a:cubicBezTo>
                  <a:cubicBezTo>
                    <a:pt x="73485" y="11098"/>
                    <a:pt x="74922" y="10284"/>
                    <a:pt x="76229" y="9287"/>
                  </a:cubicBezTo>
                  <a:close/>
                  <a:moveTo>
                    <a:pt x="75877" y="10412"/>
                  </a:moveTo>
                  <a:lnTo>
                    <a:pt x="75877" y="10412"/>
                  </a:lnTo>
                  <a:cubicBezTo>
                    <a:pt x="75770" y="10728"/>
                    <a:pt x="75657" y="11044"/>
                    <a:pt x="75539" y="11358"/>
                  </a:cubicBezTo>
                  <a:cubicBezTo>
                    <a:pt x="74531" y="11984"/>
                    <a:pt x="73537" y="12629"/>
                    <a:pt x="72484" y="13184"/>
                  </a:cubicBezTo>
                  <a:cubicBezTo>
                    <a:pt x="71642" y="13628"/>
                    <a:pt x="70770" y="13993"/>
                    <a:pt x="69893" y="14348"/>
                  </a:cubicBezTo>
                  <a:cubicBezTo>
                    <a:pt x="70181" y="14007"/>
                    <a:pt x="70465" y="13663"/>
                    <a:pt x="70743" y="13314"/>
                  </a:cubicBezTo>
                  <a:lnTo>
                    <a:pt x="70742" y="13314"/>
                  </a:lnTo>
                  <a:cubicBezTo>
                    <a:pt x="72561" y="12787"/>
                    <a:pt x="74392" y="11660"/>
                    <a:pt x="75877" y="10412"/>
                  </a:cubicBezTo>
                  <a:close/>
                  <a:moveTo>
                    <a:pt x="75388" y="11761"/>
                  </a:moveTo>
                  <a:lnTo>
                    <a:pt x="75388" y="11761"/>
                  </a:lnTo>
                  <a:cubicBezTo>
                    <a:pt x="75299" y="11991"/>
                    <a:pt x="75205" y="12218"/>
                    <a:pt x="75111" y="12446"/>
                  </a:cubicBezTo>
                  <a:cubicBezTo>
                    <a:pt x="72665" y="14899"/>
                    <a:pt x="70011" y="16571"/>
                    <a:pt x="66812" y="17706"/>
                  </a:cubicBezTo>
                  <a:cubicBezTo>
                    <a:pt x="67723" y="16792"/>
                    <a:pt x="68602" y="15846"/>
                    <a:pt x="69446" y="14869"/>
                  </a:cubicBezTo>
                  <a:cubicBezTo>
                    <a:pt x="71513" y="14113"/>
                    <a:pt x="73599" y="13021"/>
                    <a:pt x="75388" y="11761"/>
                  </a:cubicBezTo>
                  <a:close/>
                  <a:moveTo>
                    <a:pt x="74776" y="13233"/>
                  </a:moveTo>
                  <a:lnTo>
                    <a:pt x="74776" y="13233"/>
                  </a:lnTo>
                  <a:cubicBezTo>
                    <a:pt x="74268" y="14379"/>
                    <a:pt x="73702" y="15501"/>
                    <a:pt x="73097" y="16602"/>
                  </a:cubicBezTo>
                  <a:cubicBezTo>
                    <a:pt x="70218" y="18538"/>
                    <a:pt x="67212" y="19847"/>
                    <a:pt x="63781" y="20539"/>
                  </a:cubicBezTo>
                  <a:cubicBezTo>
                    <a:pt x="64024" y="20327"/>
                    <a:pt x="64268" y="20115"/>
                    <a:pt x="64507" y="19899"/>
                  </a:cubicBezTo>
                  <a:cubicBezTo>
                    <a:pt x="65023" y="19433"/>
                    <a:pt x="65528" y="18956"/>
                    <a:pt x="66028" y="18473"/>
                  </a:cubicBezTo>
                  <a:cubicBezTo>
                    <a:pt x="69339" y="17731"/>
                    <a:pt x="72524" y="15796"/>
                    <a:pt x="74776" y="13233"/>
                  </a:cubicBezTo>
                  <a:close/>
                  <a:moveTo>
                    <a:pt x="72982" y="6675"/>
                  </a:moveTo>
                  <a:cubicBezTo>
                    <a:pt x="72489" y="8558"/>
                    <a:pt x="71753" y="10206"/>
                    <a:pt x="70888" y="11862"/>
                  </a:cubicBezTo>
                  <a:cubicBezTo>
                    <a:pt x="70265" y="12664"/>
                    <a:pt x="69618" y="13442"/>
                    <a:pt x="68947" y="14198"/>
                  </a:cubicBezTo>
                  <a:cubicBezTo>
                    <a:pt x="70051" y="12335"/>
                    <a:pt x="70814" y="10253"/>
                    <a:pt x="70966" y="8334"/>
                  </a:cubicBezTo>
                  <a:cubicBezTo>
                    <a:pt x="70969" y="8292"/>
                    <a:pt x="70939" y="8272"/>
                    <a:pt x="70908" y="8272"/>
                  </a:cubicBezTo>
                  <a:cubicBezTo>
                    <a:pt x="70879" y="8272"/>
                    <a:pt x="70848" y="8288"/>
                    <a:pt x="70837" y="8318"/>
                  </a:cubicBezTo>
                  <a:cubicBezTo>
                    <a:pt x="70172" y="10117"/>
                    <a:pt x="69687" y="11917"/>
                    <a:pt x="68732" y="13602"/>
                  </a:cubicBezTo>
                  <a:cubicBezTo>
                    <a:pt x="67926" y="15023"/>
                    <a:pt x="66897" y="16209"/>
                    <a:pt x="65840" y="17418"/>
                  </a:cubicBezTo>
                  <a:cubicBezTo>
                    <a:pt x="65507" y="17737"/>
                    <a:pt x="65168" y="18052"/>
                    <a:pt x="64826" y="18365"/>
                  </a:cubicBezTo>
                  <a:cubicBezTo>
                    <a:pt x="66019" y="16578"/>
                    <a:pt x="66944" y="14598"/>
                    <a:pt x="67496" y="12641"/>
                  </a:cubicBezTo>
                  <a:cubicBezTo>
                    <a:pt x="67509" y="12594"/>
                    <a:pt x="67464" y="12556"/>
                    <a:pt x="67423" y="12556"/>
                  </a:cubicBezTo>
                  <a:cubicBezTo>
                    <a:pt x="67402" y="12556"/>
                    <a:pt x="67382" y="12566"/>
                    <a:pt x="67371" y="12590"/>
                  </a:cubicBezTo>
                  <a:cubicBezTo>
                    <a:pt x="66090" y="15508"/>
                    <a:pt x="64548" y="17931"/>
                    <a:pt x="62619" y="20283"/>
                  </a:cubicBezTo>
                  <a:cubicBezTo>
                    <a:pt x="61326" y="21355"/>
                    <a:pt x="59992" y="22387"/>
                    <a:pt x="58618" y="23379"/>
                  </a:cubicBezTo>
                  <a:cubicBezTo>
                    <a:pt x="61175" y="20507"/>
                    <a:pt x="62820" y="16590"/>
                    <a:pt x="62654" y="12936"/>
                  </a:cubicBezTo>
                  <a:cubicBezTo>
                    <a:pt x="63664" y="12418"/>
                    <a:pt x="64673" y="11894"/>
                    <a:pt x="65673" y="11353"/>
                  </a:cubicBezTo>
                  <a:lnTo>
                    <a:pt x="65674" y="11353"/>
                  </a:lnTo>
                  <a:cubicBezTo>
                    <a:pt x="67999" y="10097"/>
                    <a:pt x="70695" y="8571"/>
                    <a:pt x="72982" y="6675"/>
                  </a:cubicBezTo>
                  <a:close/>
                  <a:moveTo>
                    <a:pt x="72682" y="17348"/>
                  </a:moveTo>
                  <a:lnTo>
                    <a:pt x="72682" y="17348"/>
                  </a:lnTo>
                  <a:cubicBezTo>
                    <a:pt x="72482" y="17700"/>
                    <a:pt x="72278" y="18051"/>
                    <a:pt x="72070" y="18400"/>
                  </a:cubicBezTo>
                  <a:cubicBezTo>
                    <a:pt x="71703" y="19019"/>
                    <a:pt x="71330" y="19641"/>
                    <a:pt x="70952" y="20265"/>
                  </a:cubicBezTo>
                  <a:cubicBezTo>
                    <a:pt x="67379" y="22152"/>
                    <a:pt x="63613" y="23461"/>
                    <a:pt x="59603" y="23921"/>
                  </a:cubicBezTo>
                  <a:cubicBezTo>
                    <a:pt x="60829" y="23000"/>
                    <a:pt x="62027" y="22041"/>
                    <a:pt x="63200" y="21042"/>
                  </a:cubicBezTo>
                  <a:cubicBezTo>
                    <a:pt x="66548" y="20634"/>
                    <a:pt x="69920" y="19350"/>
                    <a:pt x="72682" y="17348"/>
                  </a:cubicBezTo>
                  <a:close/>
                  <a:moveTo>
                    <a:pt x="70683" y="20705"/>
                  </a:moveTo>
                  <a:cubicBezTo>
                    <a:pt x="70262" y="21395"/>
                    <a:pt x="69832" y="22085"/>
                    <a:pt x="69396" y="22774"/>
                  </a:cubicBezTo>
                  <a:cubicBezTo>
                    <a:pt x="67483" y="24068"/>
                    <a:pt x="65569" y="25187"/>
                    <a:pt x="63278" y="25848"/>
                  </a:cubicBezTo>
                  <a:cubicBezTo>
                    <a:pt x="61497" y="26363"/>
                    <a:pt x="59763" y="26539"/>
                    <a:pt x="57995" y="26539"/>
                  </a:cubicBezTo>
                  <a:cubicBezTo>
                    <a:pt x="57342" y="26539"/>
                    <a:pt x="56684" y="26515"/>
                    <a:pt x="56017" y="26475"/>
                  </a:cubicBezTo>
                  <a:cubicBezTo>
                    <a:pt x="56972" y="25830"/>
                    <a:pt x="57914" y="25166"/>
                    <a:pt x="58845" y="24486"/>
                  </a:cubicBezTo>
                  <a:cubicBezTo>
                    <a:pt x="63059" y="24173"/>
                    <a:pt x="67126" y="22980"/>
                    <a:pt x="70683" y="20705"/>
                  </a:cubicBezTo>
                  <a:close/>
                  <a:moveTo>
                    <a:pt x="62384" y="13076"/>
                  </a:moveTo>
                  <a:lnTo>
                    <a:pt x="62384" y="13076"/>
                  </a:lnTo>
                  <a:cubicBezTo>
                    <a:pt x="62079" y="15569"/>
                    <a:pt x="61597" y="17876"/>
                    <a:pt x="60416" y="20137"/>
                  </a:cubicBezTo>
                  <a:cubicBezTo>
                    <a:pt x="59433" y="22020"/>
                    <a:pt x="58128" y="23485"/>
                    <a:pt x="56591" y="24804"/>
                  </a:cubicBezTo>
                  <a:cubicBezTo>
                    <a:pt x="55916" y="25266"/>
                    <a:pt x="55235" y="25720"/>
                    <a:pt x="54549" y="26167"/>
                  </a:cubicBezTo>
                  <a:cubicBezTo>
                    <a:pt x="56691" y="23648"/>
                    <a:pt x="58315" y="20598"/>
                    <a:pt x="59239" y="17536"/>
                  </a:cubicBezTo>
                  <a:cubicBezTo>
                    <a:pt x="59253" y="17490"/>
                    <a:pt x="59209" y="17454"/>
                    <a:pt x="59169" y="17454"/>
                  </a:cubicBezTo>
                  <a:cubicBezTo>
                    <a:pt x="59149" y="17454"/>
                    <a:pt x="59129" y="17464"/>
                    <a:pt x="59119" y="17487"/>
                  </a:cubicBezTo>
                  <a:cubicBezTo>
                    <a:pt x="57489" y="21422"/>
                    <a:pt x="55262" y="24568"/>
                    <a:pt x="52401" y="27539"/>
                  </a:cubicBezTo>
                  <a:cubicBezTo>
                    <a:pt x="50583" y="28674"/>
                    <a:pt x="48728" y="29774"/>
                    <a:pt x="46857" y="30857"/>
                  </a:cubicBezTo>
                  <a:cubicBezTo>
                    <a:pt x="49072" y="28902"/>
                    <a:pt x="51094" y="26595"/>
                    <a:pt x="52898" y="24419"/>
                  </a:cubicBezTo>
                  <a:cubicBezTo>
                    <a:pt x="54698" y="22246"/>
                    <a:pt x="56710" y="19350"/>
                    <a:pt x="55750" y="16433"/>
                  </a:cubicBezTo>
                  <a:cubicBezTo>
                    <a:pt x="57956" y="15305"/>
                    <a:pt x="60176" y="14205"/>
                    <a:pt x="62384" y="13076"/>
                  </a:cubicBezTo>
                  <a:close/>
                  <a:moveTo>
                    <a:pt x="68757" y="23781"/>
                  </a:moveTo>
                  <a:cubicBezTo>
                    <a:pt x="67584" y="25590"/>
                    <a:pt x="66352" y="27372"/>
                    <a:pt x="65046" y="29073"/>
                  </a:cubicBezTo>
                  <a:cubicBezTo>
                    <a:pt x="62772" y="29877"/>
                    <a:pt x="60623" y="30695"/>
                    <a:pt x="58145" y="30968"/>
                  </a:cubicBezTo>
                  <a:cubicBezTo>
                    <a:pt x="57403" y="31050"/>
                    <a:pt x="56663" y="31088"/>
                    <a:pt x="55927" y="31088"/>
                  </a:cubicBezTo>
                  <a:cubicBezTo>
                    <a:pt x="53912" y="31088"/>
                    <a:pt x="51915" y="30801"/>
                    <a:pt x="49940" y="30325"/>
                  </a:cubicBezTo>
                  <a:cubicBezTo>
                    <a:pt x="51270" y="29530"/>
                    <a:pt x="52586" y="28714"/>
                    <a:pt x="53889" y="27880"/>
                  </a:cubicBezTo>
                  <a:cubicBezTo>
                    <a:pt x="55187" y="28280"/>
                    <a:pt x="56554" y="28480"/>
                    <a:pt x="57919" y="28480"/>
                  </a:cubicBezTo>
                  <a:cubicBezTo>
                    <a:pt x="59216" y="28480"/>
                    <a:pt x="60512" y="28299"/>
                    <a:pt x="61747" y="27938"/>
                  </a:cubicBezTo>
                  <a:cubicBezTo>
                    <a:pt x="61843" y="27909"/>
                    <a:pt x="61806" y="27785"/>
                    <a:pt x="61719" y="27785"/>
                  </a:cubicBezTo>
                  <a:cubicBezTo>
                    <a:pt x="61714" y="27785"/>
                    <a:pt x="61708" y="27785"/>
                    <a:pt x="61703" y="27786"/>
                  </a:cubicBezTo>
                  <a:cubicBezTo>
                    <a:pt x="60683" y="27944"/>
                    <a:pt x="59694" y="28022"/>
                    <a:pt x="58716" y="28022"/>
                  </a:cubicBezTo>
                  <a:cubicBezTo>
                    <a:pt x="57290" y="28022"/>
                    <a:pt x="55887" y="27856"/>
                    <a:pt x="54440" y="27524"/>
                  </a:cubicBezTo>
                  <a:cubicBezTo>
                    <a:pt x="54738" y="27330"/>
                    <a:pt x="55035" y="27136"/>
                    <a:pt x="55330" y="26940"/>
                  </a:cubicBezTo>
                  <a:cubicBezTo>
                    <a:pt x="56242" y="27117"/>
                    <a:pt x="57198" y="27204"/>
                    <a:pt x="58173" y="27204"/>
                  </a:cubicBezTo>
                  <a:cubicBezTo>
                    <a:pt x="61863" y="27204"/>
                    <a:pt x="65830" y="25969"/>
                    <a:pt x="68757" y="23781"/>
                  </a:cubicBezTo>
                  <a:close/>
                  <a:moveTo>
                    <a:pt x="55520" y="16550"/>
                  </a:moveTo>
                  <a:lnTo>
                    <a:pt x="55520" y="16550"/>
                  </a:lnTo>
                  <a:cubicBezTo>
                    <a:pt x="56115" y="20481"/>
                    <a:pt x="53416" y="23384"/>
                    <a:pt x="50863" y="26111"/>
                  </a:cubicBezTo>
                  <a:cubicBezTo>
                    <a:pt x="48696" y="28425"/>
                    <a:pt x="46238" y="30357"/>
                    <a:pt x="43951" y="32521"/>
                  </a:cubicBezTo>
                  <a:cubicBezTo>
                    <a:pt x="42157" y="33540"/>
                    <a:pt x="40355" y="34552"/>
                    <a:pt x="38558" y="35571"/>
                  </a:cubicBezTo>
                  <a:cubicBezTo>
                    <a:pt x="39779" y="34344"/>
                    <a:pt x="40906" y="33016"/>
                    <a:pt x="42171" y="31825"/>
                  </a:cubicBezTo>
                  <a:cubicBezTo>
                    <a:pt x="43651" y="30432"/>
                    <a:pt x="45161" y="29065"/>
                    <a:pt x="46564" y="27593"/>
                  </a:cubicBezTo>
                  <a:cubicBezTo>
                    <a:pt x="49036" y="24997"/>
                    <a:pt x="51325" y="21940"/>
                    <a:pt x="52076" y="18368"/>
                  </a:cubicBezTo>
                  <a:cubicBezTo>
                    <a:pt x="53218" y="17747"/>
                    <a:pt x="54366" y="17141"/>
                    <a:pt x="55520" y="16550"/>
                  </a:cubicBezTo>
                  <a:close/>
                  <a:moveTo>
                    <a:pt x="64344" y="29955"/>
                  </a:moveTo>
                  <a:lnTo>
                    <a:pt x="64344" y="29955"/>
                  </a:lnTo>
                  <a:cubicBezTo>
                    <a:pt x="63714" y="30742"/>
                    <a:pt x="63072" y="31517"/>
                    <a:pt x="62405" y="32258"/>
                  </a:cubicBezTo>
                  <a:cubicBezTo>
                    <a:pt x="61558" y="33200"/>
                    <a:pt x="60643" y="34078"/>
                    <a:pt x="59669" y="34887"/>
                  </a:cubicBezTo>
                  <a:cubicBezTo>
                    <a:pt x="57233" y="35663"/>
                    <a:pt x="54865" y="36326"/>
                    <a:pt x="52212" y="36347"/>
                  </a:cubicBezTo>
                  <a:cubicBezTo>
                    <a:pt x="52162" y="36348"/>
                    <a:pt x="52112" y="36348"/>
                    <a:pt x="52062" y="36348"/>
                  </a:cubicBezTo>
                  <a:cubicBezTo>
                    <a:pt x="48968" y="36348"/>
                    <a:pt x="46006" y="35574"/>
                    <a:pt x="43263" y="34176"/>
                  </a:cubicBezTo>
                  <a:cubicBezTo>
                    <a:pt x="44802" y="33310"/>
                    <a:pt x="46335" y="32435"/>
                    <a:pt x="47862" y="31552"/>
                  </a:cubicBezTo>
                  <a:cubicBezTo>
                    <a:pt x="49723" y="32577"/>
                    <a:pt x="51762" y="33075"/>
                    <a:pt x="53866" y="33075"/>
                  </a:cubicBezTo>
                  <a:cubicBezTo>
                    <a:pt x="54179" y="33075"/>
                    <a:pt x="54492" y="33064"/>
                    <a:pt x="54807" y="33042"/>
                  </a:cubicBezTo>
                  <a:cubicBezTo>
                    <a:pt x="54886" y="33035"/>
                    <a:pt x="54886" y="32917"/>
                    <a:pt x="54807" y="32917"/>
                  </a:cubicBezTo>
                  <a:cubicBezTo>
                    <a:pt x="54807" y="32917"/>
                    <a:pt x="54806" y="32917"/>
                    <a:pt x="54805" y="32917"/>
                  </a:cubicBezTo>
                  <a:cubicBezTo>
                    <a:pt x="54724" y="32919"/>
                    <a:pt x="54642" y="32919"/>
                    <a:pt x="54562" y="32919"/>
                  </a:cubicBezTo>
                  <a:cubicBezTo>
                    <a:pt x="52334" y="32919"/>
                    <a:pt x="50331" y="32334"/>
                    <a:pt x="48423" y="31224"/>
                  </a:cubicBezTo>
                  <a:cubicBezTo>
                    <a:pt x="48760" y="31027"/>
                    <a:pt x="49096" y="30828"/>
                    <a:pt x="49431" y="30629"/>
                  </a:cubicBezTo>
                  <a:cubicBezTo>
                    <a:pt x="49435" y="30755"/>
                    <a:pt x="49503" y="30876"/>
                    <a:pt x="49661" y="30917"/>
                  </a:cubicBezTo>
                  <a:cubicBezTo>
                    <a:pt x="51539" y="31414"/>
                    <a:pt x="53668" y="31694"/>
                    <a:pt x="55831" y="31694"/>
                  </a:cubicBezTo>
                  <a:cubicBezTo>
                    <a:pt x="58787" y="31694"/>
                    <a:pt x="61808" y="31170"/>
                    <a:pt x="64344" y="29955"/>
                  </a:cubicBezTo>
                  <a:close/>
                  <a:moveTo>
                    <a:pt x="42634" y="34530"/>
                  </a:moveTo>
                  <a:cubicBezTo>
                    <a:pt x="45505" y="36016"/>
                    <a:pt x="49120" y="36957"/>
                    <a:pt x="52662" y="36957"/>
                  </a:cubicBezTo>
                  <a:cubicBezTo>
                    <a:pt x="54513" y="36957"/>
                    <a:pt x="56344" y="36700"/>
                    <a:pt x="58038" y="36130"/>
                  </a:cubicBezTo>
                  <a:lnTo>
                    <a:pt x="58038" y="36130"/>
                  </a:lnTo>
                  <a:cubicBezTo>
                    <a:pt x="56621" y="37120"/>
                    <a:pt x="55101" y="37952"/>
                    <a:pt x="53504" y="38614"/>
                  </a:cubicBezTo>
                  <a:cubicBezTo>
                    <a:pt x="51181" y="39017"/>
                    <a:pt x="48922" y="39471"/>
                    <a:pt x="46523" y="39471"/>
                  </a:cubicBezTo>
                  <a:cubicBezTo>
                    <a:pt x="46382" y="39471"/>
                    <a:pt x="46240" y="39469"/>
                    <a:pt x="46097" y="39466"/>
                  </a:cubicBezTo>
                  <a:cubicBezTo>
                    <a:pt x="42984" y="39394"/>
                    <a:pt x="39931" y="38779"/>
                    <a:pt x="37020" y="37698"/>
                  </a:cubicBezTo>
                  <a:cubicBezTo>
                    <a:pt x="38377" y="36922"/>
                    <a:pt x="39738" y="36153"/>
                    <a:pt x="41103" y="35389"/>
                  </a:cubicBezTo>
                  <a:cubicBezTo>
                    <a:pt x="42359" y="36320"/>
                    <a:pt x="44136" y="36752"/>
                    <a:pt x="45576" y="37141"/>
                  </a:cubicBezTo>
                  <a:cubicBezTo>
                    <a:pt x="45583" y="37142"/>
                    <a:pt x="45589" y="37143"/>
                    <a:pt x="45594" y="37143"/>
                  </a:cubicBezTo>
                  <a:cubicBezTo>
                    <a:pt x="45658" y="37143"/>
                    <a:pt x="45677" y="37042"/>
                    <a:pt x="45606" y="37020"/>
                  </a:cubicBezTo>
                  <a:cubicBezTo>
                    <a:pt x="44699" y="36743"/>
                    <a:pt x="43842" y="36368"/>
                    <a:pt x="43010" y="35912"/>
                  </a:cubicBezTo>
                  <a:cubicBezTo>
                    <a:pt x="42550" y="35660"/>
                    <a:pt x="42112" y="35352"/>
                    <a:pt x="41660" y="35077"/>
                  </a:cubicBezTo>
                  <a:cubicBezTo>
                    <a:pt x="41984" y="34895"/>
                    <a:pt x="42310" y="34713"/>
                    <a:pt x="42634" y="34530"/>
                  </a:cubicBezTo>
                  <a:close/>
                  <a:moveTo>
                    <a:pt x="17236" y="39765"/>
                  </a:moveTo>
                  <a:lnTo>
                    <a:pt x="17236" y="39765"/>
                  </a:lnTo>
                  <a:cubicBezTo>
                    <a:pt x="17220" y="39785"/>
                    <a:pt x="17204" y="39805"/>
                    <a:pt x="17189" y="39825"/>
                  </a:cubicBezTo>
                  <a:cubicBezTo>
                    <a:pt x="17189" y="39819"/>
                    <a:pt x="17189" y="39814"/>
                    <a:pt x="17189" y="39809"/>
                  </a:cubicBezTo>
                  <a:cubicBezTo>
                    <a:pt x="17204" y="39795"/>
                    <a:pt x="17220" y="39780"/>
                    <a:pt x="17236" y="39765"/>
                  </a:cubicBezTo>
                  <a:close/>
                  <a:moveTo>
                    <a:pt x="36412" y="38047"/>
                  </a:moveTo>
                  <a:cubicBezTo>
                    <a:pt x="39641" y="39289"/>
                    <a:pt x="43501" y="40146"/>
                    <a:pt x="47263" y="40146"/>
                  </a:cubicBezTo>
                  <a:cubicBezTo>
                    <a:pt x="47631" y="40146"/>
                    <a:pt x="47998" y="40137"/>
                    <a:pt x="48363" y="40121"/>
                  </a:cubicBezTo>
                  <a:lnTo>
                    <a:pt x="48363" y="40121"/>
                  </a:lnTo>
                  <a:cubicBezTo>
                    <a:pt x="46173" y="40528"/>
                    <a:pt x="43951" y="40688"/>
                    <a:pt x="41726" y="40688"/>
                  </a:cubicBezTo>
                  <a:cubicBezTo>
                    <a:pt x="41229" y="40688"/>
                    <a:pt x="40732" y="40680"/>
                    <a:pt x="40235" y="40665"/>
                  </a:cubicBezTo>
                  <a:cubicBezTo>
                    <a:pt x="37861" y="40592"/>
                    <a:pt x="35419" y="40118"/>
                    <a:pt x="33030" y="40027"/>
                  </a:cubicBezTo>
                  <a:cubicBezTo>
                    <a:pt x="34150" y="39356"/>
                    <a:pt x="35277" y="38696"/>
                    <a:pt x="36412" y="38047"/>
                  </a:cubicBezTo>
                  <a:close/>
                  <a:moveTo>
                    <a:pt x="51720" y="18561"/>
                  </a:moveTo>
                  <a:lnTo>
                    <a:pt x="51720" y="18561"/>
                  </a:lnTo>
                  <a:cubicBezTo>
                    <a:pt x="50423" y="22462"/>
                    <a:pt x="48057" y="25559"/>
                    <a:pt x="45125" y="28429"/>
                  </a:cubicBezTo>
                  <a:cubicBezTo>
                    <a:pt x="42662" y="30840"/>
                    <a:pt x="39522" y="33056"/>
                    <a:pt x="37596" y="35937"/>
                  </a:cubicBezTo>
                  <a:cubicBezTo>
                    <a:pt x="37556" y="35992"/>
                    <a:pt x="37552" y="36065"/>
                    <a:pt x="37586" y="36124"/>
                  </a:cubicBezTo>
                  <a:cubicBezTo>
                    <a:pt x="35794" y="37145"/>
                    <a:pt x="34016" y="38183"/>
                    <a:pt x="32251" y="39235"/>
                  </a:cubicBezTo>
                  <a:cubicBezTo>
                    <a:pt x="34231" y="35324"/>
                    <a:pt x="37380" y="32747"/>
                    <a:pt x="40845" y="30034"/>
                  </a:cubicBezTo>
                  <a:cubicBezTo>
                    <a:pt x="43877" y="27662"/>
                    <a:pt x="46914" y="25168"/>
                    <a:pt x="48658" y="21662"/>
                  </a:cubicBezTo>
                  <a:cubicBezTo>
                    <a:pt x="48692" y="21593"/>
                    <a:pt x="48632" y="21531"/>
                    <a:pt x="48574" y="21531"/>
                  </a:cubicBezTo>
                  <a:cubicBezTo>
                    <a:pt x="48548" y="21531"/>
                    <a:pt x="48522" y="21544"/>
                    <a:pt x="48506" y="21575"/>
                  </a:cubicBezTo>
                  <a:cubicBezTo>
                    <a:pt x="44505" y="29110"/>
                    <a:pt x="34020" y="31519"/>
                    <a:pt x="31272" y="39829"/>
                  </a:cubicBezTo>
                  <a:cubicBezTo>
                    <a:pt x="30532" y="40281"/>
                    <a:pt x="29797" y="40737"/>
                    <a:pt x="29066" y="41200"/>
                  </a:cubicBezTo>
                  <a:cubicBezTo>
                    <a:pt x="29853" y="36338"/>
                    <a:pt x="33670" y="33257"/>
                    <a:pt x="37477" y="30507"/>
                  </a:cubicBezTo>
                  <a:cubicBezTo>
                    <a:pt x="37523" y="30473"/>
                    <a:pt x="37493" y="30404"/>
                    <a:pt x="37450" y="30404"/>
                  </a:cubicBezTo>
                  <a:cubicBezTo>
                    <a:pt x="37441" y="30404"/>
                    <a:pt x="37431" y="30407"/>
                    <a:pt x="37422" y="30414"/>
                  </a:cubicBezTo>
                  <a:cubicBezTo>
                    <a:pt x="33485" y="33223"/>
                    <a:pt x="29133" y="36396"/>
                    <a:pt x="28391" y="41527"/>
                  </a:cubicBezTo>
                  <a:cubicBezTo>
                    <a:pt x="28386" y="41560"/>
                    <a:pt x="28388" y="41594"/>
                    <a:pt x="28396" y="41628"/>
                  </a:cubicBezTo>
                  <a:cubicBezTo>
                    <a:pt x="27551" y="42170"/>
                    <a:pt x="26715" y="42723"/>
                    <a:pt x="25889" y="43284"/>
                  </a:cubicBezTo>
                  <a:cubicBezTo>
                    <a:pt x="26719" y="38557"/>
                    <a:pt x="30145" y="35015"/>
                    <a:pt x="33743" y="32084"/>
                  </a:cubicBezTo>
                  <a:cubicBezTo>
                    <a:pt x="36496" y="29842"/>
                    <a:pt x="39806" y="27672"/>
                    <a:pt x="41815" y="24654"/>
                  </a:cubicBezTo>
                  <a:cubicBezTo>
                    <a:pt x="44160" y="23067"/>
                    <a:pt x="46551" y="21552"/>
                    <a:pt x="48987" y="20109"/>
                  </a:cubicBezTo>
                  <a:cubicBezTo>
                    <a:pt x="49889" y="19575"/>
                    <a:pt x="50803" y="19064"/>
                    <a:pt x="51720" y="18561"/>
                  </a:cubicBezTo>
                  <a:close/>
                  <a:moveTo>
                    <a:pt x="27333" y="44700"/>
                  </a:moveTo>
                  <a:lnTo>
                    <a:pt x="27333" y="44700"/>
                  </a:lnTo>
                  <a:cubicBezTo>
                    <a:pt x="27561" y="44714"/>
                    <a:pt x="27786" y="44739"/>
                    <a:pt x="28009" y="44771"/>
                  </a:cubicBezTo>
                  <a:cubicBezTo>
                    <a:pt x="28088" y="44844"/>
                    <a:pt x="28170" y="44915"/>
                    <a:pt x="28250" y="44987"/>
                  </a:cubicBezTo>
                  <a:cubicBezTo>
                    <a:pt x="27951" y="44871"/>
                    <a:pt x="27644" y="44776"/>
                    <a:pt x="27333" y="44700"/>
                  </a:cubicBezTo>
                  <a:close/>
                  <a:moveTo>
                    <a:pt x="52770" y="45033"/>
                  </a:moveTo>
                  <a:cubicBezTo>
                    <a:pt x="52743" y="45088"/>
                    <a:pt x="52716" y="45142"/>
                    <a:pt x="52687" y="45195"/>
                  </a:cubicBezTo>
                  <a:cubicBezTo>
                    <a:pt x="52706" y="45148"/>
                    <a:pt x="52726" y="45102"/>
                    <a:pt x="52743" y="45054"/>
                  </a:cubicBezTo>
                  <a:cubicBezTo>
                    <a:pt x="52752" y="45047"/>
                    <a:pt x="52761" y="45039"/>
                    <a:pt x="52770" y="45033"/>
                  </a:cubicBezTo>
                  <a:close/>
                  <a:moveTo>
                    <a:pt x="40539" y="25524"/>
                  </a:moveTo>
                  <a:cubicBezTo>
                    <a:pt x="37973" y="28155"/>
                    <a:pt x="35188" y="30390"/>
                    <a:pt x="32311" y="32780"/>
                  </a:cubicBezTo>
                  <a:cubicBezTo>
                    <a:pt x="28982" y="35546"/>
                    <a:pt x="25978" y="38882"/>
                    <a:pt x="25275" y="43295"/>
                  </a:cubicBezTo>
                  <a:cubicBezTo>
                    <a:pt x="25253" y="43418"/>
                    <a:pt x="25308" y="43542"/>
                    <a:pt x="25415" y="43608"/>
                  </a:cubicBezTo>
                  <a:cubicBezTo>
                    <a:pt x="25139" y="43798"/>
                    <a:pt x="24863" y="43989"/>
                    <a:pt x="24590" y="44181"/>
                  </a:cubicBezTo>
                  <a:cubicBezTo>
                    <a:pt x="24437" y="44248"/>
                    <a:pt x="24285" y="44321"/>
                    <a:pt x="24134" y="44404"/>
                  </a:cubicBezTo>
                  <a:cubicBezTo>
                    <a:pt x="24050" y="44447"/>
                    <a:pt x="23990" y="44527"/>
                    <a:pt x="23973" y="44621"/>
                  </a:cubicBezTo>
                  <a:cubicBezTo>
                    <a:pt x="23786" y="44755"/>
                    <a:pt x="23600" y="44887"/>
                    <a:pt x="23415" y="45022"/>
                  </a:cubicBezTo>
                  <a:cubicBezTo>
                    <a:pt x="23925" y="42975"/>
                    <a:pt x="24701" y="41053"/>
                    <a:pt x="25859" y="39264"/>
                  </a:cubicBezTo>
                  <a:cubicBezTo>
                    <a:pt x="25870" y="39246"/>
                    <a:pt x="25852" y="39225"/>
                    <a:pt x="25835" y="39225"/>
                  </a:cubicBezTo>
                  <a:cubicBezTo>
                    <a:pt x="25829" y="39225"/>
                    <a:pt x="25823" y="39228"/>
                    <a:pt x="25818" y="39233"/>
                  </a:cubicBezTo>
                  <a:cubicBezTo>
                    <a:pt x="24275" y="41115"/>
                    <a:pt x="23153" y="43239"/>
                    <a:pt x="22608" y="45619"/>
                  </a:cubicBezTo>
                  <a:cubicBezTo>
                    <a:pt x="21926" y="46127"/>
                    <a:pt x="21253" y="46645"/>
                    <a:pt x="20590" y="47174"/>
                  </a:cubicBezTo>
                  <a:cubicBezTo>
                    <a:pt x="22280" y="40820"/>
                    <a:pt x="27004" y="36013"/>
                    <a:pt x="32011" y="31932"/>
                  </a:cubicBezTo>
                  <a:cubicBezTo>
                    <a:pt x="34764" y="29687"/>
                    <a:pt x="37607" y="27550"/>
                    <a:pt x="40539" y="25524"/>
                  </a:cubicBezTo>
                  <a:close/>
                  <a:moveTo>
                    <a:pt x="31859" y="40734"/>
                  </a:moveTo>
                  <a:cubicBezTo>
                    <a:pt x="36210" y="42403"/>
                    <a:pt x="40745" y="43683"/>
                    <a:pt x="45195" y="45046"/>
                  </a:cubicBezTo>
                  <a:cubicBezTo>
                    <a:pt x="46573" y="45468"/>
                    <a:pt x="48204" y="45910"/>
                    <a:pt x="49733" y="45910"/>
                  </a:cubicBezTo>
                  <a:cubicBezTo>
                    <a:pt x="50570" y="45910"/>
                    <a:pt x="51376" y="45778"/>
                    <a:pt x="52093" y="45438"/>
                  </a:cubicBezTo>
                  <a:lnTo>
                    <a:pt x="52093" y="45438"/>
                  </a:lnTo>
                  <a:cubicBezTo>
                    <a:pt x="50573" y="47591"/>
                    <a:pt x="48408" y="48387"/>
                    <a:pt x="46070" y="48387"/>
                  </a:cubicBezTo>
                  <a:cubicBezTo>
                    <a:pt x="43630" y="48387"/>
                    <a:pt x="41001" y="47520"/>
                    <a:pt x="38720" y="46425"/>
                  </a:cubicBezTo>
                  <a:cubicBezTo>
                    <a:pt x="35496" y="44877"/>
                    <a:pt x="32268" y="43111"/>
                    <a:pt x="28707" y="43111"/>
                  </a:cubicBezTo>
                  <a:cubicBezTo>
                    <a:pt x="28496" y="43111"/>
                    <a:pt x="28283" y="43117"/>
                    <a:pt x="28069" y="43130"/>
                  </a:cubicBezTo>
                  <a:cubicBezTo>
                    <a:pt x="29318" y="42309"/>
                    <a:pt x="30580" y="41510"/>
                    <a:pt x="31859" y="40734"/>
                  </a:cubicBezTo>
                  <a:close/>
                  <a:moveTo>
                    <a:pt x="28731" y="43654"/>
                  </a:moveTo>
                  <a:cubicBezTo>
                    <a:pt x="33991" y="43654"/>
                    <a:pt x="38458" y="47564"/>
                    <a:pt x="43562" y="48656"/>
                  </a:cubicBezTo>
                  <a:cubicBezTo>
                    <a:pt x="44266" y="48807"/>
                    <a:pt x="45033" y="48888"/>
                    <a:pt x="45816" y="48888"/>
                  </a:cubicBezTo>
                  <a:cubicBezTo>
                    <a:pt x="47100" y="48888"/>
                    <a:pt x="48429" y="48669"/>
                    <a:pt x="49593" y="48179"/>
                  </a:cubicBezTo>
                  <a:lnTo>
                    <a:pt x="49593" y="48179"/>
                  </a:lnTo>
                  <a:cubicBezTo>
                    <a:pt x="48063" y="48950"/>
                    <a:pt x="46246" y="49274"/>
                    <a:pt x="44407" y="49274"/>
                  </a:cubicBezTo>
                  <a:cubicBezTo>
                    <a:pt x="42318" y="49274"/>
                    <a:pt x="40201" y="48856"/>
                    <a:pt x="38449" y="48203"/>
                  </a:cubicBezTo>
                  <a:lnTo>
                    <a:pt x="38448" y="48204"/>
                  </a:lnTo>
                  <a:cubicBezTo>
                    <a:pt x="35379" y="47058"/>
                    <a:pt x="31610" y="44182"/>
                    <a:pt x="27977" y="43739"/>
                  </a:cubicBezTo>
                  <a:lnTo>
                    <a:pt x="27907" y="43686"/>
                  </a:lnTo>
                  <a:cubicBezTo>
                    <a:pt x="28184" y="43665"/>
                    <a:pt x="28458" y="43654"/>
                    <a:pt x="28731" y="43654"/>
                  </a:cubicBezTo>
                  <a:close/>
                  <a:moveTo>
                    <a:pt x="25364" y="32930"/>
                  </a:moveTo>
                  <a:cubicBezTo>
                    <a:pt x="21789" y="37296"/>
                    <a:pt x="18547" y="42306"/>
                    <a:pt x="19102" y="48087"/>
                  </a:cubicBezTo>
                  <a:cubicBezTo>
                    <a:pt x="19098" y="48193"/>
                    <a:pt x="19092" y="48299"/>
                    <a:pt x="19092" y="48403"/>
                  </a:cubicBezTo>
                  <a:lnTo>
                    <a:pt x="19091" y="48403"/>
                  </a:lnTo>
                  <a:cubicBezTo>
                    <a:pt x="18371" y="49013"/>
                    <a:pt x="17664" y="49635"/>
                    <a:pt x="16971" y="50274"/>
                  </a:cubicBezTo>
                  <a:cubicBezTo>
                    <a:pt x="17252" y="46557"/>
                    <a:pt x="18200" y="42978"/>
                    <a:pt x="19994" y="39679"/>
                  </a:cubicBezTo>
                  <a:cubicBezTo>
                    <a:pt x="21417" y="37060"/>
                    <a:pt x="23275" y="34927"/>
                    <a:pt x="25364" y="32930"/>
                  </a:cubicBezTo>
                  <a:close/>
                  <a:moveTo>
                    <a:pt x="24443" y="33175"/>
                  </a:moveTo>
                  <a:cubicBezTo>
                    <a:pt x="19672" y="37592"/>
                    <a:pt x="16804" y="44455"/>
                    <a:pt x="16459" y="50750"/>
                  </a:cubicBezTo>
                  <a:cubicBezTo>
                    <a:pt x="16181" y="51012"/>
                    <a:pt x="15906" y="51277"/>
                    <a:pt x="15633" y="51545"/>
                  </a:cubicBezTo>
                  <a:cubicBezTo>
                    <a:pt x="15356" y="45686"/>
                    <a:pt x="17507" y="40118"/>
                    <a:pt x="21385" y="35920"/>
                  </a:cubicBezTo>
                  <a:cubicBezTo>
                    <a:pt x="22327" y="34924"/>
                    <a:pt x="23350" y="34006"/>
                    <a:pt x="24443" y="33175"/>
                  </a:cubicBezTo>
                  <a:close/>
                  <a:moveTo>
                    <a:pt x="16617" y="43043"/>
                  </a:moveTo>
                  <a:lnTo>
                    <a:pt x="16617" y="43043"/>
                  </a:lnTo>
                  <a:cubicBezTo>
                    <a:pt x="15554" y="45873"/>
                    <a:pt x="15054" y="48921"/>
                    <a:pt x="15212" y="51966"/>
                  </a:cubicBezTo>
                  <a:lnTo>
                    <a:pt x="15212" y="51967"/>
                  </a:lnTo>
                  <a:cubicBezTo>
                    <a:pt x="14916" y="52263"/>
                    <a:pt x="14625" y="52561"/>
                    <a:pt x="14337" y="52863"/>
                  </a:cubicBezTo>
                  <a:cubicBezTo>
                    <a:pt x="14449" y="49473"/>
                    <a:pt x="15224" y="46136"/>
                    <a:pt x="16617" y="43043"/>
                  </a:cubicBezTo>
                  <a:close/>
                  <a:moveTo>
                    <a:pt x="25479" y="44894"/>
                  </a:moveTo>
                  <a:cubicBezTo>
                    <a:pt x="30994" y="45415"/>
                    <a:pt x="33931" y="51637"/>
                    <a:pt x="39091" y="53128"/>
                  </a:cubicBezTo>
                  <a:cubicBezTo>
                    <a:pt x="38934" y="53137"/>
                    <a:pt x="38777" y="53141"/>
                    <a:pt x="38620" y="53141"/>
                  </a:cubicBezTo>
                  <a:cubicBezTo>
                    <a:pt x="34689" y="53141"/>
                    <a:pt x="31129" y="50471"/>
                    <a:pt x="27532" y="48983"/>
                  </a:cubicBezTo>
                  <a:lnTo>
                    <a:pt x="27532" y="48984"/>
                  </a:lnTo>
                  <a:cubicBezTo>
                    <a:pt x="26057" y="48373"/>
                    <a:pt x="24194" y="47844"/>
                    <a:pt x="22411" y="47844"/>
                  </a:cubicBezTo>
                  <a:cubicBezTo>
                    <a:pt x="22106" y="47844"/>
                    <a:pt x="21803" y="47859"/>
                    <a:pt x="21505" y="47892"/>
                  </a:cubicBezTo>
                  <a:cubicBezTo>
                    <a:pt x="22816" y="46834"/>
                    <a:pt x="24147" y="45833"/>
                    <a:pt x="25479" y="44894"/>
                  </a:cubicBezTo>
                  <a:close/>
                  <a:moveTo>
                    <a:pt x="22963" y="48709"/>
                  </a:moveTo>
                  <a:cubicBezTo>
                    <a:pt x="23542" y="48709"/>
                    <a:pt x="24139" y="48770"/>
                    <a:pt x="24775" y="48904"/>
                  </a:cubicBezTo>
                  <a:cubicBezTo>
                    <a:pt x="27110" y="49399"/>
                    <a:pt x="29210" y="50621"/>
                    <a:pt x="31317" y="51687"/>
                  </a:cubicBezTo>
                  <a:cubicBezTo>
                    <a:pt x="32145" y="52106"/>
                    <a:pt x="32995" y="52503"/>
                    <a:pt x="33859" y="52844"/>
                  </a:cubicBezTo>
                  <a:cubicBezTo>
                    <a:pt x="33493" y="52827"/>
                    <a:pt x="33131" y="52819"/>
                    <a:pt x="32770" y="52819"/>
                  </a:cubicBezTo>
                  <a:cubicBezTo>
                    <a:pt x="30954" y="52819"/>
                    <a:pt x="29191" y="53043"/>
                    <a:pt x="27342" y="53575"/>
                  </a:cubicBezTo>
                  <a:lnTo>
                    <a:pt x="27342" y="53576"/>
                  </a:lnTo>
                  <a:cubicBezTo>
                    <a:pt x="26711" y="53654"/>
                    <a:pt x="26090" y="53697"/>
                    <a:pt x="25474" y="53697"/>
                  </a:cubicBezTo>
                  <a:cubicBezTo>
                    <a:pt x="23721" y="53697"/>
                    <a:pt x="22012" y="53352"/>
                    <a:pt x="20249" y="52496"/>
                  </a:cubicBezTo>
                  <a:cubicBezTo>
                    <a:pt x="19310" y="52039"/>
                    <a:pt x="18345" y="51546"/>
                    <a:pt x="17391" y="51546"/>
                  </a:cubicBezTo>
                  <a:cubicBezTo>
                    <a:pt x="17371" y="51546"/>
                    <a:pt x="17352" y="51546"/>
                    <a:pt x="17332" y="51547"/>
                  </a:cubicBezTo>
                  <a:cubicBezTo>
                    <a:pt x="18176" y="50743"/>
                    <a:pt x="19038" y="49965"/>
                    <a:pt x="19918" y="49212"/>
                  </a:cubicBezTo>
                  <a:cubicBezTo>
                    <a:pt x="20944" y="48904"/>
                    <a:pt x="21923" y="48709"/>
                    <a:pt x="22963" y="48709"/>
                  </a:cubicBezTo>
                  <a:close/>
                  <a:moveTo>
                    <a:pt x="15858" y="42530"/>
                  </a:moveTo>
                  <a:cubicBezTo>
                    <a:pt x="14328" y="45807"/>
                    <a:pt x="13465" y="49394"/>
                    <a:pt x="13440" y="53057"/>
                  </a:cubicBezTo>
                  <a:cubicBezTo>
                    <a:pt x="13439" y="53297"/>
                    <a:pt x="13592" y="53432"/>
                    <a:pt x="13771" y="53466"/>
                  </a:cubicBezTo>
                  <a:cubicBezTo>
                    <a:pt x="13519" y="53739"/>
                    <a:pt x="13270" y="54015"/>
                    <a:pt x="13025" y="54295"/>
                  </a:cubicBezTo>
                  <a:cubicBezTo>
                    <a:pt x="11923" y="51891"/>
                    <a:pt x="12250" y="49096"/>
                    <a:pt x="13285" y="46689"/>
                  </a:cubicBezTo>
                  <a:cubicBezTo>
                    <a:pt x="13944" y="45158"/>
                    <a:pt x="14910" y="43853"/>
                    <a:pt x="15858" y="42530"/>
                  </a:cubicBezTo>
                  <a:close/>
                  <a:moveTo>
                    <a:pt x="17441" y="52050"/>
                  </a:moveTo>
                  <a:cubicBezTo>
                    <a:pt x="18600" y="52050"/>
                    <a:pt x="19688" y="52833"/>
                    <a:pt x="20806" y="53301"/>
                  </a:cubicBezTo>
                  <a:cubicBezTo>
                    <a:pt x="21736" y="53691"/>
                    <a:pt x="22711" y="53956"/>
                    <a:pt x="23710" y="54090"/>
                  </a:cubicBezTo>
                  <a:cubicBezTo>
                    <a:pt x="24238" y="54161"/>
                    <a:pt x="24771" y="54197"/>
                    <a:pt x="25305" y="54197"/>
                  </a:cubicBezTo>
                  <a:cubicBezTo>
                    <a:pt x="25364" y="54197"/>
                    <a:pt x="25423" y="54196"/>
                    <a:pt x="25483" y="54195"/>
                  </a:cubicBezTo>
                  <a:lnTo>
                    <a:pt x="25483" y="54195"/>
                  </a:lnTo>
                  <a:cubicBezTo>
                    <a:pt x="23974" y="54768"/>
                    <a:pt x="22521" y="55481"/>
                    <a:pt x="21145" y="56323"/>
                  </a:cubicBezTo>
                  <a:lnTo>
                    <a:pt x="21144" y="56323"/>
                  </a:lnTo>
                  <a:cubicBezTo>
                    <a:pt x="21140" y="56323"/>
                    <a:pt x="21136" y="56323"/>
                    <a:pt x="21131" y="56323"/>
                  </a:cubicBezTo>
                  <a:cubicBezTo>
                    <a:pt x="19292" y="56323"/>
                    <a:pt x="17223" y="55418"/>
                    <a:pt x="15419" y="55418"/>
                  </a:cubicBezTo>
                  <a:cubicBezTo>
                    <a:pt x="15328" y="55418"/>
                    <a:pt x="15238" y="55420"/>
                    <a:pt x="15149" y="55425"/>
                  </a:cubicBezTo>
                  <a:cubicBezTo>
                    <a:pt x="14489" y="55460"/>
                    <a:pt x="13804" y="55605"/>
                    <a:pt x="13203" y="55887"/>
                  </a:cubicBezTo>
                  <a:cubicBezTo>
                    <a:pt x="14304" y="54598"/>
                    <a:pt x="15470" y="53358"/>
                    <a:pt x="16684" y="52169"/>
                  </a:cubicBezTo>
                  <a:cubicBezTo>
                    <a:pt x="16941" y="52086"/>
                    <a:pt x="17192" y="52050"/>
                    <a:pt x="17441" y="52050"/>
                  </a:cubicBezTo>
                  <a:close/>
                  <a:moveTo>
                    <a:pt x="14739" y="43280"/>
                  </a:moveTo>
                  <a:cubicBezTo>
                    <a:pt x="12422" y="46635"/>
                    <a:pt x="11150" y="50835"/>
                    <a:pt x="12742" y="54614"/>
                  </a:cubicBezTo>
                  <a:cubicBezTo>
                    <a:pt x="11914" y="55565"/>
                    <a:pt x="11122" y="56553"/>
                    <a:pt x="10364" y="57576"/>
                  </a:cubicBezTo>
                  <a:cubicBezTo>
                    <a:pt x="8883" y="54192"/>
                    <a:pt x="9118" y="50339"/>
                    <a:pt x="11241" y="47219"/>
                  </a:cubicBezTo>
                  <a:cubicBezTo>
                    <a:pt x="12230" y="45767"/>
                    <a:pt x="13515" y="44545"/>
                    <a:pt x="14739" y="43280"/>
                  </a:cubicBezTo>
                  <a:close/>
                  <a:moveTo>
                    <a:pt x="15535" y="56157"/>
                  </a:moveTo>
                  <a:cubicBezTo>
                    <a:pt x="17139" y="56157"/>
                    <a:pt x="18904" y="56657"/>
                    <a:pt x="20505" y="56723"/>
                  </a:cubicBezTo>
                  <a:cubicBezTo>
                    <a:pt x="19961" y="57076"/>
                    <a:pt x="19433" y="57451"/>
                    <a:pt x="18917" y="57843"/>
                  </a:cubicBezTo>
                  <a:lnTo>
                    <a:pt x="18917" y="57844"/>
                  </a:lnTo>
                  <a:cubicBezTo>
                    <a:pt x="18696" y="57885"/>
                    <a:pt x="18470" y="57902"/>
                    <a:pt x="18238" y="57902"/>
                  </a:cubicBezTo>
                  <a:cubicBezTo>
                    <a:pt x="16774" y="57902"/>
                    <a:pt x="15120" y="57200"/>
                    <a:pt x="13614" y="57200"/>
                  </a:cubicBezTo>
                  <a:cubicBezTo>
                    <a:pt x="13258" y="57200"/>
                    <a:pt x="12911" y="57239"/>
                    <a:pt x="12577" y="57336"/>
                  </a:cubicBezTo>
                  <a:cubicBezTo>
                    <a:pt x="12489" y="57362"/>
                    <a:pt x="12402" y="57389"/>
                    <a:pt x="12315" y="57419"/>
                  </a:cubicBezTo>
                  <a:cubicBezTo>
                    <a:pt x="13203" y="56443"/>
                    <a:pt x="14323" y="56157"/>
                    <a:pt x="15535" y="56157"/>
                  </a:cubicBezTo>
                  <a:close/>
                  <a:moveTo>
                    <a:pt x="17089" y="39951"/>
                  </a:moveTo>
                  <a:lnTo>
                    <a:pt x="17089" y="39951"/>
                  </a:lnTo>
                  <a:cubicBezTo>
                    <a:pt x="14725" y="42998"/>
                    <a:pt x="11346" y="45411"/>
                    <a:pt x="9813" y="48991"/>
                  </a:cubicBezTo>
                  <a:cubicBezTo>
                    <a:pt x="8565" y="51907"/>
                    <a:pt x="8675" y="55230"/>
                    <a:pt x="9991" y="58081"/>
                  </a:cubicBezTo>
                  <a:cubicBezTo>
                    <a:pt x="9379" y="58929"/>
                    <a:pt x="8793" y="59802"/>
                    <a:pt x="8233" y="60700"/>
                  </a:cubicBezTo>
                  <a:cubicBezTo>
                    <a:pt x="8208" y="60740"/>
                    <a:pt x="8185" y="60780"/>
                    <a:pt x="8161" y="60818"/>
                  </a:cubicBezTo>
                  <a:cubicBezTo>
                    <a:pt x="7555" y="59190"/>
                    <a:pt x="7040" y="57710"/>
                    <a:pt x="7079" y="55882"/>
                  </a:cubicBezTo>
                  <a:cubicBezTo>
                    <a:pt x="7125" y="53796"/>
                    <a:pt x="7696" y="51701"/>
                    <a:pt x="8617" y="49835"/>
                  </a:cubicBezTo>
                  <a:cubicBezTo>
                    <a:pt x="9156" y="48740"/>
                    <a:pt x="9802" y="47751"/>
                    <a:pt x="10513" y="46825"/>
                  </a:cubicBezTo>
                  <a:cubicBezTo>
                    <a:pt x="11037" y="46180"/>
                    <a:pt x="11577" y="45546"/>
                    <a:pt x="12130" y="44925"/>
                  </a:cubicBezTo>
                  <a:cubicBezTo>
                    <a:pt x="13708" y="43223"/>
                    <a:pt x="15454" y="41666"/>
                    <a:pt x="17089" y="39951"/>
                  </a:cubicBezTo>
                  <a:close/>
                  <a:moveTo>
                    <a:pt x="13953" y="57648"/>
                  </a:moveTo>
                  <a:cubicBezTo>
                    <a:pt x="14845" y="57648"/>
                    <a:pt x="15707" y="57895"/>
                    <a:pt x="16625" y="58099"/>
                  </a:cubicBezTo>
                  <a:cubicBezTo>
                    <a:pt x="17106" y="58205"/>
                    <a:pt x="17584" y="58277"/>
                    <a:pt x="18044" y="58277"/>
                  </a:cubicBezTo>
                  <a:cubicBezTo>
                    <a:pt x="18157" y="58277"/>
                    <a:pt x="18269" y="58272"/>
                    <a:pt x="18380" y="58263"/>
                  </a:cubicBezTo>
                  <a:lnTo>
                    <a:pt x="18380" y="58263"/>
                  </a:lnTo>
                  <a:cubicBezTo>
                    <a:pt x="17334" y="59100"/>
                    <a:pt x="16359" y="60021"/>
                    <a:pt x="15464" y="61018"/>
                  </a:cubicBezTo>
                  <a:cubicBezTo>
                    <a:pt x="13793" y="61509"/>
                    <a:pt x="11940" y="61255"/>
                    <a:pt x="10262" y="61907"/>
                  </a:cubicBezTo>
                  <a:cubicBezTo>
                    <a:pt x="9495" y="62207"/>
                    <a:pt x="8726" y="62652"/>
                    <a:pt x="8073" y="63221"/>
                  </a:cubicBezTo>
                  <a:cubicBezTo>
                    <a:pt x="8867" y="61776"/>
                    <a:pt x="9763" y="60375"/>
                    <a:pt x="10741" y="59018"/>
                  </a:cubicBezTo>
                  <a:cubicBezTo>
                    <a:pt x="11282" y="58492"/>
                    <a:pt x="11907" y="58070"/>
                    <a:pt x="12718" y="57826"/>
                  </a:cubicBezTo>
                  <a:cubicBezTo>
                    <a:pt x="13141" y="57699"/>
                    <a:pt x="13550" y="57648"/>
                    <a:pt x="13953" y="57648"/>
                  </a:cubicBezTo>
                  <a:close/>
                  <a:moveTo>
                    <a:pt x="7767" y="50554"/>
                  </a:moveTo>
                  <a:lnTo>
                    <a:pt x="7767" y="50554"/>
                  </a:lnTo>
                  <a:cubicBezTo>
                    <a:pt x="7728" y="50642"/>
                    <a:pt x="7686" y="50729"/>
                    <a:pt x="7650" y="50817"/>
                  </a:cubicBezTo>
                  <a:cubicBezTo>
                    <a:pt x="6383" y="53906"/>
                    <a:pt x="5817" y="58369"/>
                    <a:pt x="7877" y="61284"/>
                  </a:cubicBezTo>
                  <a:cubicBezTo>
                    <a:pt x="7320" y="62217"/>
                    <a:pt x="6791" y="63188"/>
                    <a:pt x="6301" y="64188"/>
                  </a:cubicBezTo>
                  <a:cubicBezTo>
                    <a:pt x="4754" y="60983"/>
                    <a:pt x="4595" y="57412"/>
                    <a:pt x="5630" y="54114"/>
                  </a:cubicBezTo>
                  <a:cubicBezTo>
                    <a:pt x="5912" y="53598"/>
                    <a:pt x="6202" y="53088"/>
                    <a:pt x="6496" y="52587"/>
                  </a:cubicBezTo>
                  <a:cubicBezTo>
                    <a:pt x="6902" y="51894"/>
                    <a:pt x="7325" y="51217"/>
                    <a:pt x="7767" y="50554"/>
                  </a:cubicBezTo>
                  <a:close/>
                  <a:moveTo>
                    <a:pt x="4767" y="55791"/>
                  </a:moveTo>
                  <a:lnTo>
                    <a:pt x="4767" y="55791"/>
                  </a:lnTo>
                  <a:cubicBezTo>
                    <a:pt x="4183" y="58767"/>
                    <a:pt x="4637" y="61933"/>
                    <a:pt x="6056" y="64695"/>
                  </a:cubicBezTo>
                  <a:lnTo>
                    <a:pt x="6056" y="64696"/>
                  </a:lnTo>
                  <a:cubicBezTo>
                    <a:pt x="6002" y="64810"/>
                    <a:pt x="5950" y="64925"/>
                    <a:pt x="5897" y="65040"/>
                  </a:cubicBezTo>
                  <a:cubicBezTo>
                    <a:pt x="4389" y="62676"/>
                    <a:pt x="3888" y="60100"/>
                    <a:pt x="4051" y="57394"/>
                  </a:cubicBezTo>
                  <a:cubicBezTo>
                    <a:pt x="4272" y="56853"/>
                    <a:pt x="4511" y="56319"/>
                    <a:pt x="4767" y="55791"/>
                  </a:cubicBezTo>
                  <a:close/>
                  <a:moveTo>
                    <a:pt x="14984" y="61573"/>
                  </a:moveTo>
                  <a:lnTo>
                    <a:pt x="14984" y="61573"/>
                  </a:lnTo>
                  <a:cubicBezTo>
                    <a:pt x="14696" y="61916"/>
                    <a:pt x="14414" y="62265"/>
                    <a:pt x="14145" y="62624"/>
                  </a:cubicBezTo>
                  <a:cubicBezTo>
                    <a:pt x="11778" y="63413"/>
                    <a:pt x="8821" y="63872"/>
                    <a:pt x="6933" y="65472"/>
                  </a:cubicBezTo>
                  <a:cubicBezTo>
                    <a:pt x="6977" y="65378"/>
                    <a:pt x="7021" y="65285"/>
                    <a:pt x="7065" y="65191"/>
                  </a:cubicBezTo>
                  <a:cubicBezTo>
                    <a:pt x="8759" y="63220"/>
                    <a:pt x="10257" y="62158"/>
                    <a:pt x="12962" y="61888"/>
                  </a:cubicBezTo>
                  <a:cubicBezTo>
                    <a:pt x="13658" y="61818"/>
                    <a:pt x="14345" y="61749"/>
                    <a:pt x="14984" y="61573"/>
                  </a:cubicBezTo>
                  <a:close/>
                  <a:moveTo>
                    <a:pt x="13825" y="63072"/>
                  </a:moveTo>
                  <a:cubicBezTo>
                    <a:pt x="13525" y="63493"/>
                    <a:pt x="13232" y="63922"/>
                    <a:pt x="12958" y="64365"/>
                  </a:cubicBezTo>
                  <a:cubicBezTo>
                    <a:pt x="12614" y="64924"/>
                    <a:pt x="12257" y="65540"/>
                    <a:pt x="11875" y="66166"/>
                  </a:cubicBezTo>
                  <a:cubicBezTo>
                    <a:pt x="10544" y="67185"/>
                    <a:pt x="8682" y="67300"/>
                    <a:pt x="7080" y="67883"/>
                  </a:cubicBezTo>
                  <a:cubicBezTo>
                    <a:pt x="6614" y="68053"/>
                    <a:pt x="6120" y="68281"/>
                    <a:pt x="5689" y="68582"/>
                  </a:cubicBezTo>
                  <a:cubicBezTo>
                    <a:pt x="5852" y="68101"/>
                    <a:pt x="6027" y="67625"/>
                    <a:pt x="6214" y="67154"/>
                  </a:cubicBezTo>
                  <a:lnTo>
                    <a:pt x="6213" y="67154"/>
                  </a:lnTo>
                  <a:cubicBezTo>
                    <a:pt x="8182" y="64748"/>
                    <a:pt x="11094" y="64227"/>
                    <a:pt x="13825" y="63072"/>
                  </a:cubicBezTo>
                  <a:close/>
                  <a:moveTo>
                    <a:pt x="3629" y="58505"/>
                  </a:moveTo>
                  <a:lnTo>
                    <a:pt x="3629" y="58505"/>
                  </a:lnTo>
                  <a:cubicBezTo>
                    <a:pt x="3610" y="60944"/>
                    <a:pt x="4406" y="63393"/>
                    <a:pt x="5710" y="65455"/>
                  </a:cubicBezTo>
                  <a:cubicBezTo>
                    <a:pt x="5136" y="66743"/>
                    <a:pt x="4632" y="68071"/>
                    <a:pt x="4220" y="69425"/>
                  </a:cubicBezTo>
                  <a:cubicBezTo>
                    <a:pt x="3738" y="68593"/>
                    <a:pt x="3284" y="67769"/>
                    <a:pt x="3025" y="66789"/>
                  </a:cubicBezTo>
                  <a:cubicBezTo>
                    <a:pt x="2610" y="65229"/>
                    <a:pt x="2552" y="63585"/>
                    <a:pt x="2769" y="61989"/>
                  </a:cubicBezTo>
                  <a:cubicBezTo>
                    <a:pt x="2930" y="60798"/>
                    <a:pt x="3232" y="59637"/>
                    <a:pt x="3629" y="58505"/>
                  </a:cubicBezTo>
                  <a:close/>
                  <a:moveTo>
                    <a:pt x="11381" y="66960"/>
                  </a:moveTo>
                  <a:cubicBezTo>
                    <a:pt x="9948" y="69196"/>
                    <a:pt x="8159" y="71335"/>
                    <a:pt x="5544" y="71335"/>
                  </a:cubicBezTo>
                  <a:cubicBezTo>
                    <a:pt x="5338" y="71335"/>
                    <a:pt x="5126" y="71322"/>
                    <a:pt x="4910" y="71294"/>
                  </a:cubicBezTo>
                  <a:cubicBezTo>
                    <a:pt x="5040" y="70739"/>
                    <a:pt x="5187" y="70188"/>
                    <a:pt x="5348" y="69643"/>
                  </a:cubicBezTo>
                  <a:lnTo>
                    <a:pt x="5348" y="69644"/>
                  </a:lnTo>
                  <a:cubicBezTo>
                    <a:pt x="5862" y="69082"/>
                    <a:pt x="6424" y="68632"/>
                    <a:pt x="7210" y="68332"/>
                  </a:cubicBezTo>
                  <a:cubicBezTo>
                    <a:pt x="8192" y="67957"/>
                    <a:pt x="9249" y="67825"/>
                    <a:pt x="10240" y="67482"/>
                  </a:cubicBezTo>
                  <a:cubicBezTo>
                    <a:pt x="10654" y="67340"/>
                    <a:pt x="11035" y="67166"/>
                    <a:pt x="11381" y="66960"/>
                  </a:cubicBezTo>
                  <a:close/>
                  <a:moveTo>
                    <a:pt x="3117" y="72580"/>
                  </a:moveTo>
                  <a:cubicBezTo>
                    <a:pt x="3211" y="72656"/>
                    <a:pt x="3305" y="72727"/>
                    <a:pt x="3402" y="72795"/>
                  </a:cubicBezTo>
                  <a:cubicBezTo>
                    <a:pt x="3399" y="72814"/>
                    <a:pt x="3395" y="72832"/>
                    <a:pt x="3392" y="72851"/>
                  </a:cubicBezTo>
                  <a:cubicBezTo>
                    <a:pt x="3300" y="72759"/>
                    <a:pt x="3208" y="72668"/>
                    <a:pt x="3117" y="72580"/>
                  </a:cubicBezTo>
                  <a:close/>
                  <a:moveTo>
                    <a:pt x="77606" y="0"/>
                  </a:moveTo>
                  <a:cubicBezTo>
                    <a:pt x="77537" y="0"/>
                    <a:pt x="77465" y="37"/>
                    <a:pt x="77435" y="119"/>
                  </a:cubicBezTo>
                  <a:cubicBezTo>
                    <a:pt x="77414" y="177"/>
                    <a:pt x="77390" y="233"/>
                    <a:pt x="77368" y="290"/>
                  </a:cubicBezTo>
                  <a:cubicBezTo>
                    <a:pt x="77309" y="322"/>
                    <a:pt x="77274" y="384"/>
                    <a:pt x="77274" y="450"/>
                  </a:cubicBezTo>
                  <a:lnTo>
                    <a:pt x="77274" y="534"/>
                  </a:lnTo>
                  <a:cubicBezTo>
                    <a:pt x="77203" y="720"/>
                    <a:pt x="77131" y="904"/>
                    <a:pt x="77058" y="1087"/>
                  </a:cubicBezTo>
                  <a:cubicBezTo>
                    <a:pt x="75097" y="3267"/>
                    <a:pt x="73354" y="5431"/>
                    <a:pt x="70957" y="7211"/>
                  </a:cubicBezTo>
                  <a:cubicBezTo>
                    <a:pt x="68570" y="8984"/>
                    <a:pt x="65951" y="10423"/>
                    <a:pt x="63305" y="11768"/>
                  </a:cubicBezTo>
                  <a:cubicBezTo>
                    <a:pt x="57390" y="14777"/>
                    <a:pt x="51463" y="17654"/>
                    <a:pt x="45817" y="21163"/>
                  </a:cubicBezTo>
                  <a:cubicBezTo>
                    <a:pt x="40132" y="24695"/>
                    <a:pt x="34551" y="28530"/>
                    <a:pt x="29503" y="32937"/>
                  </a:cubicBezTo>
                  <a:cubicBezTo>
                    <a:pt x="26376" y="35668"/>
                    <a:pt x="23437" y="38805"/>
                    <a:pt x="21501" y="42465"/>
                  </a:cubicBezTo>
                  <a:cubicBezTo>
                    <a:pt x="22203" y="40763"/>
                    <a:pt x="23073" y="39127"/>
                    <a:pt x="24222" y="37521"/>
                  </a:cubicBezTo>
                  <a:cubicBezTo>
                    <a:pt x="26570" y="34241"/>
                    <a:pt x="29514" y="31389"/>
                    <a:pt x="32423" y="28613"/>
                  </a:cubicBezTo>
                  <a:cubicBezTo>
                    <a:pt x="32491" y="28549"/>
                    <a:pt x="32426" y="28457"/>
                    <a:pt x="32353" y="28457"/>
                  </a:cubicBezTo>
                  <a:cubicBezTo>
                    <a:pt x="32332" y="28457"/>
                    <a:pt x="32310" y="28464"/>
                    <a:pt x="32291" y="28483"/>
                  </a:cubicBezTo>
                  <a:cubicBezTo>
                    <a:pt x="29211" y="31330"/>
                    <a:pt x="26105" y="34149"/>
                    <a:pt x="23589" y="37529"/>
                  </a:cubicBezTo>
                  <a:cubicBezTo>
                    <a:pt x="22594" y="38865"/>
                    <a:pt x="21612" y="40373"/>
                    <a:pt x="20820" y="41975"/>
                  </a:cubicBezTo>
                  <a:cubicBezTo>
                    <a:pt x="22355" y="37790"/>
                    <a:pt x="25313" y="34191"/>
                    <a:pt x="28337" y="30720"/>
                  </a:cubicBezTo>
                  <a:cubicBezTo>
                    <a:pt x="28599" y="30418"/>
                    <a:pt x="28366" y="30017"/>
                    <a:pt x="28033" y="30017"/>
                  </a:cubicBezTo>
                  <a:cubicBezTo>
                    <a:pt x="27967" y="30017"/>
                    <a:pt x="27897" y="30033"/>
                    <a:pt x="27826" y="30069"/>
                  </a:cubicBezTo>
                  <a:cubicBezTo>
                    <a:pt x="23987" y="32012"/>
                    <a:pt x="20703" y="34927"/>
                    <a:pt x="18244" y="38419"/>
                  </a:cubicBezTo>
                  <a:cubicBezTo>
                    <a:pt x="18227" y="38413"/>
                    <a:pt x="18209" y="38411"/>
                    <a:pt x="18192" y="38411"/>
                  </a:cubicBezTo>
                  <a:cubicBezTo>
                    <a:pt x="18157" y="38411"/>
                    <a:pt x="18123" y="38421"/>
                    <a:pt x="18094" y="38442"/>
                  </a:cubicBezTo>
                  <a:cubicBezTo>
                    <a:pt x="12465" y="42273"/>
                    <a:pt x="7959" y="47774"/>
                    <a:pt x="4746" y="53747"/>
                  </a:cubicBezTo>
                  <a:cubicBezTo>
                    <a:pt x="3146" y="56721"/>
                    <a:pt x="1795" y="59957"/>
                    <a:pt x="1681" y="63378"/>
                  </a:cubicBezTo>
                  <a:cubicBezTo>
                    <a:pt x="1603" y="65756"/>
                    <a:pt x="2133" y="68860"/>
                    <a:pt x="3868" y="70679"/>
                  </a:cubicBezTo>
                  <a:cubicBezTo>
                    <a:pt x="3837" y="70798"/>
                    <a:pt x="3806" y="70918"/>
                    <a:pt x="3776" y="71037"/>
                  </a:cubicBezTo>
                  <a:cubicBezTo>
                    <a:pt x="3174" y="70419"/>
                    <a:pt x="2531" y="69844"/>
                    <a:pt x="2075" y="69063"/>
                  </a:cubicBezTo>
                  <a:cubicBezTo>
                    <a:pt x="1328" y="67783"/>
                    <a:pt x="972" y="66363"/>
                    <a:pt x="799" y="64902"/>
                  </a:cubicBezTo>
                  <a:cubicBezTo>
                    <a:pt x="791" y="64838"/>
                    <a:pt x="742" y="64805"/>
                    <a:pt x="694" y="64805"/>
                  </a:cubicBezTo>
                  <a:cubicBezTo>
                    <a:pt x="645" y="64805"/>
                    <a:pt x="597" y="64839"/>
                    <a:pt x="594" y="64906"/>
                  </a:cubicBezTo>
                  <a:cubicBezTo>
                    <a:pt x="543" y="66339"/>
                    <a:pt x="891" y="67693"/>
                    <a:pt x="1521" y="68976"/>
                  </a:cubicBezTo>
                  <a:cubicBezTo>
                    <a:pt x="1991" y="69932"/>
                    <a:pt x="2673" y="71136"/>
                    <a:pt x="3593" y="71825"/>
                  </a:cubicBezTo>
                  <a:cubicBezTo>
                    <a:pt x="3584" y="71869"/>
                    <a:pt x="3575" y="71912"/>
                    <a:pt x="3565" y="71955"/>
                  </a:cubicBezTo>
                  <a:cubicBezTo>
                    <a:pt x="3538" y="71957"/>
                    <a:pt x="3510" y="71961"/>
                    <a:pt x="3482" y="71963"/>
                  </a:cubicBezTo>
                  <a:cubicBezTo>
                    <a:pt x="3464" y="71966"/>
                    <a:pt x="3447" y="71970"/>
                    <a:pt x="3431" y="71976"/>
                  </a:cubicBezTo>
                  <a:cubicBezTo>
                    <a:pt x="2922" y="71510"/>
                    <a:pt x="2394" y="71061"/>
                    <a:pt x="1959" y="70509"/>
                  </a:cubicBezTo>
                  <a:cubicBezTo>
                    <a:pt x="1228" y="69585"/>
                    <a:pt x="645" y="68551"/>
                    <a:pt x="183" y="67470"/>
                  </a:cubicBezTo>
                  <a:cubicBezTo>
                    <a:pt x="166" y="67431"/>
                    <a:pt x="132" y="67414"/>
                    <a:pt x="98" y="67414"/>
                  </a:cubicBezTo>
                  <a:cubicBezTo>
                    <a:pt x="48" y="67414"/>
                    <a:pt x="1" y="67453"/>
                    <a:pt x="21" y="67517"/>
                  </a:cubicBezTo>
                  <a:cubicBezTo>
                    <a:pt x="522" y="69158"/>
                    <a:pt x="1546" y="71237"/>
                    <a:pt x="2979" y="72468"/>
                  </a:cubicBezTo>
                  <a:cubicBezTo>
                    <a:pt x="2967" y="72464"/>
                    <a:pt x="2954" y="72462"/>
                    <a:pt x="2941" y="72462"/>
                  </a:cubicBezTo>
                  <a:cubicBezTo>
                    <a:pt x="2843" y="72462"/>
                    <a:pt x="2745" y="72570"/>
                    <a:pt x="2815" y="72669"/>
                  </a:cubicBezTo>
                  <a:cubicBezTo>
                    <a:pt x="2972" y="72892"/>
                    <a:pt x="3125" y="73141"/>
                    <a:pt x="3306" y="73360"/>
                  </a:cubicBezTo>
                  <a:cubicBezTo>
                    <a:pt x="2773" y="76750"/>
                    <a:pt x="2909" y="80196"/>
                    <a:pt x="4034" y="83462"/>
                  </a:cubicBezTo>
                  <a:cubicBezTo>
                    <a:pt x="4107" y="83670"/>
                    <a:pt x="4272" y="83761"/>
                    <a:pt x="4438" y="83761"/>
                  </a:cubicBezTo>
                  <a:cubicBezTo>
                    <a:pt x="4690" y="83761"/>
                    <a:pt x="4943" y="83550"/>
                    <a:pt x="4867" y="83221"/>
                  </a:cubicBezTo>
                  <a:cubicBezTo>
                    <a:pt x="4091" y="79843"/>
                    <a:pt x="4018" y="76569"/>
                    <a:pt x="4497" y="73423"/>
                  </a:cubicBezTo>
                  <a:lnTo>
                    <a:pt x="4497" y="73423"/>
                  </a:lnTo>
                  <a:cubicBezTo>
                    <a:pt x="4685" y="73454"/>
                    <a:pt x="4880" y="73465"/>
                    <a:pt x="5075" y="73465"/>
                  </a:cubicBezTo>
                  <a:cubicBezTo>
                    <a:pt x="5298" y="73465"/>
                    <a:pt x="5519" y="73451"/>
                    <a:pt x="5723" y="73438"/>
                  </a:cubicBezTo>
                  <a:cubicBezTo>
                    <a:pt x="6381" y="73400"/>
                    <a:pt x="7029" y="73263"/>
                    <a:pt x="7647" y="73033"/>
                  </a:cubicBezTo>
                  <a:cubicBezTo>
                    <a:pt x="7738" y="72999"/>
                    <a:pt x="7733" y="72844"/>
                    <a:pt x="7631" y="72844"/>
                  </a:cubicBezTo>
                  <a:cubicBezTo>
                    <a:pt x="7627" y="72844"/>
                    <a:pt x="7622" y="72844"/>
                    <a:pt x="7618" y="72845"/>
                  </a:cubicBezTo>
                  <a:cubicBezTo>
                    <a:pt x="6987" y="72915"/>
                    <a:pt x="6349" y="72975"/>
                    <a:pt x="5714" y="72984"/>
                  </a:cubicBezTo>
                  <a:cubicBezTo>
                    <a:pt x="5701" y="72984"/>
                    <a:pt x="5689" y="72984"/>
                    <a:pt x="5676" y="72984"/>
                  </a:cubicBezTo>
                  <a:cubicBezTo>
                    <a:pt x="5407" y="72984"/>
                    <a:pt x="5130" y="72952"/>
                    <a:pt x="4856" y="72933"/>
                  </a:cubicBezTo>
                  <a:cubicBezTo>
                    <a:pt x="6736" y="72822"/>
                    <a:pt x="8815" y="72390"/>
                    <a:pt x="10415" y="71479"/>
                  </a:cubicBezTo>
                  <a:cubicBezTo>
                    <a:pt x="10519" y="71420"/>
                    <a:pt x="10457" y="71276"/>
                    <a:pt x="10353" y="71276"/>
                  </a:cubicBezTo>
                  <a:cubicBezTo>
                    <a:pt x="10345" y="71276"/>
                    <a:pt x="10336" y="71277"/>
                    <a:pt x="10327" y="71278"/>
                  </a:cubicBezTo>
                  <a:cubicBezTo>
                    <a:pt x="9555" y="71451"/>
                    <a:pt x="8809" y="71627"/>
                    <a:pt x="8065" y="71791"/>
                  </a:cubicBezTo>
                  <a:cubicBezTo>
                    <a:pt x="9741" y="71110"/>
                    <a:pt x="11283" y="70067"/>
                    <a:pt x="12485" y="68809"/>
                  </a:cubicBezTo>
                  <a:cubicBezTo>
                    <a:pt x="12503" y="68791"/>
                    <a:pt x="12487" y="68759"/>
                    <a:pt x="12466" y="68759"/>
                  </a:cubicBezTo>
                  <a:cubicBezTo>
                    <a:pt x="12461" y="68759"/>
                    <a:pt x="12456" y="68760"/>
                    <a:pt x="12451" y="68764"/>
                  </a:cubicBezTo>
                  <a:cubicBezTo>
                    <a:pt x="11591" y="69425"/>
                    <a:pt x="10719" y="69962"/>
                    <a:pt x="9822" y="70397"/>
                  </a:cubicBezTo>
                  <a:cubicBezTo>
                    <a:pt x="10162" y="70093"/>
                    <a:pt x="10480" y="69765"/>
                    <a:pt x="10772" y="69417"/>
                  </a:cubicBezTo>
                  <a:cubicBezTo>
                    <a:pt x="13035" y="66718"/>
                    <a:pt x="14276" y="63407"/>
                    <a:pt x="16768" y="60847"/>
                  </a:cubicBezTo>
                  <a:cubicBezTo>
                    <a:pt x="18396" y="59174"/>
                    <a:pt x="20330" y="57693"/>
                    <a:pt x="22446" y="56491"/>
                  </a:cubicBezTo>
                  <a:cubicBezTo>
                    <a:pt x="22792" y="56372"/>
                    <a:pt x="23116" y="56196"/>
                    <a:pt x="23407" y="55973"/>
                  </a:cubicBezTo>
                  <a:cubicBezTo>
                    <a:pt x="26799" y="54224"/>
                    <a:pt x="30593" y="53188"/>
                    <a:pt x="34316" y="53188"/>
                  </a:cubicBezTo>
                  <a:cubicBezTo>
                    <a:pt x="34485" y="53188"/>
                    <a:pt x="34655" y="53190"/>
                    <a:pt x="34824" y="53194"/>
                  </a:cubicBezTo>
                  <a:cubicBezTo>
                    <a:pt x="36074" y="53610"/>
                    <a:pt x="37353" y="53876"/>
                    <a:pt x="38651" y="53876"/>
                  </a:cubicBezTo>
                  <a:cubicBezTo>
                    <a:pt x="39566" y="53876"/>
                    <a:pt x="40490" y="53744"/>
                    <a:pt x="41420" y="53438"/>
                  </a:cubicBezTo>
                  <a:cubicBezTo>
                    <a:pt x="41811" y="53310"/>
                    <a:pt x="41736" y="52719"/>
                    <a:pt x="41313" y="52719"/>
                  </a:cubicBezTo>
                  <a:cubicBezTo>
                    <a:pt x="41312" y="52719"/>
                    <a:pt x="41312" y="52719"/>
                    <a:pt x="41311" y="52719"/>
                  </a:cubicBezTo>
                  <a:cubicBezTo>
                    <a:pt x="41302" y="52719"/>
                    <a:pt x="41294" y="52719"/>
                    <a:pt x="41285" y="52719"/>
                  </a:cubicBezTo>
                  <a:cubicBezTo>
                    <a:pt x="38001" y="52719"/>
                    <a:pt x="35503" y="50389"/>
                    <a:pt x="32987" y="48210"/>
                  </a:cubicBezTo>
                  <a:lnTo>
                    <a:pt x="32987" y="48210"/>
                  </a:lnTo>
                  <a:cubicBezTo>
                    <a:pt x="36586" y="50108"/>
                    <a:pt x="40736" y="51290"/>
                    <a:pt x="44384" y="51290"/>
                  </a:cubicBezTo>
                  <a:cubicBezTo>
                    <a:pt x="44425" y="51290"/>
                    <a:pt x="44467" y="51290"/>
                    <a:pt x="44509" y="51289"/>
                  </a:cubicBezTo>
                  <a:cubicBezTo>
                    <a:pt x="44601" y="51289"/>
                    <a:pt x="44620" y="51147"/>
                    <a:pt x="44528" y="51127"/>
                  </a:cubicBezTo>
                  <a:cubicBezTo>
                    <a:pt x="41332" y="50454"/>
                    <a:pt x="38287" y="49890"/>
                    <a:pt x="35285" y="48512"/>
                  </a:cubicBezTo>
                  <a:cubicBezTo>
                    <a:pt x="33367" y="47630"/>
                    <a:pt x="31700" y="46507"/>
                    <a:pt x="30058" y="45299"/>
                  </a:cubicBezTo>
                  <a:lnTo>
                    <a:pt x="30058" y="45299"/>
                  </a:lnTo>
                  <a:cubicBezTo>
                    <a:pt x="31666" y="45875"/>
                    <a:pt x="33221" y="46763"/>
                    <a:pt x="34865" y="47576"/>
                  </a:cubicBezTo>
                  <a:cubicBezTo>
                    <a:pt x="37422" y="48839"/>
                    <a:pt x="40136" y="49907"/>
                    <a:pt x="43002" y="50154"/>
                  </a:cubicBezTo>
                  <a:cubicBezTo>
                    <a:pt x="43352" y="50184"/>
                    <a:pt x="43703" y="50199"/>
                    <a:pt x="44054" y="50199"/>
                  </a:cubicBezTo>
                  <a:cubicBezTo>
                    <a:pt x="48387" y="50199"/>
                    <a:pt x="52578" y="47898"/>
                    <a:pt x="53984" y="43589"/>
                  </a:cubicBezTo>
                  <a:cubicBezTo>
                    <a:pt x="54062" y="43352"/>
                    <a:pt x="53868" y="43197"/>
                    <a:pt x="53670" y="43197"/>
                  </a:cubicBezTo>
                  <a:cubicBezTo>
                    <a:pt x="53561" y="43197"/>
                    <a:pt x="53451" y="43244"/>
                    <a:pt x="53384" y="43348"/>
                  </a:cubicBezTo>
                  <a:cubicBezTo>
                    <a:pt x="52448" y="44784"/>
                    <a:pt x="51055" y="45273"/>
                    <a:pt x="49507" y="45273"/>
                  </a:cubicBezTo>
                  <a:cubicBezTo>
                    <a:pt x="46986" y="45273"/>
                    <a:pt x="44053" y="43975"/>
                    <a:pt x="42013" y="43359"/>
                  </a:cubicBezTo>
                  <a:cubicBezTo>
                    <a:pt x="41277" y="43137"/>
                    <a:pt x="40541" y="42913"/>
                    <a:pt x="39803" y="42685"/>
                  </a:cubicBezTo>
                  <a:lnTo>
                    <a:pt x="39803" y="42685"/>
                  </a:lnTo>
                  <a:cubicBezTo>
                    <a:pt x="41082" y="42841"/>
                    <a:pt x="42366" y="42909"/>
                    <a:pt x="43604" y="42919"/>
                  </a:cubicBezTo>
                  <a:cubicBezTo>
                    <a:pt x="43700" y="42920"/>
                    <a:pt x="43796" y="42920"/>
                    <a:pt x="43892" y="42920"/>
                  </a:cubicBezTo>
                  <a:cubicBezTo>
                    <a:pt x="47165" y="42920"/>
                    <a:pt x="50853" y="42531"/>
                    <a:pt x="53868" y="41257"/>
                  </a:cubicBezTo>
                  <a:cubicBezTo>
                    <a:pt x="53946" y="41224"/>
                    <a:pt x="53926" y="41113"/>
                    <a:pt x="53848" y="41113"/>
                  </a:cubicBezTo>
                  <a:cubicBezTo>
                    <a:pt x="53841" y="41113"/>
                    <a:pt x="53834" y="41114"/>
                    <a:pt x="53826" y="41116"/>
                  </a:cubicBezTo>
                  <a:cubicBezTo>
                    <a:pt x="50805" y="41841"/>
                    <a:pt x="47969" y="42513"/>
                    <a:pt x="44886" y="42513"/>
                  </a:cubicBezTo>
                  <a:cubicBezTo>
                    <a:pt x="44560" y="42513"/>
                    <a:pt x="44232" y="42506"/>
                    <a:pt x="43901" y="42490"/>
                  </a:cubicBezTo>
                  <a:cubicBezTo>
                    <a:pt x="42037" y="42403"/>
                    <a:pt x="40292" y="42073"/>
                    <a:pt x="38567" y="41634"/>
                  </a:cubicBezTo>
                  <a:lnTo>
                    <a:pt x="38567" y="41634"/>
                  </a:lnTo>
                  <a:cubicBezTo>
                    <a:pt x="39139" y="41672"/>
                    <a:pt x="39705" y="41706"/>
                    <a:pt x="40256" y="41735"/>
                  </a:cubicBezTo>
                  <a:cubicBezTo>
                    <a:pt x="40854" y="41767"/>
                    <a:pt x="41453" y="41782"/>
                    <a:pt x="42054" y="41782"/>
                  </a:cubicBezTo>
                  <a:cubicBezTo>
                    <a:pt x="44365" y="41782"/>
                    <a:pt x="46687" y="41551"/>
                    <a:pt x="48948" y="41108"/>
                  </a:cubicBezTo>
                  <a:cubicBezTo>
                    <a:pt x="54562" y="40009"/>
                    <a:pt x="59336" y="37246"/>
                    <a:pt x="63121" y="32963"/>
                  </a:cubicBezTo>
                  <a:cubicBezTo>
                    <a:pt x="67146" y="28409"/>
                    <a:pt x="70569" y="22942"/>
                    <a:pt x="73524" y="17649"/>
                  </a:cubicBezTo>
                  <a:cubicBezTo>
                    <a:pt x="73849" y="17066"/>
                    <a:pt x="74171" y="16466"/>
                    <a:pt x="74485" y="15849"/>
                  </a:cubicBezTo>
                  <a:cubicBezTo>
                    <a:pt x="74511" y="15826"/>
                    <a:pt x="74537" y="15804"/>
                    <a:pt x="74561" y="15781"/>
                  </a:cubicBezTo>
                  <a:cubicBezTo>
                    <a:pt x="74591" y="15752"/>
                    <a:pt x="74588" y="15714"/>
                    <a:pt x="74571" y="15682"/>
                  </a:cubicBezTo>
                  <a:cubicBezTo>
                    <a:pt x="76916" y="11044"/>
                    <a:pt x="78733" y="5612"/>
                    <a:pt x="77671" y="494"/>
                  </a:cubicBezTo>
                  <a:cubicBezTo>
                    <a:pt x="77701" y="396"/>
                    <a:pt x="77735" y="301"/>
                    <a:pt x="77764" y="202"/>
                  </a:cubicBezTo>
                  <a:cubicBezTo>
                    <a:pt x="77801" y="76"/>
                    <a:pt x="77706" y="0"/>
                    <a:pt x="77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608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Ajax login form popup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77394-9F66-4DDC-8B83-39E0C6395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940" y="1341827"/>
            <a:ext cx="3550864" cy="3580640"/>
          </a:xfrm>
          <a:prstGeom prst="rect">
            <a:avLst/>
          </a:prstGeom>
        </p:spPr>
      </p:pic>
      <p:grpSp>
        <p:nvGrpSpPr>
          <p:cNvPr id="8" name="Google Shape;2859;p64">
            <a:extLst>
              <a:ext uri="{FF2B5EF4-FFF2-40B4-BE49-F238E27FC236}">
                <a16:creationId xmlns:a16="http://schemas.microsoft.com/office/drawing/2014/main" id="{7AB5A0C7-D2D5-46BE-9BC3-A957AE9D8147}"/>
              </a:ext>
            </a:extLst>
          </p:cNvPr>
          <p:cNvGrpSpPr/>
          <p:nvPr/>
        </p:nvGrpSpPr>
        <p:grpSpPr>
          <a:xfrm rot="19462759">
            <a:off x="1885504" y="1299892"/>
            <a:ext cx="1968871" cy="2094704"/>
            <a:chOff x="6979136" y="582264"/>
            <a:chExt cx="1175695" cy="1250776"/>
          </a:xfrm>
        </p:grpSpPr>
        <p:sp>
          <p:nvSpPr>
            <p:cNvPr id="9" name="Google Shape;2860;p64">
              <a:extLst>
                <a:ext uri="{FF2B5EF4-FFF2-40B4-BE49-F238E27FC236}">
                  <a16:creationId xmlns:a16="http://schemas.microsoft.com/office/drawing/2014/main" id="{B81C0A02-3C13-41F7-B5CB-13B81FBAAD5C}"/>
                </a:ext>
              </a:extLst>
            </p:cNvPr>
            <p:cNvSpPr/>
            <p:nvPr/>
          </p:nvSpPr>
          <p:spPr>
            <a:xfrm>
              <a:off x="7012154" y="605068"/>
              <a:ext cx="1127045" cy="1052562"/>
            </a:xfrm>
            <a:custGeom>
              <a:avLst/>
              <a:gdLst/>
              <a:ahLst/>
              <a:cxnLst/>
              <a:rect l="l" t="t" r="r" b="b"/>
              <a:pathLst>
                <a:path w="75476" h="70488" extrusionOk="0">
                  <a:moveTo>
                    <a:pt x="75359" y="0"/>
                  </a:moveTo>
                  <a:lnTo>
                    <a:pt x="74681" y="315"/>
                  </a:lnTo>
                  <a:lnTo>
                    <a:pt x="70405" y="4696"/>
                  </a:lnTo>
                  <a:cubicBezTo>
                    <a:pt x="70405" y="4696"/>
                    <a:pt x="68022" y="6752"/>
                    <a:pt x="67905" y="6823"/>
                  </a:cubicBezTo>
                  <a:cubicBezTo>
                    <a:pt x="67788" y="6893"/>
                    <a:pt x="52155" y="15212"/>
                    <a:pt x="52155" y="15212"/>
                  </a:cubicBezTo>
                  <a:lnTo>
                    <a:pt x="37692" y="23997"/>
                  </a:lnTo>
                  <a:lnTo>
                    <a:pt x="26195" y="33003"/>
                  </a:lnTo>
                  <a:lnTo>
                    <a:pt x="19294" y="41516"/>
                  </a:lnTo>
                  <a:lnTo>
                    <a:pt x="18204" y="40833"/>
                  </a:lnTo>
                  <a:lnTo>
                    <a:pt x="18379" y="39677"/>
                  </a:lnTo>
                  <a:lnTo>
                    <a:pt x="22830" y="32316"/>
                  </a:lnTo>
                  <a:lnTo>
                    <a:pt x="23677" y="30797"/>
                  </a:lnTo>
                  <a:lnTo>
                    <a:pt x="23677" y="30797"/>
                  </a:lnTo>
                  <a:lnTo>
                    <a:pt x="22232" y="30914"/>
                  </a:lnTo>
                  <a:lnTo>
                    <a:pt x="17081" y="36336"/>
                  </a:lnTo>
                  <a:lnTo>
                    <a:pt x="15820" y="37945"/>
                  </a:lnTo>
                  <a:lnTo>
                    <a:pt x="13904" y="38766"/>
                  </a:lnTo>
                  <a:cubicBezTo>
                    <a:pt x="13904" y="38766"/>
                    <a:pt x="6005" y="47311"/>
                    <a:pt x="5959" y="47490"/>
                  </a:cubicBezTo>
                  <a:cubicBezTo>
                    <a:pt x="5912" y="47669"/>
                    <a:pt x="2209" y="53706"/>
                    <a:pt x="2209" y="53706"/>
                  </a:cubicBezTo>
                  <a:lnTo>
                    <a:pt x="0" y="59586"/>
                  </a:lnTo>
                  <a:lnTo>
                    <a:pt x="176" y="64984"/>
                  </a:lnTo>
                  <a:lnTo>
                    <a:pt x="1810" y="68104"/>
                  </a:lnTo>
                  <a:lnTo>
                    <a:pt x="1966" y="70206"/>
                  </a:lnTo>
                  <a:lnTo>
                    <a:pt x="3845" y="70488"/>
                  </a:lnTo>
                  <a:lnTo>
                    <a:pt x="7546" y="68595"/>
                  </a:lnTo>
                  <a:lnTo>
                    <a:pt x="10376" y="64809"/>
                  </a:lnTo>
                  <a:lnTo>
                    <a:pt x="12969" y="60919"/>
                  </a:lnTo>
                  <a:lnTo>
                    <a:pt x="15121" y="58360"/>
                  </a:lnTo>
                  <a:lnTo>
                    <a:pt x="18379" y="55346"/>
                  </a:lnTo>
                  <a:lnTo>
                    <a:pt x="22232" y="53382"/>
                  </a:lnTo>
                  <a:cubicBezTo>
                    <a:pt x="22232" y="53382"/>
                    <a:pt x="26394" y="51945"/>
                    <a:pt x="26499" y="51945"/>
                  </a:cubicBezTo>
                  <a:cubicBezTo>
                    <a:pt x="26603" y="51945"/>
                    <a:pt x="32141" y="51491"/>
                    <a:pt x="32141" y="51491"/>
                  </a:cubicBezTo>
                  <a:lnTo>
                    <a:pt x="36009" y="51864"/>
                  </a:lnTo>
                  <a:cubicBezTo>
                    <a:pt x="36009" y="51864"/>
                    <a:pt x="37889" y="51537"/>
                    <a:pt x="37937" y="51537"/>
                  </a:cubicBezTo>
                  <a:cubicBezTo>
                    <a:pt x="37983" y="51537"/>
                    <a:pt x="36538" y="51023"/>
                    <a:pt x="36538" y="51023"/>
                  </a:cubicBezTo>
                  <a:lnTo>
                    <a:pt x="34456" y="50474"/>
                  </a:lnTo>
                  <a:lnTo>
                    <a:pt x="32714" y="48850"/>
                  </a:lnTo>
                  <a:lnTo>
                    <a:pt x="31779" y="48277"/>
                  </a:lnTo>
                  <a:cubicBezTo>
                    <a:pt x="31779" y="48277"/>
                    <a:pt x="31149" y="47856"/>
                    <a:pt x="31137" y="47822"/>
                  </a:cubicBezTo>
                  <a:cubicBezTo>
                    <a:pt x="31126" y="47788"/>
                    <a:pt x="30098" y="46759"/>
                    <a:pt x="30098" y="46759"/>
                  </a:cubicBezTo>
                  <a:lnTo>
                    <a:pt x="28544" y="45007"/>
                  </a:lnTo>
                  <a:lnTo>
                    <a:pt x="27737" y="43639"/>
                  </a:lnTo>
                  <a:lnTo>
                    <a:pt x="31219" y="44703"/>
                  </a:lnTo>
                  <a:lnTo>
                    <a:pt x="36266" y="47183"/>
                  </a:lnTo>
                  <a:lnTo>
                    <a:pt x="41174" y="48278"/>
                  </a:lnTo>
                  <a:lnTo>
                    <a:pt x="44188" y="48045"/>
                  </a:lnTo>
                  <a:lnTo>
                    <a:pt x="46898" y="47183"/>
                  </a:lnTo>
                  <a:cubicBezTo>
                    <a:pt x="46898" y="47183"/>
                    <a:pt x="48697" y="45918"/>
                    <a:pt x="48768" y="45895"/>
                  </a:cubicBezTo>
                  <a:cubicBezTo>
                    <a:pt x="48837" y="45872"/>
                    <a:pt x="50754" y="43174"/>
                    <a:pt x="50754" y="43174"/>
                  </a:cubicBezTo>
                  <a:lnTo>
                    <a:pt x="50754" y="43174"/>
                  </a:lnTo>
                  <a:lnTo>
                    <a:pt x="47383" y="44166"/>
                  </a:lnTo>
                  <a:lnTo>
                    <a:pt x="41525" y="42717"/>
                  </a:lnTo>
                  <a:lnTo>
                    <a:pt x="38330" y="41572"/>
                  </a:lnTo>
                  <a:lnTo>
                    <a:pt x="33322" y="40077"/>
                  </a:lnTo>
                  <a:lnTo>
                    <a:pt x="35685" y="39648"/>
                  </a:lnTo>
                  <a:lnTo>
                    <a:pt x="41384" y="39726"/>
                  </a:lnTo>
                  <a:lnTo>
                    <a:pt x="48932" y="38745"/>
                  </a:lnTo>
                  <a:lnTo>
                    <a:pt x="52156" y="37109"/>
                  </a:lnTo>
                  <a:lnTo>
                    <a:pt x="57601" y="34047"/>
                  </a:lnTo>
                  <a:lnTo>
                    <a:pt x="62134" y="29564"/>
                  </a:lnTo>
                  <a:lnTo>
                    <a:pt x="69542" y="18684"/>
                  </a:lnTo>
                  <a:lnTo>
                    <a:pt x="73177" y="11549"/>
                  </a:lnTo>
                  <a:lnTo>
                    <a:pt x="74892" y="6309"/>
                  </a:lnTo>
                  <a:lnTo>
                    <a:pt x="75476" y="3780"/>
                  </a:lnTo>
                  <a:lnTo>
                    <a:pt x="75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61;p64">
              <a:extLst>
                <a:ext uri="{FF2B5EF4-FFF2-40B4-BE49-F238E27FC236}">
                  <a16:creationId xmlns:a16="http://schemas.microsoft.com/office/drawing/2014/main" id="{B12EC937-1B13-4938-B855-FA2090717A92}"/>
                </a:ext>
              </a:extLst>
            </p:cNvPr>
            <p:cNvSpPr/>
            <p:nvPr/>
          </p:nvSpPr>
          <p:spPr>
            <a:xfrm>
              <a:off x="6979136" y="582264"/>
              <a:ext cx="1175695" cy="1250776"/>
            </a:xfrm>
            <a:custGeom>
              <a:avLst/>
              <a:gdLst/>
              <a:ahLst/>
              <a:cxnLst/>
              <a:rect l="l" t="t" r="r" b="b"/>
              <a:pathLst>
                <a:path w="78734" h="83762" extrusionOk="0">
                  <a:moveTo>
                    <a:pt x="75982" y="3571"/>
                  </a:moveTo>
                  <a:lnTo>
                    <a:pt x="75982" y="3571"/>
                  </a:lnTo>
                  <a:cubicBezTo>
                    <a:pt x="75030" y="5597"/>
                    <a:pt x="73924" y="7546"/>
                    <a:pt x="72674" y="9402"/>
                  </a:cubicBezTo>
                  <a:lnTo>
                    <a:pt x="72674" y="9401"/>
                  </a:lnTo>
                  <a:cubicBezTo>
                    <a:pt x="72981" y="8421"/>
                    <a:pt x="73195" y="7414"/>
                    <a:pt x="73315" y="6393"/>
                  </a:cubicBezTo>
                  <a:cubicBezTo>
                    <a:pt x="74317" y="5531"/>
                    <a:pt x="75228" y="4592"/>
                    <a:pt x="75982" y="3571"/>
                  </a:cubicBezTo>
                  <a:close/>
                  <a:moveTo>
                    <a:pt x="77263" y="1755"/>
                  </a:moveTo>
                  <a:lnTo>
                    <a:pt x="77263" y="1755"/>
                  </a:lnTo>
                  <a:cubicBezTo>
                    <a:pt x="77230" y="3371"/>
                    <a:pt x="77115" y="4943"/>
                    <a:pt x="76856" y="6513"/>
                  </a:cubicBezTo>
                  <a:lnTo>
                    <a:pt x="76856" y="6511"/>
                  </a:lnTo>
                  <a:cubicBezTo>
                    <a:pt x="75855" y="7836"/>
                    <a:pt x="74859" y="8949"/>
                    <a:pt x="73352" y="9688"/>
                  </a:cubicBezTo>
                  <a:cubicBezTo>
                    <a:pt x="74951" y="7207"/>
                    <a:pt x="76284" y="4561"/>
                    <a:pt x="77263" y="1755"/>
                  </a:cubicBezTo>
                  <a:close/>
                  <a:moveTo>
                    <a:pt x="76656" y="7581"/>
                  </a:moveTo>
                  <a:lnTo>
                    <a:pt x="76656" y="7581"/>
                  </a:lnTo>
                  <a:cubicBezTo>
                    <a:pt x="76559" y="8042"/>
                    <a:pt x="76444" y="8506"/>
                    <a:pt x="76317" y="8969"/>
                  </a:cubicBezTo>
                  <a:cubicBezTo>
                    <a:pt x="75087" y="9871"/>
                    <a:pt x="73749" y="10616"/>
                    <a:pt x="72334" y="11188"/>
                  </a:cubicBezTo>
                  <a:cubicBezTo>
                    <a:pt x="72564" y="10863"/>
                    <a:pt x="72786" y="10534"/>
                    <a:pt x="73006" y="10204"/>
                  </a:cubicBezTo>
                  <a:lnTo>
                    <a:pt x="73005" y="10204"/>
                  </a:lnTo>
                  <a:cubicBezTo>
                    <a:pt x="74343" y="9673"/>
                    <a:pt x="75736" y="8771"/>
                    <a:pt x="76656" y="7581"/>
                  </a:cubicBezTo>
                  <a:close/>
                  <a:moveTo>
                    <a:pt x="76229" y="9287"/>
                  </a:moveTo>
                  <a:lnTo>
                    <a:pt x="76229" y="9287"/>
                  </a:lnTo>
                  <a:cubicBezTo>
                    <a:pt x="76192" y="9414"/>
                    <a:pt x="76162" y="9540"/>
                    <a:pt x="76123" y="9667"/>
                  </a:cubicBezTo>
                  <a:lnTo>
                    <a:pt x="76122" y="9667"/>
                  </a:lnTo>
                  <a:cubicBezTo>
                    <a:pt x="76091" y="9768"/>
                    <a:pt x="76055" y="9868"/>
                    <a:pt x="76022" y="9970"/>
                  </a:cubicBezTo>
                  <a:cubicBezTo>
                    <a:pt x="75228" y="10563"/>
                    <a:pt x="74427" y="11139"/>
                    <a:pt x="73568" y="11641"/>
                  </a:cubicBezTo>
                  <a:cubicBezTo>
                    <a:pt x="72773" y="12106"/>
                    <a:pt x="71934" y="12458"/>
                    <a:pt x="71106" y="12843"/>
                  </a:cubicBezTo>
                  <a:cubicBezTo>
                    <a:pt x="71396" y="12469"/>
                    <a:pt x="71681" y="12090"/>
                    <a:pt x="71960" y="11707"/>
                  </a:cubicBezTo>
                  <a:cubicBezTo>
                    <a:pt x="73485" y="11098"/>
                    <a:pt x="74922" y="10284"/>
                    <a:pt x="76229" y="9287"/>
                  </a:cubicBezTo>
                  <a:close/>
                  <a:moveTo>
                    <a:pt x="75877" y="10412"/>
                  </a:moveTo>
                  <a:lnTo>
                    <a:pt x="75877" y="10412"/>
                  </a:lnTo>
                  <a:cubicBezTo>
                    <a:pt x="75770" y="10728"/>
                    <a:pt x="75657" y="11044"/>
                    <a:pt x="75539" y="11358"/>
                  </a:cubicBezTo>
                  <a:cubicBezTo>
                    <a:pt x="74531" y="11984"/>
                    <a:pt x="73537" y="12629"/>
                    <a:pt x="72484" y="13184"/>
                  </a:cubicBezTo>
                  <a:cubicBezTo>
                    <a:pt x="71642" y="13628"/>
                    <a:pt x="70770" y="13993"/>
                    <a:pt x="69893" y="14348"/>
                  </a:cubicBezTo>
                  <a:cubicBezTo>
                    <a:pt x="70181" y="14007"/>
                    <a:pt x="70465" y="13663"/>
                    <a:pt x="70743" y="13314"/>
                  </a:cubicBezTo>
                  <a:lnTo>
                    <a:pt x="70742" y="13314"/>
                  </a:lnTo>
                  <a:cubicBezTo>
                    <a:pt x="72561" y="12787"/>
                    <a:pt x="74392" y="11660"/>
                    <a:pt x="75877" y="10412"/>
                  </a:cubicBezTo>
                  <a:close/>
                  <a:moveTo>
                    <a:pt x="75388" y="11761"/>
                  </a:moveTo>
                  <a:lnTo>
                    <a:pt x="75388" y="11761"/>
                  </a:lnTo>
                  <a:cubicBezTo>
                    <a:pt x="75299" y="11991"/>
                    <a:pt x="75205" y="12218"/>
                    <a:pt x="75111" y="12446"/>
                  </a:cubicBezTo>
                  <a:cubicBezTo>
                    <a:pt x="72665" y="14899"/>
                    <a:pt x="70011" y="16571"/>
                    <a:pt x="66812" y="17706"/>
                  </a:cubicBezTo>
                  <a:cubicBezTo>
                    <a:pt x="67723" y="16792"/>
                    <a:pt x="68602" y="15846"/>
                    <a:pt x="69446" y="14869"/>
                  </a:cubicBezTo>
                  <a:cubicBezTo>
                    <a:pt x="71513" y="14113"/>
                    <a:pt x="73599" y="13021"/>
                    <a:pt x="75388" y="11761"/>
                  </a:cubicBezTo>
                  <a:close/>
                  <a:moveTo>
                    <a:pt x="74776" y="13233"/>
                  </a:moveTo>
                  <a:lnTo>
                    <a:pt x="74776" y="13233"/>
                  </a:lnTo>
                  <a:cubicBezTo>
                    <a:pt x="74268" y="14379"/>
                    <a:pt x="73702" y="15501"/>
                    <a:pt x="73097" y="16602"/>
                  </a:cubicBezTo>
                  <a:cubicBezTo>
                    <a:pt x="70218" y="18538"/>
                    <a:pt x="67212" y="19847"/>
                    <a:pt x="63781" y="20539"/>
                  </a:cubicBezTo>
                  <a:cubicBezTo>
                    <a:pt x="64024" y="20327"/>
                    <a:pt x="64268" y="20115"/>
                    <a:pt x="64507" y="19899"/>
                  </a:cubicBezTo>
                  <a:cubicBezTo>
                    <a:pt x="65023" y="19433"/>
                    <a:pt x="65528" y="18956"/>
                    <a:pt x="66028" y="18473"/>
                  </a:cubicBezTo>
                  <a:cubicBezTo>
                    <a:pt x="69339" y="17731"/>
                    <a:pt x="72524" y="15796"/>
                    <a:pt x="74776" y="13233"/>
                  </a:cubicBezTo>
                  <a:close/>
                  <a:moveTo>
                    <a:pt x="72982" y="6675"/>
                  </a:moveTo>
                  <a:cubicBezTo>
                    <a:pt x="72489" y="8558"/>
                    <a:pt x="71753" y="10206"/>
                    <a:pt x="70888" y="11862"/>
                  </a:cubicBezTo>
                  <a:cubicBezTo>
                    <a:pt x="70265" y="12664"/>
                    <a:pt x="69618" y="13442"/>
                    <a:pt x="68947" y="14198"/>
                  </a:cubicBezTo>
                  <a:cubicBezTo>
                    <a:pt x="70051" y="12335"/>
                    <a:pt x="70814" y="10253"/>
                    <a:pt x="70966" y="8334"/>
                  </a:cubicBezTo>
                  <a:cubicBezTo>
                    <a:pt x="70969" y="8292"/>
                    <a:pt x="70939" y="8272"/>
                    <a:pt x="70908" y="8272"/>
                  </a:cubicBezTo>
                  <a:cubicBezTo>
                    <a:pt x="70879" y="8272"/>
                    <a:pt x="70848" y="8288"/>
                    <a:pt x="70837" y="8318"/>
                  </a:cubicBezTo>
                  <a:cubicBezTo>
                    <a:pt x="70172" y="10117"/>
                    <a:pt x="69687" y="11917"/>
                    <a:pt x="68732" y="13602"/>
                  </a:cubicBezTo>
                  <a:cubicBezTo>
                    <a:pt x="67926" y="15023"/>
                    <a:pt x="66897" y="16209"/>
                    <a:pt x="65840" y="17418"/>
                  </a:cubicBezTo>
                  <a:cubicBezTo>
                    <a:pt x="65507" y="17737"/>
                    <a:pt x="65168" y="18052"/>
                    <a:pt x="64826" y="18365"/>
                  </a:cubicBezTo>
                  <a:cubicBezTo>
                    <a:pt x="66019" y="16578"/>
                    <a:pt x="66944" y="14598"/>
                    <a:pt x="67496" y="12641"/>
                  </a:cubicBezTo>
                  <a:cubicBezTo>
                    <a:pt x="67509" y="12594"/>
                    <a:pt x="67464" y="12556"/>
                    <a:pt x="67423" y="12556"/>
                  </a:cubicBezTo>
                  <a:cubicBezTo>
                    <a:pt x="67402" y="12556"/>
                    <a:pt x="67382" y="12566"/>
                    <a:pt x="67371" y="12590"/>
                  </a:cubicBezTo>
                  <a:cubicBezTo>
                    <a:pt x="66090" y="15508"/>
                    <a:pt x="64548" y="17931"/>
                    <a:pt x="62619" y="20283"/>
                  </a:cubicBezTo>
                  <a:cubicBezTo>
                    <a:pt x="61326" y="21355"/>
                    <a:pt x="59992" y="22387"/>
                    <a:pt x="58618" y="23379"/>
                  </a:cubicBezTo>
                  <a:cubicBezTo>
                    <a:pt x="61175" y="20507"/>
                    <a:pt x="62820" y="16590"/>
                    <a:pt x="62654" y="12936"/>
                  </a:cubicBezTo>
                  <a:cubicBezTo>
                    <a:pt x="63664" y="12418"/>
                    <a:pt x="64673" y="11894"/>
                    <a:pt x="65673" y="11353"/>
                  </a:cubicBezTo>
                  <a:lnTo>
                    <a:pt x="65674" y="11353"/>
                  </a:lnTo>
                  <a:cubicBezTo>
                    <a:pt x="67999" y="10097"/>
                    <a:pt x="70695" y="8571"/>
                    <a:pt x="72982" y="6675"/>
                  </a:cubicBezTo>
                  <a:close/>
                  <a:moveTo>
                    <a:pt x="72682" y="17348"/>
                  </a:moveTo>
                  <a:lnTo>
                    <a:pt x="72682" y="17348"/>
                  </a:lnTo>
                  <a:cubicBezTo>
                    <a:pt x="72482" y="17700"/>
                    <a:pt x="72278" y="18051"/>
                    <a:pt x="72070" y="18400"/>
                  </a:cubicBezTo>
                  <a:cubicBezTo>
                    <a:pt x="71703" y="19019"/>
                    <a:pt x="71330" y="19641"/>
                    <a:pt x="70952" y="20265"/>
                  </a:cubicBezTo>
                  <a:cubicBezTo>
                    <a:pt x="67379" y="22152"/>
                    <a:pt x="63613" y="23461"/>
                    <a:pt x="59603" y="23921"/>
                  </a:cubicBezTo>
                  <a:cubicBezTo>
                    <a:pt x="60829" y="23000"/>
                    <a:pt x="62027" y="22041"/>
                    <a:pt x="63200" y="21042"/>
                  </a:cubicBezTo>
                  <a:cubicBezTo>
                    <a:pt x="66548" y="20634"/>
                    <a:pt x="69920" y="19350"/>
                    <a:pt x="72682" y="17348"/>
                  </a:cubicBezTo>
                  <a:close/>
                  <a:moveTo>
                    <a:pt x="70683" y="20705"/>
                  </a:moveTo>
                  <a:cubicBezTo>
                    <a:pt x="70262" y="21395"/>
                    <a:pt x="69832" y="22085"/>
                    <a:pt x="69396" y="22774"/>
                  </a:cubicBezTo>
                  <a:cubicBezTo>
                    <a:pt x="67483" y="24068"/>
                    <a:pt x="65569" y="25187"/>
                    <a:pt x="63278" y="25848"/>
                  </a:cubicBezTo>
                  <a:cubicBezTo>
                    <a:pt x="61497" y="26363"/>
                    <a:pt x="59763" y="26539"/>
                    <a:pt x="57995" y="26539"/>
                  </a:cubicBezTo>
                  <a:cubicBezTo>
                    <a:pt x="57342" y="26539"/>
                    <a:pt x="56684" y="26515"/>
                    <a:pt x="56017" y="26475"/>
                  </a:cubicBezTo>
                  <a:cubicBezTo>
                    <a:pt x="56972" y="25830"/>
                    <a:pt x="57914" y="25166"/>
                    <a:pt x="58845" y="24486"/>
                  </a:cubicBezTo>
                  <a:cubicBezTo>
                    <a:pt x="63059" y="24173"/>
                    <a:pt x="67126" y="22980"/>
                    <a:pt x="70683" y="20705"/>
                  </a:cubicBezTo>
                  <a:close/>
                  <a:moveTo>
                    <a:pt x="62384" y="13076"/>
                  </a:moveTo>
                  <a:lnTo>
                    <a:pt x="62384" y="13076"/>
                  </a:lnTo>
                  <a:cubicBezTo>
                    <a:pt x="62079" y="15569"/>
                    <a:pt x="61597" y="17876"/>
                    <a:pt x="60416" y="20137"/>
                  </a:cubicBezTo>
                  <a:cubicBezTo>
                    <a:pt x="59433" y="22020"/>
                    <a:pt x="58128" y="23485"/>
                    <a:pt x="56591" y="24804"/>
                  </a:cubicBezTo>
                  <a:cubicBezTo>
                    <a:pt x="55916" y="25266"/>
                    <a:pt x="55235" y="25720"/>
                    <a:pt x="54549" y="26167"/>
                  </a:cubicBezTo>
                  <a:cubicBezTo>
                    <a:pt x="56691" y="23648"/>
                    <a:pt x="58315" y="20598"/>
                    <a:pt x="59239" y="17536"/>
                  </a:cubicBezTo>
                  <a:cubicBezTo>
                    <a:pt x="59253" y="17490"/>
                    <a:pt x="59209" y="17454"/>
                    <a:pt x="59169" y="17454"/>
                  </a:cubicBezTo>
                  <a:cubicBezTo>
                    <a:pt x="59149" y="17454"/>
                    <a:pt x="59129" y="17464"/>
                    <a:pt x="59119" y="17487"/>
                  </a:cubicBezTo>
                  <a:cubicBezTo>
                    <a:pt x="57489" y="21422"/>
                    <a:pt x="55262" y="24568"/>
                    <a:pt x="52401" y="27539"/>
                  </a:cubicBezTo>
                  <a:cubicBezTo>
                    <a:pt x="50583" y="28674"/>
                    <a:pt x="48728" y="29774"/>
                    <a:pt x="46857" y="30857"/>
                  </a:cubicBezTo>
                  <a:cubicBezTo>
                    <a:pt x="49072" y="28902"/>
                    <a:pt x="51094" y="26595"/>
                    <a:pt x="52898" y="24419"/>
                  </a:cubicBezTo>
                  <a:cubicBezTo>
                    <a:pt x="54698" y="22246"/>
                    <a:pt x="56710" y="19350"/>
                    <a:pt x="55750" y="16433"/>
                  </a:cubicBezTo>
                  <a:cubicBezTo>
                    <a:pt x="57956" y="15305"/>
                    <a:pt x="60176" y="14205"/>
                    <a:pt x="62384" y="13076"/>
                  </a:cubicBezTo>
                  <a:close/>
                  <a:moveTo>
                    <a:pt x="68757" y="23781"/>
                  </a:moveTo>
                  <a:cubicBezTo>
                    <a:pt x="67584" y="25590"/>
                    <a:pt x="66352" y="27372"/>
                    <a:pt x="65046" y="29073"/>
                  </a:cubicBezTo>
                  <a:cubicBezTo>
                    <a:pt x="62772" y="29877"/>
                    <a:pt x="60623" y="30695"/>
                    <a:pt x="58145" y="30968"/>
                  </a:cubicBezTo>
                  <a:cubicBezTo>
                    <a:pt x="57403" y="31050"/>
                    <a:pt x="56663" y="31088"/>
                    <a:pt x="55927" y="31088"/>
                  </a:cubicBezTo>
                  <a:cubicBezTo>
                    <a:pt x="53912" y="31088"/>
                    <a:pt x="51915" y="30801"/>
                    <a:pt x="49940" y="30325"/>
                  </a:cubicBezTo>
                  <a:cubicBezTo>
                    <a:pt x="51270" y="29530"/>
                    <a:pt x="52586" y="28714"/>
                    <a:pt x="53889" y="27880"/>
                  </a:cubicBezTo>
                  <a:cubicBezTo>
                    <a:pt x="55187" y="28280"/>
                    <a:pt x="56554" y="28480"/>
                    <a:pt x="57919" y="28480"/>
                  </a:cubicBezTo>
                  <a:cubicBezTo>
                    <a:pt x="59216" y="28480"/>
                    <a:pt x="60512" y="28299"/>
                    <a:pt x="61747" y="27938"/>
                  </a:cubicBezTo>
                  <a:cubicBezTo>
                    <a:pt x="61843" y="27909"/>
                    <a:pt x="61806" y="27785"/>
                    <a:pt x="61719" y="27785"/>
                  </a:cubicBezTo>
                  <a:cubicBezTo>
                    <a:pt x="61714" y="27785"/>
                    <a:pt x="61708" y="27785"/>
                    <a:pt x="61703" y="27786"/>
                  </a:cubicBezTo>
                  <a:cubicBezTo>
                    <a:pt x="60683" y="27944"/>
                    <a:pt x="59694" y="28022"/>
                    <a:pt x="58716" y="28022"/>
                  </a:cubicBezTo>
                  <a:cubicBezTo>
                    <a:pt x="57290" y="28022"/>
                    <a:pt x="55887" y="27856"/>
                    <a:pt x="54440" y="27524"/>
                  </a:cubicBezTo>
                  <a:cubicBezTo>
                    <a:pt x="54738" y="27330"/>
                    <a:pt x="55035" y="27136"/>
                    <a:pt x="55330" y="26940"/>
                  </a:cubicBezTo>
                  <a:cubicBezTo>
                    <a:pt x="56242" y="27117"/>
                    <a:pt x="57198" y="27204"/>
                    <a:pt x="58173" y="27204"/>
                  </a:cubicBezTo>
                  <a:cubicBezTo>
                    <a:pt x="61863" y="27204"/>
                    <a:pt x="65830" y="25969"/>
                    <a:pt x="68757" y="23781"/>
                  </a:cubicBezTo>
                  <a:close/>
                  <a:moveTo>
                    <a:pt x="55520" y="16550"/>
                  </a:moveTo>
                  <a:lnTo>
                    <a:pt x="55520" y="16550"/>
                  </a:lnTo>
                  <a:cubicBezTo>
                    <a:pt x="56115" y="20481"/>
                    <a:pt x="53416" y="23384"/>
                    <a:pt x="50863" y="26111"/>
                  </a:cubicBezTo>
                  <a:cubicBezTo>
                    <a:pt x="48696" y="28425"/>
                    <a:pt x="46238" y="30357"/>
                    <a:pt x="43951" y="32521"/>
                  </a:cubicBezTo>
                  <a:cubicBezTo>
                    <a:pt x="42157" y="33540"/>
                    <a:pt x="40355" y="34552"/>
                    <a:pt x="38558" y="35571"/>
                  </a:cubicBezTo>
                  <a:cubicBezTo>
                    <a:pt x="39779" y="34344"/>
                    <a:pt x="40906" y="33016"/>
                    <a:pt x="42171" y="31825"/>
                  </a:cubicBezTo>
                  <a:cubicBezTo>
                    <a:pt x="43651" y="30432"/>
                    <a:pt x="45161" y="29065"/>
                    <a:pt x="46564" y="27593"/>
                  </a:cubicBezTo>
                  <a:cubicBezTo>
                    <a:pt x="49036" y="24997"/>
                    <a:pt x="51325" y="21940"/>
                    <a:pt x="52076" y="18368"/>
                  </a:cubicBezTo>
                  <a:cubicBezTo>
                    <a:pt x="53218" y="17747"/>
                    <a:pt x="54366" y="17141"/>
                    <a:pt x="55520" y="16550"/>
                  </a:cubicBezTo>
                  <a:close/>
                  <a:moveTo>
                    <a:pt x="64344" y="29955"/>
                  </a:moveTo>
                  <a:lnTo>
                    <a:pt x="64344" y="29955"/>
                  </a:lnTo>
                  <a:cubicBezTo>
                    <a:pt x="63714" y="30742"/>
                    <a:pt x="63072" y="31517"/>
                    <a:pt x="62405" y="32258"/>
                  </a:cubicBezTo>
                  <a:cubicBezTo>
                    <a:pt x="61558" y="33200"/>
                    <a:pt x="60643" y="34078"/>
                    <a:pt x="59669" y="34887"/>
                  </a:cubicBezTo>
                  <a:cubicBezTo>
                    <a:pt x="57233" y="35663"/>
                    <a:pt x="54865" y="36326"/>
                    <a:pt x="52212" y="36347"/>
                  </a:cubicBezTo>
                  <a:cubicBezTo>
                    <a:pt x="52162" y="36348"/>
                    <a:pt x="52112" y="36348"/>
                    <a:pt x="52062" y="36348"/>
                  </a:cubicBezTo>
                  <a:cubicBezTo>
                    <a:pt x="48968" y="36348"/>
                    <a:pt x="46006" y="35574"/>
                    <a:pt x="43263" y="34176"/>
                  </a:cubicBezTo>
                  <a:cubicBezTo>
                    <a:pt x="44802" y="33310"/>
                    <a:pt x="46335" y="32435"/>
                    <a:pt x="47862" y="31552"/>
                  </a:cubicBezTo>
                  <a:cubicBezTo>
                    <a:pt x="49723" y="32577"/>
                    <a:pt x="51762" y="33075"/>
                    <a:pt x="53866" y="33075"/>
                  </a:cubicBezTo>
                  <a:cubicBezTo>
                    <a:pt x="54179" y="33075"/>
                    <a:pt x="54492" y="33064"/>
                    <a:pt x="54807" y="33042"/>
                  </a:cubicBezTo>
                  <a:cubicBezTo>
                    <a:pt x="54886" y="33035"/>
                    <a:pt x="54886" y="32917"/>
                    <a:pt x="54807" y="32917"/>
                  </a:cubicBezTo>
                  <a:cubicBezTo>
                    <a:pt x="54807" y="32917"/>
                    <a:pt x="54806" y="32917"/>
                    <a:pt x="54805" y="32917"/>
                  </a:cubicBezTo>
                  <a:cubicBezTo>
                    <a:pt x="54724" y="32919"/>
                    <a:pt x="54642" y="32919"/>
                    <a:pt x="54562" y="32919"/>
                  </a:cubicBezTo>
                  <a:cubicBezTo>
                    <a:pt x="52334" y="32919"/>
                    <a:pt x="50331" y="32334"/>
                    <a:pt x="48423" y="31224"/>
                  </a:cubicBezTo>
                  <a:cubicBezTo>
                    <a:pt x="48760" y="31027"/>
                    <a:pt x="49096" y="30828"/>
                    <a:pt x="49431" y="30629"/>
                  </a:cubicBezTo>
                  <a:cubicBezTo>
                    <a:pt x="49435" y="30755"/>
                    <a:pt x="49503" y="30876"/>
                    <a:pt x="49661" y="30917"/>
                  </a:cubicBezTo>
                  <a:cubicBezTo>
                    <a:pt x="51539" y="31414"/>
                    <a:pt x="53668" y="31694"/>
                    <a:pt x="55831" y="31694"/>
                  </a:cubicBezTo>
                  <a:cubicBezTo>
                    <a:pt x="58787" y="31694"/>
                    <a:pt x="61808" y="31170"/>
                    <a:pt x="64344" y="29955"/>
                  </a:cubicBezTo>
                  <a:close/>
                  <a:moveTo>
                    <a:pt x="42634" y="34530"/>
                  </a:moveTo>
                  <a:cubicBezTo>
                    <a:pt x="45505" y="36016"/>
                    <a:pt x="49120" y="36957"/>
                    <a:pt x="52662" y="36957"/>
                  </a:cubicBezTo>
                  <a:cubicBezTo>
                    <a:pt x="54513" y="36957"/>
                    <a:pt x="56344" y="36700"/>
                    <a:pt x="58038" y="36130"/>
                  </a:cubicBezTo>
                  <a:lnTo>
                    <a:pt x="58038" y="36130"/>
                  </a:lnTo>
                  <a:cubicBezTo>
                    <a:pt x="56621" y="37120"/>
                    <a:pt x="55101" y="37952"/>
                    <a:pt x="53504" y="38614"/>
                  </a:cubicBezTo>
                  <a:cubicBezTo>
                    <a:pt x="51181" y="39017"/>
                    <a:pt x="48922" y="39471"/>
                    <a:pt x="46523" y="39471"/>
                  </a:cubicBezTo>
                  <a:cubicBezTo>
                    <a:pt x="46382" y="39471"/>
                    <a:pt x="46240" y="39469"/>
                    <a:pt x="46097" y="39466"/>
                  </a:cubicBezTo>
                  <a:cubicBezTo>
                    <a:pt x="42984" y="39394"/>
                    <a:pt x="39931" y="38779"/>
                    <a:pt x="37020" y="37698"/>
                  </a:cubicBezTo>
                  <a:cubicBezTo>
                    <a:pt x="38377" y="36922"/>
                    <a:pt x="39738" y="36153"/>
                    <a:pt x="41103" y="35389"/>
                  </a:cubicBezTo>
                  <a:cubicBezTo>
                    <a:pt x="42359" y="36320"/>
                    <a:pt x="44136" y="36752"/>
                    <a:pt x="45576" y="37141"/>
                  </a:cubicBezTo>
                  <a:cubicBezTo>
                    <a:pt x="45583" y="37142"/>
                    <a:pt x="45589" y="37143"/>
                    <a:pt x="45594" y="37143"/>
                  </a:cubicBezTo>
                  <a:cubicBezTo>
                    <a:pt x="45658" y="37143"/>
                    <a:pt x="45677" y="37042"/>
                    <a:pt x="45606" y="37020"/>
                  </a:cubicBezTo>
                  <a:cubicBezTo>
                    <a:pt x="44699" y="36743"/>
                    <a:pt x="43842" y="36368"/>
                    <a:pt x="43010" y="35912"/>
                  </a:cubicBezTo>
                  <a:cubicBezTo>
                    <a:pt x="42550" y="35660"/>
                    <a:pt x="42112" y="35352"/>
                    <a:pt x="41660" y="35077"/>
                  </a:cubicBezTo>
                  <a:cubicBezTo>
                    <a:pt x="41984" y="34895"/>
                    <a:pt x="42310" y="34713"/>
                    <a:pt x="42634" y="34530"/>
                  </a:cubicBezTo>
                  <a:close/>
                  <a:moveTo>
                    <a:pt x="17236" y="39765"/>
                  </a:moveTo>
                  <a:lnTo>
                    <a:pt x="17236" y="39765"/>
                  </a:lnTo>
                  <a:cubicBezTo>
                    <a:pt x="17220" y="39785"/>
                    <a:pt x="17204" y="39805"/>
                    <a:pt x="17189" y="39825"/>
                  </a:cubicBezTo>
                  <a:cubicBezTo>
                    <a:pt x="17189" y="39819"/>
                    <a:pt x="17189" y="39814"/>
                    <a:pt x="17189" y="39809"/>
                  </a:cubicBezTo>
                  <a:cubicBezTo>
                    <a:pt x="17204" y="39795"/>
                    <a:pt x="17220" y="39780"/>
                    <a:pt x="17236" y="39765"/>
                  </a:cubicBezTo>
                  <a:close/>
                  <a:moveTo>
                    <a:pt x="36412" y="38047"/>
                  </a:moveTo>
                  <a:cubicBezTo>
                    <a:pt x="39641" y="39289"/>
                    <a:pt x="43501" y="40146"/>
                    <a:pt x="47263" y="40146"/>
                  </a:cubicBezTo>
                  <a:cubicBezTo>
                    <a:pt x="47631" y="40146"/>
                    <a:pt x="47998" y="40137"/>
                    <a:pt x="48363" y="40121"/>
                  </a:cubicBezTo>
                  <a:lnTo>
                    <a:pt x="48363" y="40121"/>
                  </a:lnTo>
                  <a:cubicBezTo>
                    <a:pt x="46173" y="40528"/>
                    <a:pt x="43951" y="40688"/>
                    <a:pt x="41726" y="40688"/>
                  </a:cubicBezTo>
                  <a:cubicBezTo>
                    <a:pt x="41229" y="40688"/>
                    <a:pt x="40732" y="40680"/>
                    <a:pt x="40235" y="40665"/>
                  </a:cubicBezTo>
                  <a:cubicBezTo>
                    <a:pt x="37861" y="40592"/>
                    <a:pt x="35419" y="40118"/>
                    <a:pt x="33030" y="40027"/>
                  </a:cubicBezTo>
                  <a:cubicBezTo>
                    <a:pt x="34150" y="39356"/>
                    <a:pt x="35277" y="38696"/>
                    <a:pt x="36412" y="38047"/>
                  </a:cubicBezTo>
                  <a:close/>
                  <a:moveTo>
                    <a:pt x="51720" y="18561"/>
                  </a:moveTo>
                  <a:lnTo>
                    <a:pt x="51720" y="18561"/>
                  </a:lnTo>
                  <a:cubicBezTo>
                    <a:pt x="50423" y="22462"/>
                    <a:pt x="48057" y="25559"/>
                    <a:pt x="45125" y="28429"/>
                  </a:cubicBezTo>
                  <a:cubicBezTo>
                    <a:pt x="42662" y="30840"/>
                    <a:pt x="39522" y="33056"/>
                    <a:pt x="37596" y="35937"/>
                  </a:cubicBezTo>
                  <a:cubicBezTo>
                    <a:pt x="37556" y="35992"/>
                    <a:pt x="37552" y="36065"/>
                    <a:pt x="37586" y="36124"/>
                  </a:cubicBezTo>
                  <a:cubicBezTo>
                    <a:pt x="35794" y="37145"/>
                    <a:pt x="34016" y="38183"/>
                    <a:pt x="32251" y="39235"/>
                  </a:cubicBezTo>
                  <a:cubicBezTo>
                    <a:pt x="34231" y="35324"/>
                    <a:pt x="37380" y="32747"/>
                    <a:pt x="40845" y="30034"/>
                  </a:cubicBezTo>
                  <a:cubicBezTo>
                    <a:pt x="43877" y="27662"/>
                    <a:pt x="46914" y="25168"/>
                    <a:pt x="48658" y="21662"/>
                  </a:cubicBezTo>
                  <a:cubicBezTo>
                    <a:pt x="48692" y="21593"/>
                    <a:pt x="48632" y="21531"/>
                    <a:pt x="48574" y="21531"/>
                  </a:cubicBezTo>
                  <a:cubicBezTo>
                    <a:pt x="48548" y="21531"/>
                    <a:pt x="48522" y="21544"/>
                    <a:pt x="48506" y="21575"/>
                  </a:cubicBezTo>
                  <a:cubicBezTo>
                    <a:pt x="44505" y="29110"/>
                    <a:pt x="34020" y="31519"/>
                    <a:pt x="31272" y="39829"/>
                  </a:cubicBezTo>
                  <a:cubicBezTo>
                    <a:pt x="30532" y="40281"/>
                    <a:pt x="29797" y="40737"/>
                    <a:pt x="29066" y="41200"/>
                  </a:cubicBezTo>
                  <a:cubicBezTo>
                    <a:pt x="29853" y="36338"/>
                    <a:pt x="33670" y="33257"/>
                    <a:pt x="37477" y="30507"/>
                  </a:cubicBezTo>
                  <a:cubicBezTo>
                    <a:pt x="37523" y="30473"/>
                    <a:pt x="37493" y="30404"/>
                    <a:pt x="37450" y="30404"/>
                  </a:cubicBezTo>
                  <a:cubicBezTo>
                    <a:pt x="37441" y="30404"/>
                    <a:pt x="37431" y="30407"/>
                    <a:pt x="37422" y="30414"/>
                  </a:cubicBezTo>
                  <a:cubicBezTo>
                    <a:pt x="33485" y="33223"/>
                    <a:pt x="29133" y="36396"/>
                    <a:pt x="28391" y="41527"/>
                  </a:cubicBezTo>
                  <a:cubicBezTo>
                    <a:pt x="28386" y="41560"/>
                    <a:pt x="28388" y="41594"/>
                    <a:pt x="28396" y="41628"/>
                  </a:cubicBezTo>
                  <a:cubicBezTo>
                    <a:pt x="27551" y="42170"/>
                    <a:pt x="26715" y="42723"/>
                    <a:pt x="25889" y="43284"/>
                  </a:cubicBezTo>
                  <a:cubicBezTo>
                    <a:pt x="26719" y="38557"/>
                    <a:pt x="30145" y="35015"/>
                    <a:pt x="33743" y="32084"/>
                  </a:cubicBezTo>
                  <a:cubicBezTo>
                    <a:pt x="36496" y="29842"/>
                    <a:pt x="39806" y="27672"/>
                    <a:pt x="41815" y="24654"/>
                  </a:cubicBezTo>
                  <a:cubicBezTo>
                    <a:pt x="44160" y="23067"/>
                    <a:pt x="46551" y="21552"/>
                    <a:pt x="48987" y="20109"/>
                  </a:cubicBezTo>
                  <a:cubicBezTo>
                    <a:pt x="49889" y="19575"/>
                    <a:pt x="50803" y="19064"/>
                    <a:pt x="51720" y="18561"/>
                  </a:cubicBezTo>
                  <a:close/>
                  <a:moveTo>
                    <a:pt x="27333" y="44700"/>
                  </a:moveTo>
                  <a:lnTo>
                    <a:pt x="27333" y="44700"/>
                  </a:lnTo>
                  <a:cubicBezTo>
                    <a:pt x="27561" y="44714"/>
                    <a:pt x="27786" y="44739"/>
                    <a:pt x="28009" y="44771"/>
                  </a:cubicBezTo>
                  <a:cubicBezTo>
                    <a:pt x="28088" y="44844"/>
                    <a:pt x="28170" y="44915"/>
                    <a:pt x="28250" y="44987"/>
                  </a:cubicBezTo>
                  <a:cubicBezTo>
                    <a:pt x="27951" y="44871"/>
                    <a:pt x="27644" y="44776"/>
                    <a:pt x="27333" y="44700"/>
                  </a:cubicBezTo>
                  <a:close/>
                  <a:moveTo>
                    <a:pt x="52770" y="45033"/>
                  </a:moveTo>
                  <a:cubicBezTo>
                    <a:pt x="52743" y="45088"/>
                    <a:pt x="52716" y="45142"/>
                    <a:pt x="52687" y="45195"/>
                  </a:cubicBezTo>
                  <a:cubicBezTo>
                    <a:pt x="52706" y="45148"/>
                    <a:pt x="52726" y="45102"/>
                    <a:pt x="52743" y="45054"/>
                  </a:cubicBezTo>
                  <a:cubicBezTo>
                    <a:pt x="52752" y="45047"/>
                    <a:pt x="52761" y="45039"/>
                    <a:pt x="52770" y="45033"/>
                  </a:cubicBezTo>
                  <a:close/>
                  <a:moveTo>
                    <a:pt x="40539" y="25524"/>
                  </a:moveTo>
                  <a:cubicBezTo>
                    <a:pt x="37973" y="28155"/>
                    <a:pt x="35188" y="30390"/>
                    <a:pt x="32311" y="32780"/>
                  </a:cubicBezTo>
                  <a:cubicBezTo>
                    <a:pt x="28982" y="35546"/>
                    <a:pt x="25978" y="38882"/>
                    <a:pt x="25275" y="43295"/>
                  </a:cubicBezTo>
                  <a:cubicBezTo>
                    <a:pt x="25253" y="43418"/>
                    <a:pt x="25308" y="43542"/>
                    <a:pt x="25415" y="43608"/>
                  </a:cubicBezTo>
                  <a:cubicBezTo>
                    <a:pt x="25139" y="43798"/>
                    <a:pt x="24863" y="43989"/>
                    <a:pt x="24590" y="44181"/>
                  </a:cubicBezTo>
                  <a:cubicBezTo>
                    <a:pt x="24437" y="44248"/>
                    <a:pt x="24285" y="44321"/>
                    <a:pt x="24134" y="44404"/>
                  </a:cubicBezTo>
                  <a:cubicBezTo>
                    <a:pt x="24050" y="44447"/>
                    <a:pt x="23990" y="44527"/>
                    <a:pt x="23973" y="44621"/>
                  </a:cubicBezTo>
                  <a:cubicBezTo>
                    <a:pt x="23786" y="44755"/>
                    <a:pt x="23600" y="44887"/>
                    <a:pt x="23415" y="45022"/>
                  </a:cubicBezTo>
                  <a:cubicBezTo>
                    <a:pt x="23925" y="42975"/>
                    <a:pt x="24701" y="41053"/>
                    <a:pt x="25859" y="39264"/>
                  </a:cubicBezTo>
                  <a:cubicBezTo>
                    <a:pt x="25870" y="39246"/>
                    <a:pt x="25852" y="39225"/>
                    <a:pt x="25835" y="39225"/>
                  </a:cubicBezTo>
                  <a:cubicBezTo>
                    <a:pt x="25829" y="39225"/>
                    <a:pt x="25823" y="39228"/>
                    <a:pt x="25818" y="39233"/>
                  </a:cubicBezTo>
                  <a:cubicBezTo>
                    <a:pt x="24275" y="41115"/>
                    <a:pt x="23153" y="43239"/>
                    <a:pt x="22608" y="45619"/>
                  </a:cubicBezTo>
                  <a:cubicBezTo>
                    <a:pt x="21926" y="46127"/>
                    <a:pt x="21253" y="46645"/>
                    <a:pt x="20590" y="47174"/>
                  </a:cubicBezTo>
                  <a:cubicBezTo>
                    <a:pt x="22280" y="40820"/>
                    <a:pt x="27004" y="36013"/>
                    <a:pt x="32011" y="31932"/>
                  </a:cubicBezTo>
                  <a:cubicBezTo>
                    <a:pt x="34764" y="29687"/>
                    <a:pt x="37607" y="27550"/>
                    <a:pt x="40539" y="25524"/>
                  </a:cubicBezTo>
                  <a:close/>
                  <a:moveTo>
                    <a:pt x="31859" y="40734"/>
                  </a:moveTo>
                  <a:cubicBezTo>
                    <a:pt x="36210" y="42403"/>
                    <a:pt x="40745" y="43683"/>
                    <a:pt x="45195" y="45046"/>
                  </a:cubicBezTo>
                  <a:cubicBezTo>
                    <a:pt x="46573" y="45468"/>
                    <a:pt x="48204" y="45910"/>
                    <a:pt x="49733" y="45910"/>
                  </a:cubicBezTo>
                  <a:cubicBezTo>
                    <a:pt x="50570" y="45910"/>
                    <a:pt x="51376" y="45778"/>
                    <a:pt x="52093" y="45438"/>
                  </a:cubicBezTo>
                  <a:lnTo>
                    <a:pt x="52093" y="45438"/>
                  </a:lnTo>
                  <a:cubicBezTo>
                    <a:pt x="50573" y="47591"/>
                    <a:pt x="48408" y="48387"/>
                    <a:pt x="46070" y="48387"/>
                  </a:cubicBezTo>
                  <a:cubicBezTo>
                    <a:pt x="43630" y="48387"/>
                    <a:pt x="41001" y="47520"/>
                    <a:pt x="38720" y="46425"/>
                  </a:cubicBezTo>
                  <a:cubicBezTo>
                    <a:pt x="35496" y="44877"/>
                    <a:pt x="32268" y="43111"/>
                    <a:pt x="28707" y="43111"/>
                  </a:cubicBezTo>
                  <a:cubicBezTo>
                    <a:pt x="28496" y="43111"/>
                    <a:pt x="28283" y="43117"/>
                    <a:pt x="28069" y="43130"/>
                  </a:cubicBezTo>
                  <a:cubicBezTo>
                    <a:pt x="29318" y="42309"/>
                    <a:pt x="30580" y="41510"/>
                    <a:pt x="31859" y="40734"/>
                  </a:cubicBezTo>
                  <a:close/>
                  <a:moveTo>
                    <a:pt x="28731" y="43654"/>
                  </a:moveTo>
                  <a:cubicBezTo>
                    <a:pt x="33991" y="43654"/>
                    <a:pt x="38458" y="47564"/>
                    <a:pt x="43562" y="48656"/>
                  </a:cubicBezTo>
                  <a:cubicBezTo>
                    <a:pt x="44266" y="48807"/>
                    <a:pt x="45033" y="48888"/>
                    <a:pt x="45816" y="48888"/>
                  </a:cubicBezTo>
                  <a:cubicBezTo>
                    <a:pt x="47100" y="48888"/>
                    <a:pt x="48429" y="48669"/>
                    <a:pt x="49593" y="48179"/>
                  </a:cubicBezTo>
                  <a:lnTo>
                    <a:pt x="49593" y="48179"/>
                  </a:lnTo>
                  <a:cubicBezTo>
                    <a:pt x="48063" y="48950"/>
                    <a:pt x="46246" y="49274"/>
                    <a:pt x="44407" y="49274"/>
                  </a:cubicBezTo>
                  <a:cubicBezTo>
                    <a:pt x="42318" y="49274"/>
                    <a:pt x="40201" y="48856"/>
                    <a:pt x="38449" y="48203"/>
                  </a:cubicBezTo>
                  <a:lnTo>
                    <a:pt x="38448" y="48204"/>
                  </a:lnTo>
                  <a:cubicBezTo>
                    <a:pt x="35379" y="47058"/>
                    <a:pt x="31610" y="44182"/>
                    <a:pt x="27977" y="43739"/>
                  </a:cubicBezTo>
                  <a:lnTo>
                    <a:pt x="27907" y="43686"/>
                  </a:lnTo>
                  <a:cubicBezTo>
                    <a:pt x="28184" y="43665"/>
                    <a:pt x="28458" y="43654"/>
                    <a:pt x="28731" y="43654"/>
                  </a:cubicBezTo>
                  <a:close/>
                  <a:moveTo>
                    <a:pt x="25364" y="32930"/>
                  </a:moveTo>
                  <a:cubicBezTo>
                    <a:pt x="21789" y="37296"/>
                    <a:pt x="18547" y="42306"/>
                    <a:pt x="19102" y="48087"/>
                  </a:cubicBezTo>
                  <a:cubicBezTo>
                    <a:pt x="19098" y="48193"/>
                    <a:pt x="19092" y="48299"/>
                    <a:pt x="19092" y="48403"/>
                  </a:cubicBezTo>
                  <a:lnTo>
                    <a:pt x="19091" y="48403"/>
                  </a:lnTo>
                  <a:cubicBezTo>
                    <a:pt x="18371" y="49013"/>
                    <a:pt x="17664" y="49635"/>
                    <a:pt x="16971" y="50274"/>
                  </a:cubicBezTo>
                  <a:cubicBezTo>
                    <a:pt x="17252" y="46557"/>
                    <a:pt x="18200" y="42978"/>
                    <a:pt x="19994" y="39679"/>
                  </a:cubicBezTo>
                  <a:cubicBezTo>
                    <a:pt x="21417" y="37060"/>
                    <a:pt x="23275" y="34927"/>
                    <a:pt x="25364" y="32930"/>
                  </a:cubicBezTo>
                  <a:close/>
                  <a:moveTo>
                    <a:pt x="24443" y="33175"/>
                  </a:moveTo>
                  <a:cubicBezTo>
                    <a:pt x="19672" y="37592"/>
                    <a:pt x="16804" y="44455"/>
                    <a:pt x="16459" y="50750"/>
                  </a:cubicBezTo>
                  <a:cubicBezTo>
                    <a:pt x="16181" y="51012"/>
                    <a:pt x="15906" y="51277"/>
                    <a:pt x="15633" y="51545"/>
                  </a:cubicBezTo>
                  <a:cubicBezTo>
                    <a:pt x="15356" y="45686"/>
                    <a:pt x="17507" y="40118"/>
                    <a:pt x="21385" y="35920"/>
                  </a:cubicBezTo>
                  <a:cubicBezTo>
                    <a:pt x="22327" y="34924"/>
                    <a:pt x="23350" y="34006"/>
                    <a:pt x="24443" y="33175"/>
                  </a:cubicBezTo>
                  <a:close/>
                  <a:moveTo>
                    <a:pt x="16617" y="43043"/>
                  </a:moveTo>
                  <a:lnTo>
                    <a:pt x="16617" y="43043"/>
                  </a:lnTo>
                  <a:cubicBezTo>
                    <a:pt x="15554" y="45873"/>
                    <a:pt x="15054" y="48921"/>
                    <a:pt x="15212" y="51966"/>
                  </a:cubicBezTo>
                  <a:lnTo>
                    <a:pt x="15212" y="51967"/>
                  </a:lnTo>
                  <a:cubicBezTo>
                    <a:pt x="14916" y="52263"/>
                    <a:pt x="14625" y="52561"/>
                    <a:pt x="14337" y="52863"/>
                  </a:cubicBezTo>
                  <a:cubicBezTo>
                    <a:pt x="14449" y="49473"/>
                    <a:pt x="15224" y="46136"/>
                    <a:pt x="16617" y="43043"/>
                  </a:cubicBezTo>
                  <a:close/>
                  <a:moveTo>
                    <a:pt x="25479" y="44894"/>
                  </a:moveTo>
                  <a:cubicBezTo>
                    <a:pt x="30994" y="45415"/>
                    <a:pt x="33931" y="51637"/>
                    <a:pt x="39091" y="53128"/>
                  </a:cubicBezTo>
                  <a:cubicBezTo>
                    <a:pt x="38934" y="53137"/>
                    <a:pt x="38777" y="53141"/>
                    <a:pt x="38620" y="53141"/>
                  </a:cubicBezTo>
                  <a:cubicBezTo>
                    <a:pt x="34689" y="53141"/>
                    <a:pt x="31129" y="50471"/>
                    <a:pt x="27532" y="48983"/>
                  </a:cubicBezTo>
                  <a:lnTo>
                    <a:pt x="27532" y="48984"/>
                  </a:lnTo>
                  <a:cubicBezTo>
                    <a:pt x="26057" y="48373"/>
                    <a:pt x="24194" y="47844"/>
                    <a:pt x="22411" y="47844"/>
                  </a:cubicBezTo>
                  <a:cubicBezTo>
                    <a:pt x="22106" y="47844"/>
                    <a:pt x="21803" y="47859"/>
                    <a:pt x="21505" y="47892"/>
                  </a:cubicBezTo>
                  <a:cubicBezTo>
                    <a:pt x="22816" y="46834"/>
                    <a:pt x="24147" y="45833"/>
                    <a:pt x="25479" y="44894"/>
                  </a:cubicBezTo>
                  <a:close/>
                  <a:moveTo>
                    <a:pt x="22963" y="48709"/>
                  </a:moveTo>
                  <a:cubicBezTo>
                    <a:pt x="23542" y="48709"/>
                    <a:pt x="24139" y="48770"/>
                    <a:pt x="24775" y="48904"/>
                  </a:cubicBezTo>
                  <a:cubicBezTo>
                    <a:pt x="27110" y="49399"/>
                    <a:pt x="29210" y="50621"/>
                    <a:pt x="31317" y="51687"/>
                  </a:cubicBezTo>
                  <a:cubicBezTo>
                    <a:pt x="32145" y="52106"/>
                    <a:pt x="32995" y="52503"/>
                    <a:pt x="33859" y="52844"/>
                  </a:cubicBezTo>
                  <a:cubicBezTo>
                    <a:pt x="33493" y="52827"/>
                    <a:pt x="33131" y="52819"/>
                    <a:pt x="32770" y="52819"/>
                  </a:cubicBezTo>
                  <a:cubicBezTo>
                    <a:pt x="30954" y="52819"/>
                    <a:pt x="29191" y="53043"/>
                    <a:pt x="27342" y="53575"/>
                  </a:cubicBezTo>
                  <a:lnTo>
                    <a:pt x="27342" y="53576"/>
                  </a:lnTo>
                  <a:cubicBezTo>
                    <a:pt x="26711" y="53654"/>
                    <a:pt x="26090" y="53697"/>
                    <a:pt x="25474" y="53697"/>
                  </a:cubicBezTo>
                  <a:cubicBezTo>
                    <a:pt x="23721" y="53697"/>
                    <a:pt x="22012" y="53352"/>
                    <a:pt x="20249" y="52496"/>
                  </a:cubicBezTo>
                  <a:cubicBezTo>
                    <a:pt x="19310" y="52039"/>
                    <a:pt x="18345" y="51546"/>
                    <a:pt x="17391" y="51546"/>
                  </a:cubicBezTo>
                  <a:cubicBezTo>
                    <a:pt x="17371" y="51546"/>
                    <a:pt x="17352" y="51546"/>
                    <a:pt x="17332" y="51547"/>
                  </a:cubicBezTo>
                  <a:cubicBezTo>
                    <a:pt x="18176" y="50743"/>
                    <a:pt x="19038" y="49965"/>
                    <a:pt x="19918" y="49212"/>
                  </a:cubicBezTo>
                  <a:cubicBezTo>
                    <a:pt x="20944" y="48904"/>
                    <a:pt x="21923" y="48709"/>
                    <a:pt x="22963" y="48709"/>
                  </a:cubicBezTo>
                  <a:close/>
                  <a:moveTo>
                    <a:pt x="15858" y="42530"/>
                  </a:moveTo>
                  <a:cubicBezTo>
                    <a:pt x="14328" y="45807"/>
                    <a:pt x="13465" y="49394"/>
                    <a:pt x="13440" y="53057"/>
                  </a:cubicBezTo>
                  <a:cubicBezTo>
                    <a:pt x="13439" y="53297"/>
                    <a:pt x="13592" y="53432"/>
                    <a:pt x="13771" y="53466"/>
                  </a:cubicBezTo>
                  <a:cubicBezTo>
                    <a:pt x="13519" y="53739"/>
                    <a:pt x="13270" y="54015"/>
                    <a:pt x="13025" y="54295"/>
                  </a:cubicBezTo>
                  <a:cubicBezTo>
                    <a:pt x="11923" y="51891"/>
                    <a:pt x="12250" y="49096"/>
                    <a:pt x="13285" y="46689"/>
                  </a:cubicBezTo>
                  <a:cubicBezTo>
                    <a:pt x="13944" y="45158"/>
                    <a:pt x="14910" y="43853"/>
                    <a:pt x="15858" y="42530"/>
                  </a:cubicBezTo>
                  <a:close/>
                  <a:moveTo>
                    <a:pt x="17441" y="52050"/>
                  </a:moveTo>
                  <a:cubicBezTo>
                    <a:pt x="18600" y="52050"/>
                    <a:pt x="19688" y="52833"/>
                    <a:pt x="20806" y="53301"/>
                  </a:cubicBezTo>
                  <a:cubicBezTo>
                    <a:pt x="21736" y="53691"/>
                    <a:pt x="22711" y="53956"/>
                    <a:pt x="23710" y="54090"/>
                  </a:cubicBezTo>
                  <a:cubicBezTo>
                    <a:pt x="24238" y="54161"/>
                    <a:pt x="24771" y="54197"/>
                    <a:pt x="25305" y="54197"/>
                  </a:cubicBezTo>
                  <a:cubicBezTo>
                    <a:pt x="25364" y="54197"/>
                    <a:pt x="25423" y="54196"/>
                    <a:pt x="25483" y="54195"/>
                  </a:cubicBezTo>
                  <a:lnTo>
                    <a:pt x="25483" y="54195"/>
                  </a:lnTo>
                  <a:cubicBezTo>
                    <a:pt x="23974" y="54768"/>
                    <a:pt x="22521" y="55481"/>
                    <a:pt x="21145" y="56323"/>
                  </a:cubicBezTo>
                  <a:lnTo>
                    <a:pt x="21144" y="56323"/>
                  </a:lnTo>
                  <a:cubicBezTo>
                    <a:pt x="21140" y="56323"/>
                    <a:pt x="21136" y="56323"/>
                    <a:pt x="21131" y="56323"/>
                  </a:cubicBezTo>
                  <a:cubicBezTo>
                    <a:pt x="19292" y="56323"/>
                    <a:pt x="17223" y="55418"/>
                    <a:pt x="15419" y="55418"/>
                  </a:cubicBezTo>
                  <a:cubicBezTo>
                    <a:pt x="15328" y="55418"/>
                    <a:pt x="15238" y="55420"/>
                    <a:pt x="15149" y="55425"/>
                  </a:cubicBezTo>
                  <a:cubicBezTo>
                    <a:pt x="14489" y="55460"/>
                    <a:pt x="13804" y="55605"/>
                    <a:pt x="13203" y="55887"/>
                  </a:cubicBezTo>
                  <a:cubicBezTo>
                    <a:pt x="14304" y="54598"/>
                    <a:pt x="15470" y="53358"/>
                    <a:pt x="16684" y="52169"/>
                  </a:cubicBezTo>
                  <a:cubicBezTo>
                    <a:pt x="16941" y="52086"/>
                    <a:pt x="17192" y="52050"/>
                    <a:pt x="17441" y="52050"/>
                  </a:cubicBezTo>
                  <a:close/>
                  <a:moveTo>
                    <a:pt x="14739" y="43280"/>
                  </a:moveTo>
                  <a:cubicBezTo>
                    <a:pt x="12422" y="46635"/>
                    <a:pt x="11150" y="50835"/>
                    <a:pt x="12742" y="54614"/>
                  </a:cubicBezTo>
                  <a:cubicBezTo>
                    <a:pt x="11914" y="55565"/>
                    <a:pt x="11122" y="56553"/>
                    <a:pt x="10364" y="57576"/>
                  </a:cubicBezTo>
                  <a:cubicBezTo>
                    <a:pt x="8883" y="54192"/>
                    <a:pt x="9118" y="50339"/>
                    <a:pt x="11241" y="47219"/>
                  </a:cubicBezTo>
                  <a:cubicBezTo>
                    <a:pt x="12230" y="45767"/>
                    <a:pt x="13515" y="44545"/>
                    <a:pt x="14739" y="43280"/>
                  </a:cubicBezTo>
                  <a:close/>
                  <a:moveTo>
                    <a:pt x="15535" y="56157"/>
                  </a:moveTo>
                  <a:cubicBezTo>
                    <a:pt x="17139" y="56157"/>
                    <a:pt x="18904" y="56657"/>
                    <a:pt x="20505" y="56723"/>
                  </a:cubicBezTo>
                  <a:cubicBezTo>
                    <a:pt x="19961" y="57076"/>
                    <a:pt x="19433" y="57451"/>
                    <a:pt x="18917" y="57843"/>
                  </a:cubicBezTo>
                  <a:lnTo>
                    <a:pt x="18917" y="57844"/>
                  </a:lnTo>
                  <a:cubicBezTo>
                    <a:pt x="18696" y="57885"/>
                    <a:pt x="18470" y="57902"/>
                    <a:pt x="18238" y="57902"/>
                  </a:cubicBezTo>
                  <a:cubicBezTo>
                    <a:pt x="16774" y="57902"/>
                    <a:pt x="15120" y="57200"/>
                    <a:pt x="13614" y="57200"/>
                  </a:cubicBezTo>
                  <a:cubicBezTo>
                    <a:pt x="13258" y="57200"/>
                    <a:pt x="12911" y="57239"/>
                    <a:pt x="12577" y="57336"/>
                  </a:cubicBezTo>
                  <a:cubicBezTo>
                    <a:pt x="12489" y="57362"/>
                    <a:pt x="12402" y="57389"/>
                    <a:pt x="12315" y="57419"/>
                  </a:cubicBezTo>
                  <a:cubicBezTo>
                    <a:pt x="13203" y="56443"/>
                    <a:pt x="14323" y="56157"/>
                    <a:pt x="15535" y="56157"/>
                  </a:cubicBezTo>
                  <a:close/>
                  <a:moveTo>
                    <a:pt x="17089" y="39951"/>
                  </a:moveTo>
                  <a:lnTo>
                    <a:pt x="17089" y="39951"/>
                  </a:lnTo>
                  <a:cubicBezTo>
                    <a:pt x="14725" y="42998"/>
                    <a:pt x="11346" y="45411"/>
                    <a:pt x="9813" y="48991"/>
                  </a:cubicBezTo>
                  <a:cubicBezTo>
                    <a:pt x="8565" y="51907"/>
                    <a:pt x="8675" y="55230"/>
                    <a:pt x="9991" y="58081"/>
                  </a:cubicBezTo>
                  <a:cubicBezTo>
                    <a:pt x="9379" y="58929"/>
                    <a:pt x="8793" y="59802"/>
                    <a:pt x="8233" y="60700"/>
                  </a:cubicBezTo>
                  <a:cubicBezTo>
                    <a:pt x="8208" y="60740"/>
                    <a:pt x="8185" y="60780"/>
                    <a:pt x="8161" y="60818"/>
                  </a:cubicBezTo>
                  <a:cubicBezTo>
                    <a:pt x="7555" y="59190"/>
                    <a:pt x="7040" y="57710"/>
                    <a:pt x="7079" y="55882"/>
                  </a:cubicBezTo>
                  <a:cubicBezTo>
                    <a:pt x="7125" y="53796"/>
                    <a:pt x="7696" y="51701"/>
                    <a:pt x="8617" y="49835"/>
                  </a:cubicBezTo>
                  <a:cubicBezTo>
                    <a:pt x="9156" y="48740"/>
                    <a:pt x="9802" y="47751"/>
                    <a:pt x="10513" y="46825"/>
                  </a:cubicBezTo>
                  <a:cubicBezTo>
                    <a:pt x="11037" y="46180"/>
                    <a:pt x="11577" y="45546"/>
                    <a:pt x="12130" y="44925"/>
                  </a:cubicBezTo>
                  <a:cubicBezTo>
                    <a:pt x="13708" y="43223"/>
                    <a:pt x="15454" y="41666"/>
                    <a:pt x="17089" y="39951"/>
                  </a:cubicBezTo>
                  <a:close/>
                  <a:moveTo>
                    <a:pt x="13953" y="57648"/>
                  </a:moveTo>
                  <a:cubicBezTo>
                    <a:pt x="14845" y="57648"/>
                    <a:pt x="15707" y="57895"/>
                    <a:pt x="16625" y="58099"/>
                  </a:cubicBezTo>
                  <a:cubicBezTo>
                    <a:pt x="17106" y="58205"/>
                    <a:pt x="17584" y="58277"/>
                    <a:pt x="18044" y="58277"/>
                  </a:cubicBezTo>
                  <a:cubicBezTo>
                    <a:pt x="18157" y="58277"/>
                    <a:pt x="18269" y="58272"/>
                    <a:pt x="18380" y="58263"/>
                  </a:cubicBezTo>
                  <a:lnTo>
                    <a:pt x="18380" y="58263"/>
                  </a:lnTo>
                  <a:cubicBezTo>
                    <a:pt x="17334" y="59100"/>
                    <a:pt x="16359" y="60021"/>
                    <a:pt x="15464" y="61018"/>
                  </a:cubicBezTo>
                  <a:cubicBezTo>
                    <a:pt x="13793" y="61509"/>
                    <a:pt x="11940" y="61255"/>
                    <a:pt x="10262" y="61907"/>
                  </a:cubicBezTo>
                  <a:cubicBezTo>
                    <a:pt x="9495" y="62207"/>
                    <a:pt x="8726" y="62652"/>
                    <a:pt x="8073" y="63221"/>
                  </a:cubicBezTo>
                  <a:cubicBezTo>
                    <a:pt x="8867" y="61776"/>
                    <a:pt x="9763" y="60375"/>
                    <a:pt x="10741" y="59018"/>
                  </a:cubicBezTo>
                  <a:cubicBezTo>
                    <a:pt x="11282" y="58492"/>
                    <a:pt x="11907" y="58070"/>
                    <a:pt x="12718" y="57826"/>
                  </a:cubicBezTo>
                  <a:cubicBezTo>
                    <a:pt x="13141" y="57699"/>
                    <a:pt x="13550" y="57648"/>
                    <a:pt x="13953" y="57648"/>
                  </a:cubicBezTo>
                  <a:close/>
                  <a:moveTo>
                    <a:pt x="7767" y="50554"/>
                  </a:moveTo>
                  <a:lnTo>
                    <a:pt x="7767" y="50554"/>
                  </a:lnTo>
                  <a:cubicBezTo>
                    <a:pt x="7728" y="50642"/>
                    <a:pt x="7686" y="50729"/>
                    <a:pt x="7650" y="50817"/>
                  </a:cubicBezTo>
                  <a:cubicBezTo>
                    <a:pt x="6383" y="53906"/>
                    <a:pt x="5817" y="58369"/>
                    <a:pt x="7877" y="61284"/>
                  </a:cubicBezTo>
                  <a:cubicBezTo>
                    <a:pt x="7320" y="62217"/>
                    <a:pt x="6791" y="63188"/>
                    <a:pt x="6301" y="64188"/>
                  </a:cubicBezTo>
                  <a:cubicBezTo>
                    <a:pt x="4754" y="60983"/>
                    <a:pt x="4595" y="57412"/>
                    <a:pt x="5630" y="54114"/>
                  </a:cubicBezTo>
                  <a:cubicBezTo>
                    <a:pt x="5912" y="53598"/>
                    <a:pt x="6202" y="53088"/>
                    <a:pt x="6496" y="52587"/>
                  </a:cubicBezTo>
                  <a:cubicBezTo>
                    <a:pt x="6902" y="51894"/>
                    <a:pt x="7325" y="51217"/>
                    <a:pt x="7767" y="50554"/>
                  </a:cubicBezTo>
                  <a:close/>
                  <a:moveTo>
                    <a:pt x="4767" y="55791"/>
                  </a:moveTo>
                  <a:lnTo>
                    <a:pt x="4767" y="55791"/>
                  </a:lnTo>
                  <a:cubicBezTo>
                    <a:pt x="4183" y="58767"/>
                    <a:pt x="4637" y="61933"/>
                    <a:pt x="6056" y="64695"/>
                  </a:cubicBezTo>
                  <a:lnTo>
                    <a:pt x="6056" y="64696"/>
                  </a:lnTo>
                  <a:cubicBezTo>
                    <a:pt x="6002" y="64810"/>
                    <a:pt x="5950" y="64925"/>
                    <a:pt x="5897" y="65040"/>
                  </a:cubicBezTo>
                  <a:cubicBezTo>
                    <a:pt x="4389" y="62676"/>
                    <a:pt x="3888" y="60100"/>
                    <a:pt x="4051" y="57394"/>
                  </a:cubicBezTo>
                  <a:cubicBezTo>
                    <a:pt x="4272" y="56853"/>
                    <a:pt x="4511" y="56319"/>
                    <a:pt x="4767" y="55791"/>
                  </a:cubicBezTo>
                  <a:close/>
                  <a:moveTo>
                    <a:pt x="14984" y="61573"/>
                  </a:moveTo>
                  <a:lnTo>
                    <a:pt x="14984" y="61573"/>
                  </a:lnTo>
                  <a:cubicBezTo>
                    <a:pt x="14696" y="61916"/>
                    <a:pt x="14414" y="62265"/>
                    <a:pt x="14145" y="62624"/>
                  </a:cubicBezTo>
                  <a:cubicBezTo>
                    <a:pt x="11778" y="63413"/>
                    <a:pt x="8821" y="63872"/>
                    <a:pt x="6933" y="65472"/>
                  </a:cubicBezTo>
                  <a:cubicBezTo>
                    <a:pt x="6977" y="65378"/>
                    <a:pt x="7021" y="65285"/>
                    <a:pt x="7065" y="65191"/>
                  </a:cubicBezTo>
                  <a:cubicBezTo>
                    <a:pt x="8759" y="63220"/>
                    <a:pt x="10257" y="62158"/>
                    <a:pt x="12962" y="61888"/>
                  </a:cubicBezTo>
                  <a:cubicBezTo>
                    <a:pt x="13658" y="61818"/>
                    <a:pt x="14345" y="61749"/>
                    <a:pt x="14984" y="61573"/>
                  </a:cubicBezTo>
                  <a:close/>
                  <a:moveTo>
                    <a:pt x="13825" y="63072"/>
                  </a:moveTo>
                  <a:cubicBezTo>
                    <a:pt x="13525" y="63493"/>
                    <a:pt x="13232" y="63922"/>
                    <a:pt x="12958" y="64365"/>
                  </a:cubicBezTo>
                  <a:cubicBezTo>
                    <a:pt x="12614" y="64924"/>
                    <a:pt x="12257" y="65540"/>
                    <a:pt x="11875" y="66166"/>
                  </a:cubicBezTo>
                  <a:cubicBezTo>
                    <a:pt x="10544" y="67185"/>
                    <a:pt x="8682" y="67300"/>
                    <a:pt x="7080" y="67883"/>
                  </a:cubicBezTo>
                  <a:cubicBezTo>
                    <a:pt x="6614" y="68053"/>
                    <a:pt x="6120" y="68281"/>
                    <a:pt x="5689" y="68582"/>
                  </a:cubicBezTo>
                  <a:cubicBezTo>
                    <a:pt x="5852" y="68101"/>
                    <a:pt x="6027" y="67625"/>
                    <a:pt x="6214" y="67154"/>
                  </a:cubicBezTo>
                  <a:lnTo>
                    <a:pt x="6213" y="67154"/>
                  </a:lnTo>
                  <a:cubicBezTo>
                    <a:pt x="8182" y="64748"/>
                    <a:pt x="11094" y="64227"/>
                    <a:pt x="13825" y="63072"/>
                  </a:cubicBezTo>
                  <a:close/>
                  <a:moveTo>
                    <a:pt x="3629" y="58505"/>
                  </a:moveTo>
                  <a:lnTo>
                    <a:pt x="3629" y="58505"/>
                  </a:lnTo>
                  <a:cubicBezTo>
                    <a:pt x="3610" y="60944"/>
                    <a:pt x="4406" y="63393"/>
                    <a:pt x="5710" y="65455"/>
                  </a:cubicBezTo>
                  <a:cubicBezTo>
                    <a:pt x="5136" y="66743"/>
                    <a:pt x="4632" y="68071"/>
                    <a:pt x="4220" y="69425"/>
                  </a:cubicBezTo>
                  <a:cubicBezTo>
                    <a:pt x="3738" y="68593"/>
                    <a:pt x="3284" y="67769"/>
                    <a:pt x="3025" y="66789"/>
                  </a:cubicBezTo>
                  <a:cubicBezTo>
                    <a:pt x="2610" y="65229"/>
                    <a:pt x="2552" y="63585"/>
                    <a:pt x="2769" y="61989"/>
                  </a:cubicBezTo>
                  <a:cubicBezTo>
                    <a:pt x="2930" y="60798"/>
                    <a:pt x="3232" y="59637"/>
                    <a:pt x="3629" y="58505"/>
                  </a:cubicBezTo>
                  <a:close/>
                  <a:moveTo>
                    <a:pt x="11381" y="66960"/>
                  </a:moveTo>
                  <a:cubicBezTo>
                    <a:pt x="9948" y="69196"/>
                    <a:pt x="8159" y="71335"/>
                    <a:pt x="5544" y="71335"/>
                  </a:cubicBezTo>
                  <a:cubicBezTo>
                    <a:pt x="5338" y="71335"/>
                    <a:pt x="5126" y="71322"/>
                    <a:pt x="4910" y="71294"/>
                  </a:cubicBezTo>
                  <a:cubicBezTo>
                    <a:pt x="5040" y="70739"/>
                    <a:pt x="5187" y="70188"/>
                    <a:pt x="5348" y="69643"/>
                  </a:cubicBezTo>
                  <a:lnTo>
                    <a:pt x="5348" y="69644"/>
                  </a:lnTo>
                  <a:cubicBezTo>
                    <a:pt x="5862" y="69082"/>
                    <a:pt x="6424" y="68632"/>
                    <a:pt x="7210" y="68332"/>
                  </a:cubicBezTo>
                  <a:cubicBezTo>
                    <a:pt x="8192" y="67957"/>
                    <a:pt x="9249" y="67825"/>
                    <a:pt x="10240" y="67482"/>
                  </a:cubicBezTo>
                  <a:cubicBezTo>
                    <a:pt x="10654" y="67340"/>
                    <a:pt x="11035" y="67166"/>
                    <a:pt x="11381" y="66960"/>
                  </a:cubicBezTo>
                  <a:close/>
                  <a:moveTo>
                    <a:pt x="3117" y="72580"/>
                  </a:moveTo>
                  <a:cubicBezTo>
                    <a:pt x="3211" y="72656"/>
                    <a:pt x="3305" y="72727"/>
                    <a:pt x="3402" y="72795"/>
                  </a:cubicBezTo>
                  <a:cubicBezTo>
                    <a:pt x="3399" y="72814"/>
                    <a:pt x="3395" y="72832"/>
                    <a:pt x="3392" y="72851"/>
                  </a:cubicBezTo>
                  <a:cubicBezTo>
                    <a:pt x="3300" y="72759"/>
                    <a:pt x="3208" y="72668"/>
                    <a:pt x="3117" y="72580"/>
                  </a:cubicBezTo>
                  <a:close/>
                  <a:moveTo>
                    <a:pt x="77606" y="0"/>
                  </a:moveTo>
                  <a:cubicBezTo>
                    <a:pt x="77537" y="0"/>
                    <a:pt x="77465" y="37"/>
                    <a:pt x="77435" y="119"/>
                  </a:cubicBezTo>
                  <a:cubicBezTo>
                    <a:pt x="77414" y="177"/>
                    <a:pt x="77390" y="233"/>
                    <a:pt x="77368" y="290"/>
                  </a:cubicBezTo>
                  <a:cubicBezTo>
                    <a:pt x="77309" y="322"/>
                    <a:pt x="77274" y="384"/>
                    <a:pt x="77274" y="450"/>
                  </a:cubicBezTo>
                  <a:lnTo>
                    <a:pt x="77274" y="534"/>
                  </a:lnTo>
                  <a:cubicBezTo>
                    <a:pt x="77203" y="720"/>
                    <a:pt x="77131" y="904"/>
                    <a:pt x="77058" y="1087"/>
                  </a:cubicBezTo>
                  <a:cubicBezTo>
                    <a:pt x="75097" y="3267"/>
                    <a:pt x="73354" y="5431"/>
                    <a:pt x="70957" y="7211"/>
                  </a:cubicBezTo>
                  <a:cubicBezTo>
                    <a:pt x="68570" y="8984"/>
                    <a:pt x="65951" y="10423"/>
                    <a:pt x="63305" y="11768"/>
                  </a:cubicBezTo>
                  <a:cubicBezTo>
                    <a:pt x="57390" y="14777"/>
                    <a:pt x="51463" y="17654"/>
                    <a:pt x="45817" y="21163"/>
                  </a:cubicBezTo>
                  <a:cubicBezTo>
                    <a:pt x="40132" y="24695"/>
                    <a:pt x="34551" y="28530"/>
                    <a:pt x="29503" y="32937"/>
                  </a:cubicBezTo>
                  <a:cubicBezTo>
                    <a:pt x="26376" y="35668"/>
                    <a:pt x="23437" y="38805"/>
                    <a:pt x="21501" y="42465"/>
                  </a:cubicBezTo>
                  <a:cubicBezTo>
                    <a:pt x="22203" y="40763"/>
                    <a:pt x="23073" y="39127"/>
                    <a:pt x="24222" y="37521"/>
                  </a:cubicBezTo>
                  <a:cubicBezTo>
                    <a:pt x="26570" y="34241"/>
                    <a:pt x="29514" y="31389"/>
                    <a:pt x="32423" y="28613"/>
                  </a:cubicBezTo>
                  <a:cubicBezTo>
                    <a:pt x="32491" y="28549"/>
                    <a:pt x="32426" y="28457"/>
                    <a:pt x="32353" y="28457"/>
                  </a:cubicBezTo>
                  <a:cubicBezTo>
                    <a:pt x="32332" y="28457"/>
                    <a:pt x="32310" y="28464"/>
                    <a:pt x="32291" y="28483"/>
                  </a:cubicBezTo>
                  <a:cubicBezTo>
                    <a:pt x="29211" y="31330"/>
                    <a:pt x="26105" y="34149"/>
                    <a:pt x="23589" y="37529"/>
                  </a:cubicBezTo>
                  <a:cubicBezTo>
                    <a:pt x="22594" y="38865"/>
                    <a:pt x="21612" y="40373"/>
                    <a:pt x="20820" y="41975"/>
                  </a:cubicBezTo>
                  <a:cubicBezTo>
                    <a:pt x="22355" y="37790"/>
                    <a:pt x="25313" y="34191"/>
                    <a:pt x="28337" y="30720"/>
                  </a:cubicBezTo>
                  <a:cubicBezTo>
                    <a:pt x="28599" y="30418"/>
                    <a:pt x="28366" y="30017"/>
                    <a:pt x="28033" y="30017"/>
                  </a:cubicBezTo>
                  <a:cubicBezTo>
                    <a:pt x="27967" y="30017"/>
                    <a:pt x="27897" y="30033"/>
                    <a:pt x="27826" y="30069"/>
                  </a:cubicBezTo>
                  <a:cubicBezTo>
                    <a:pt x="23987" y="32012"/>
                    <a:pt x="20703" y="34927"/>
                    <a:pt x="18244" y="38419"/>
                  </a:cubicBezTo>
                  <a:cubicBezTo>
                    <a:pt x="18227" y="38413"/>
                    <a:pt x="18209" y="38411"/>
                    <a:pt x="18192" y="38411"/>
                  </a:cubicBezTo>
                  <a:cubicBezTo>
                    <a:pt x="18157" y="38411"/>
                    <a:pt x="18123" y="38421"/>
                    <a:pt x="18094" y="38442"/>
                  </a:cubicBezTo>
                  <a:cubicBezTo>
                    <a:pt x="12465" y="42273"/>
                    <a:pt x="7959" y="47774"/>
                    <a:pt x="4746" y="53747"/>
                  </a:cubicBezTo>
                  <a:cubicBezTo>
                    <a:pt x="3146" y="56721"/>
                    <a:pt x="1795" y="59957"/>
                    <a:pt x="1681" y="63378"/>
                  </a:cubicBezTo>
                  <a:cubicBezTo>
                    <a:pt x="1603" y="65756"/>
                    <a:pt x="2133" y="68860"/>
                    <a:pt x="3868" y="70679"/>
                  </a:cubicBezTo>
                  <a:cubicBezTo>
                    <a:pt x="3837" y="70798"/>
                    <a:pt x="3806" y="70918"/>
                    <a:pt x="3776" y="71037"/>
                  </a:cubicBezTo>
                  <a:cubicBezTo>
                    <a:pt x="3174" y="70419"/>
                    <a:pt x="2531" y="69844"/>
                    <a:pt x="2075" y="69063"/>
                  </a:cubicBezTo>
                  <a:cubicBezTo>
                    <a:pt x="1328" y="67783"/>
                    <a:pt x="972" y="66363"/>
                    <a:pt x="799" y="64902"/>
                  </a:cubicBezTo>
                  <a:cubicBezTo>
                    <a:pt x="791" y="64838"/>
                    <a:pt x="742" y="64805"/>
                    <a:pt x="694" y="64805"/>
                  </a:cubicBezTo>
                  <a:cubicBezTo>
                    <a:pt x="645" y="64805"/>
                    <a:pt x="597" y="64839"/>
                    <a:pt x="594" y="64906"/>
                  </a:cubicBezTo>
                  <a:cubicBezTo>
                    <a:pt x="543" y="66339"/>
                    <a:pt x="891" y="67693"/>
                    <a:pt x="1521" y="68976"/>
                  </a:cubicBezTo>
                  <a:cubicBezTo>
                    <a:pt x="1991" y="69932"/>
                    <a:pt x="2673" y="71136"/>
                    <a:pt x="3593" y="71825"/>
                  </a:cubicBezTo>
                  <a:cubicBezTo>
                    <a:pt x="3584" y="71869"/>
                    <a:pt x="3575" y="71912"/>
                    <a:pt x="3565" y="71955"/>
                  </a:cubicBezTo>
                  <a:cubicBezTo>
                    <a:pt x="3538" y="71957"/>
                    <a:pt x="3510" y="71961"/>
                    <a:pt x="3482" y="71963"/>
                  </a:cubicBezTo>
                  <a:cubicBezTo>
                    <a:pt x="3464" y="71966"/>
                    <a:pt x="3447" y="71970"/>
                    <a:pt x="3431" y="71976"/>
                  </a:cubicBezTo>
                  <a:cubicBezTo>
                    <a:pt x="2922" y="71510"/>
                    <a:pt x="2394" y="71061"/>
                    <a:pt x="1959" y="70509"/>
                  </a:cubicBezTo>
                  <a:cubicBezTo>
                    <a:pt x="1228" y="69585"/>
                    <a:pt x="645" y="68551"/>
                    <a:pt x="183" y="67470"/>
                  </a:cubicBezTo>
                  <a:cubicBezTo>
                    <a:pt x="166" y="67431"/>
                    <a:pt x="132" y="67414"/>
                    <a:pt x="98" y="67414"/>
                  </a:cubicBezTo>
                  <a:cubicBezTo>
                    <a:pt x="48" y="67414"/>
                    <a:pt x="1" y="67453"/>
                    <a:pt x="21" y="67517"/>
                  </a:cubicBezTo>
                  <a:cubicBezTo>
                    <a:pt x="522" y="69158"/>
                    <a:pt x="1546" y="71237"/>
                    <a:pt x="2979" y="72468"/>
                  </a:cubicBezTo>
                  <a:cubicBezTo>
                    <a:pt x="2967" y="72464"/>
                    <a:pt x="2954" y="72462"/>
                    <a:pt x="2941" y="72462"/>
                  </a:cubicBezTo>
                  <a:cubicBezTo>
                    <a:pt x="2843" y="72462"/>
                    <a:pt x="2745" y="72570"/>
                    <a:pt x="2815" y="72669"/>
                  </a:cubicBezTo>
                  <a:cubicBezTo>
                    <a:pt x="2972" y="72892"/>
                    <a:pt x="3125" y="73141"/>
                    <a:pt x="3306" y="73360"/>
                  </a:cubicBezTo>
                  <a:cubicBezTo>
                    <a:pt x="2773" y="76750"/>
                    <a:pt x="2909" y="80196"/>
                    <a:pt x="4034" y="83462"/>
                  </a:cubicBezTo>
                  <a:cubicBezTo>
                    <a:pt x="4107" y="83670"/>
                    <a:pt x="4272" y="83761"/>
                    <a:pt x="4438" y="83761"/>
                  </a:cubicBezTo>
                  <a:cubicBezTo>
                    <a:pt x="4690" y="83761"/>
                    <a:pt x="4943" y="83550"/>
                    <a:pt x="4867" y="83221"/>
                  </a:cubicBezTo>
                  <a:cubicBezTo>
                    <a:pt x="4091" y="79843"/>
                    <a:pt x="4018" y="76569"/>
                    <a:pt x="4497" y="73423"/>
                  </a:cubicBezTo>
                  <a:lnTo>
                    <a:pt x="4497" y="73423"/>
                  </a:lnTo>
                  <a:cubicBezTo>
                    <a:pt x="4685" y="73454"/>
                    <a:pt x="4880" y="73465"/>
                    <a:pt x="5075" y="73465"/>
                  </a:cubicBezTo>
                  <a:cubicBezTo>
                    <a:pt x="5298" y="73465"/>
                    <a:pt x="5519" y="73451"/>
                    <a:pt x="5723" y="73438"/>
                  </a:cubicBezTo>
                  <a:cubicBezTo>
                    <a:pt x="6381" y="73400"/>
                    <a:pt x="7029" y="73263"/>
                    <a:pt x="7647" y="73033"/>
                  </a:cubicBezTo>
                  <a:cubicBezTo>
                    <a:pt x="7738" y="72999"/>
                    <a:pt x="7733" y="72844"/>
                    <a:pt x="7631" y="72844"/>
                  </a:cubicBezTo>
                  <a:cubicBezTo>
                    <a:pt x="7627" y="72844"/>
                    <a:pt x="7622" y="72844"/>
                    <a:pt x="7618" y="72845"/>
                  </a:cubicBezTo>
                  <a:cubicBezTo>
                    <a:pt x="6987" y="72915"/>
                    <a:pt x="6349" y="72975"/>
                    <a:pt x="5714" y="72984"/>
                  </a:cubicBezTo>
                  <a:cubicBezTo>
                    <a:pt x="5701" y="72984"/>
                    <a:pt x="5689" y="72984"/>
                    <a:pt x="5676" y="72984"/>
                  </a:cubicBezTo>
                  <a:cubicBezTo>
                    <a:pt x="5407" y="72984"/>
                    <a:pt x="5130" y="72952"/>
                    <a:pt x="4856" y="72933"/>
                  </a:cubicBezTo>
                  <a:cubicBezTo>
                    <a:pt x="6736" y="72822"/>
                    <a:pt x="8815" y="72390"/>
                    <a:pt x="10415" y="71479"/>
                  </a:cubicBezTo>
                  <a:cubicBezTo>
                    <a:pt x="10519" y="71420"/>
                    <a:pt x="10457" y="71276"/>
                    <a:pt x="10353" y="71276"/>
                  </a:cubicBezTo>
                  <a:cubicBezTo>
                    <a:pt x="10345" y="71276"/>
                    <a:pt x="10336" y="71277"/>
                    <a:pt x="10327" y="71278"/>
                  </a:cubicBezTo>
                  <a:cubicBezTo>
                    <a:pt x="9555" y="71451"/>
                    <a:pt x="8809" y="71627"/>
                    <a:pt x="8065" y="71791"/>
                  </a:cubicBezTo>
                  <a:cubicBezTo>
                    <a:pt x="9741" y="71110"/>
                    <a:pt x="11283" y="70067"/>
                    <a:pt x="12485" y="68809"/>
                  </a:cubicBezTo>
                  <a:cubicBezTo>
                    <a:pt x="12503" y="68791"/>
                    <a:pt x="12487" y="68759"/>
                    <a:pt x="12466" y="68759"/>
                  </a:cubicBezTo>
                  <a:cubicBezTo>
                    <a:pt x="12461" y="68759"/>
                    <a:pt x="12456" y="68760"/>
                    <a:pt x="12451" y="68764"/>
                  </a:cubicBezTo>
                  <a:cubicBezTo>
                    <a:pt x="11591" y="69425"/>
                    <a:pt x="10719" y="69962"/>
                    <a:pt x="9822" y="70397"/>
                  </a:cubicBezTo>
                  <a:cubicBezTo>
                    <a:pt x="10162" y="70093"/>
                    <a:pt x="10480" y="69765"/>
                    <a:pt x="10772" y="69417"/>
                  </a:cubicBezTo>
                  <a:cubicBezTo>
                    <a:pt x="13035" y="66718"/>
                    <a:pt x="14276" y="63407"/>
                    <a:pt x="16768" y="60847"/>
                  </a:cubicBezTo>
                  <a:cubicBezTo>
                    <a:pt x="18396" y="59174"/>
                    <a:pt x="20330" y="57693"/>
                    <a:pt x="22446" y="56491"/>
                  </a:cubicBezTo>
                  <a:cubicBezTo>
                    <a:pt x="22792" y="56372"/>
                    <a:pt x="23116" y="56196"/>
                    <a:pt x="23407" y="55973"/>
                  </a:cubicBezTo>
                  <a:cubicBezTo>
                    <a:pt x="26799" y="54224"/>
                    <a:pt x="30593" y="53188"/>
                    <a:pt x="34316" y="53188"/>
                  </a:cubicBezTo>
                  <a:cubicBezTo>
                    <a:pt x="34485" y="53188"/>
                    <a:pt x="34655" y="53190"/>
                    <a:pt x="34824" y="53194"/>
                  </a:cubicBezTo>
                  <a:cubicBezTo>
                    <a:pt x="36074" y="53610"/>
                    <a:pt x="37353" y="53876"/>
                    <a:pt x="38651" y="53876"/>
                  </a:cubicBezTo>
                  <a:cubicBezTo>
                    <a:pt x="39566" y="53876"/>
                    <a:pt x="40490" y="53744"/>
                    <a:pt x="41420" y="53438"/>
                  </a:cubicBezTo>
                  <a:cubicBezTo>
                    <a:pt x="41811" y="53310"/>
                    <a:pt x="41736" y="52719"/>
                    <a:pt x="41313" y="52719"/>
                  </a:cubicBezTo>
                  <a:cubicBezTo>
                    <a:pt x="41312" y="52719"/>
                    <a:pt x="41312" y="52719"/>
                    <a:pt x="41311" y="52719"/>
                  </a:cubicBezTo>
                  <a:cubicBezTo>
                    <a:pt x="41302" y="52719"/>
                    <a:pt x="41294" y="52719"/>
                    <a:pt x="41285" y="52719"/>
                  </a:cubicBezTo>
                  <a:cubicBezTo>
                    <a:pt x="38001" y="52719"/>
                    <a:pt x="35503" y="50389"/>
                    <a:pt x="32987" y="48210"/>
                  </a:cubicBezTo>
                  <a:lnTo>
                    <a:pt x="32987" y="48210"/>
                  </a:lnTo>
                  <a:cubicBezTo>
                    <a:pt x="36586" y="50108"/>
                    <a:pt x="40736" y="51290"/>
                    <a:pt x="44384" y="51290"/>
                  </a:cubicBezTo>
                  <a:cubicBezTo>
                    <a:pt x="44425" y="51290"/>
                    <a:pt x="44467" y="51290"/>
                    <a:pt x="44509" y="51289"/>
                  </a:cubicBezTo>
                  <a:cubicBezTo>
                    <a:pt x="44601" y="51289"/>
                    <a:pt x="44620" y="51147"/>
                    <a:pt x="44528" y="51127"/>
                  </a:cubicBezTo>
                  <a:cubicBezTo>
                    <a:pt x="41332" y="50454"/>
                    <a:pt x="38287" y="49890"/>
                    <a:pt x="35285" y="48512"/>
                  </a:cubicBezTo>
                  <a:cubicBezTo>
                    <a:pt x="33367" y="47630"/>
                    <a:pt x="31700" y="46507"/>
                    <a:pt x="30058" y="45299"/>
                  </a:cubicBezTo>
                  <a:lnTo>
                    <a:pt x="30058" y="45299"/>
                  </a:lnTo>
                  <a:cubicBezTo>
                    <a:pt x="31666" y="45875"/>
                    <a:pt x="33221" y="46763"/>
                    <a:pt x="34865" y="47576"/>
                  </a:cubicBezTo>
                  <a:cubicBezTo>
                    <a:pt x="37422" y="48839"/>
                    <a:pt x="40136" y="49907"/>
                    <a:pt x="43002" y="50154"/>
                  </a:cubicBezTo>
                  <a:cubicBezTo>
                    <a:pt x="43352" y="50184"/>
                    <a:pt x="43703" y="50199"/>
                    <a:pt x="44054" y="50199"/>
                  </a:cubicBezTo>
                  <a:cubicBezTo>
                    <a:pt x="48387" y="50199"/>
                    <a:pt x="52578" y="47898"/>
                    <a:pt x="53984" y="43589"/>
                  </a:cubicBezTo>
                  <a:cubicBezTo>
                    <a:pt x="54062" y="43352"/>
                    <a:pt x="53868" y="43197"/>
                    <a:pt x="53670" y="43197"/>
                  </a:cubicBezTo>
                  <a:cubicBezTo>
                    <a:pt x="53561" y="43197"/>
                    <a:pt x="53451" y="43244"/>
                    <a:pt x="53384" y="43348"/>
                  </a:cubicBezTo>
                  <a:cubicBezTo>
                    <a:pt x="52448" y="44784"/>
                    <a:pt x="51055" y="45273"/>
                    <a:pt x="49507" y="45273"/>
                  </a:cubicBezTo>
                  <a:cubicBezTo>
                    <a:pt x="46986" y="45273"/>
                    <a:pt x="44053" y="43975"/>
                    <a:pt x="42013" y="43359"/>
                  </a:cubicBezTo>
                  <a:cubicBezTo>
                    <a:pt x="41277" y="43137"/>
                    <a:pt x="40541" y="42913"/>
                    <a:pt x="39803" y="42685"/>
                  </a:cubicBezTo>
                  <a:lnTo>
                    <a:pt x="39803" y="42685"/>
                  </a:lnTo>
                  <a:cubicBezTo>
                    <a:pt x="41082" y="42841"/>
                    <a:pt x="42366" y="42909"/>
                    <a:pt x="43604" y="42919"/>
                  </a:cubicBezTo>
                  <a:cubicBezTo>
                    <a:pt x="43700" y="42920"/>
                    <a:pt x="43796" y="42920"/>
                    <a:pt x="43892" y="42920"/>
                  </a:cubicBezTo>
                  <a:cubicBezTo>
                    <a:pt x="47165" y="42920"/>
                    <a:pt x="50853" y="42531"/>
                    <a:pt x="53868" y="41257"/>
                  </a:cubicBezTo>
                  <a:cubicBezTo>
                    <a:pt x="53946" y="41224"/>
                    <a:pt x="53926" y="41113"/>
                    <a:pt x="53848" y="41113"/>
                  </a:cubicBezTo>
                  <a:cubicBezTo>
                    <a:pt x="53841" y="41113"/>
                    <a:pt x="53834" y="41114"/>
                    <a:pt x="53826" y="41116"/>
                  </a:cubicBezTo>
                  <a:cubicBezTo>
                    <a:pt x="50805" y="41841"/>
                    <a:pt x="47969" y="42513"/>
                    <a:pt x="44886" y="42513"/>
                  </a:cubicBezTo>
                  <a:cubicBezTo>
                    <a:pt x="44560" y="42513"/>
                    <a:pt x="44232" y="42506"/>
                    <a:pt x="43901" y="42490"/>
                  </a:cubicBezTo>
                  <a:cubicBezTo>
                    <a:pt x="42037" y="42403"/>
                    <a:pt x="40292" y="42073"/>
                    <a:pt x="38567" y="41634"/>
                  </a:cubicBezTo>
                  <a:lnTo>
                    <a:pt x="38567" y="41634"/>
                  </a:lnTo>
                  <a:cubicBezTo>
                    <a:pt x="39139" y="41672"/>
                    <a:pt x="39705" y="41706"/>
                    <a:pt x="40256" y="41735"/>
                  </a:cubicBezTo>
                  <a:cubicBezTo>
                    <a:pt x="40854" y="41767"/>
                    <a:pt x="41453" y="41782"/>
                    <a:pt x="42054" y="41782"/>
                  </a:cubicBezTo>
                  <a:cubicBezTo>
                    <a:pt x="44365" y="41782"/>
                    <a:pt x="46687" y="41551"/>
                    <a:pt x="48948" y="41108"/>
                  </a:cubicBezTo>
                  <a:cubicBezTo>
                    <a:pt x="54562" y="40009"/>
                    <a:pt x="59336" y="37246"/>
                    <a:pt x="63121" y="32963"/>
                  </a:cubicBezTo>
                  <a:cubicBezTo>
                    <a:pt x="67146" y="28409"/>
                    <a:pt x="70569" y="22942"/>
                    <a:pt x="73524" y="17649"/>
                  </a:cubicBezTo>
                  <a:cubicBezTo>
                    <a:pt x="73849" y="17066"/>
                    <a:pt x="74171" y="16466"/>
                    <a:pt x="74485" y="15849"/>
                  </a:cubicBezTo>
                  <a:cubicBezTo>
                    <a:pt x="74511" y="15826"/>
                    <a:pt x="74537" y="15804"/>
                    <a:pt x="74561" y="15781"/>
                  </a:cubicBezTo>
                  <a:cubicBezTo>
                    <a:pt x="74591" y="15752"/>
                    <a:pt x="74588" y="15714"/>
                    <a:pt x="74571" y="15682"/>
                  </a:cubicBezTo>
                  <a:cubicBezTo>
                    <a:pt x="76916" y="11044"/>
                    <a:pt x="78733" y="5612"/>
                    <a:pt x="77671" y="494"/>
                  </a:cubicBezTo>
                  <a:cubicBezTo>
                    <a:pt x="77701" y="396"/>
                    <a:pt x="77735" y="301"/>
                    <a:pt x="77764" y="202"/>
                  </a:cubicBezTo>
                  <a:cubicBezTo>
                    <a:pt x="77801" y="76"/>
                    <a:pt x="77706" y="0"/>
                    <a:pt x="77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872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8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2425069">
            <a:off x="702910" y="1973700"/>
            <a:ext cx="830226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3213151" y="100870"/>
            <a:ext cx="2657540" cy="14327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Contents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8" name="Google Shape;358;p38"/>
          <p:cNvSpPr txBox="1">
            <a:spLocks noGrp="1"/>
          </p:cNvSpPr>
          <p:nvPr>
            <p:ph type="title" idx="2"/>
          </p:nvPr>
        </p:nvSpPr>
        <p:spPr>
          <a:xfrm>
            <a:off x="1632174" y="1681200"/>
            <a:ext cx="2498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Functionalities</a:t>
            </a:r>
            <a:endParaRPr dirty="0"/>
          </a:p>
        </p:txBody>
      </p:sp>
      <p:sp>
        <p:nvSpPr>
          <p:cNvPr id="359" name="Google Shape;359;p38"/>
          <p:cNvSpPr txBox="1">
            <a:spLocks noGrp="1"/>
          </p:cNvSpPr>
          <p:nvPr>
            <p:ph type="subTitle" idx="1"/>
          </p:nvPr>
        </p:nvSpPr>
        <p:spPr>
          <a:xfrm>
            <a:off x="1632171" y="2310442"/>
            <a:ext cx="2498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Puedes describir en qué consiste la sección aquí</a:t>
            </a:r>
            <a:endParaRPr dirty="0"/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3"/>
          </p:nvPr>
        </p:nvSpPr>
        <p:spPr>
          <a:xfrm>
            <a:off x="1632171" y="3366150"/>
            <a:ext cx="249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Technique used</a:t>
            </a:r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4"/>
          </p:nvPr>
        </p:nvSpPr>
        <p:spPr>
          <a:xfrm>
            <a:off x="1632171" y="3994961"/>
            <a:ext cx="2498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Puedes describir en qué consiste la sección aquí</a:t>
            </a:r>
          </a:p>
        </p:txBody>
      </p:sp>
      <p:sp>
        <p:nvSpPr>
          <p:cNvPr id="362" name="Google Shape;362;p38"/>
          <p:cNvSpPr txBox="1">
            <a:spLocks noGrp="1"/>
          </p:cNvSpPr>
          <p:nvPr>
            <p:ph type="title" idx="5"/>
          </p:nvPr>
        </p:nvSpPr>
        <p:spPr>
          <a:xfrm>
            <a:off x="6040127" y="3366125"/>
            <a:ext cx="249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interface</a:t>
            </a:r>
            <a:endParaRPr dirty="0"/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6"/>
          </p:nvPr>
        </p:nvSpPr>
        <p:spPr>
          <a:xfrm>
            <a:off x="6040127" y="3994936"/>
            <a:ext cx="2498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Puedes describir en qué consiste la sección aquí</a:t>
            </a:r>
          </a:p>
        </p:txBody>
      </p:sp>
      <p:sp>
        <p:nvSpPr>
          <p:cNvPr id="364" name="Google Shape;364;p38"/>
          <p:cNvSpPr txBox="1">
            <a:spLocks noGrp="1"/>
          </p:cNvSpPr>
          <p:nvPr>
            <p:ph type="title" idx="7"/>
          </p:nvPr>
        </p:nvSpPr>
        <p:spPr>
          <a:xfrm>
            <a:off x="6040127" y="1681200"/>
            <a:ext cx="2499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Database Structure</a:t>
            </a:r>
            <a:endParaRPr dirty="0"/>
          </a:p>
        </p:txBody>
      </p:sp>
      <p:sp>
        <p:nvSpPr>
          <p:cNvPr id="365" name="Google Shape;365;p38"/>
          <p:cNvSpPr txBox="1">
            <a:spLocks noGrp="1"/>
          </p:cNvSpPr>
          <p:nvPr>
            <p:ph type="subTitle" idx="8"/>
          </p:nvPr>
        </p:nvSpPr>
        <p:spPr>
          <a:xfrm>
            <a:off x="6040122" y="2311200"/>
            <a:ext cx="2498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Puedes describir en qué consiste la sección aquí</a:t>
            </a:r>
            <a:endParaRPr dirty="0"/>
          </a:p>
        </p:txBody>
      </p:sp>
      <p:sp>
        <p:nvSpPr>
          <p:cNvPr id="366" name="Google Shape;366;p38"/>
          <p:cNvSpPr txBox="1">
            <a:spLocks noGrp="1"/>
          </p:cNvSpPr>
          <p:nvPr>
            <p:ph type="title" idx="9"/>
          </p:nvPr>
        </p:nvSpPr>
        <p:spPr>
          <a:xfrm>
            <a:off x="604575" y="1530450"/>
            <a:ext cx="1026900" cy="7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</a:p>
        </p:txBody>
      </p:sp>
      <p:pic>
        <p:nvPicPr>
          <p:cNvPr id="367" name="Google Shape;367;p38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2425069">
            <a:off x="4994435" y="3662925"/>
            <a:ext cx="830226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8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2425069">
            <a:off x="702910" y="3662925"/>
            <a:ext cx="830226" cy="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8"/>
          <p:cNvSpPr txBox="1">
            <a:spLocks noGrp="1"/>
          </p:cNvSpPr>
          <p:nvPr>
            <p:ph type="title" idx="14"/>
          </p:nvPr>
        </p:nvSpPr>
        <p:spPr>
          <a:xfrm>
            <a:off x="604575" y="3226675"/>
            <a:ext cx="1026900" cy="7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</a:p>
        </p:txBody>
      </p:sp>
      <p:pic>
        <p:nvPicPr>
          <p:cNvPr id="370" name="Google Shape;370;p38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2425069">
            <a:off x="5059310" y="2033075"/>
            <a:ext cx="830226" cy="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8"/>
          <p:cNvSpPr txBox="1">
            <a:spLocks noGrp="1"/>
          </p:cNvSpPr>
          <p:nvPr>
            <p:ph type="title" idx="15"/>
          </p:nvPr>
        </p:nvSpPr>
        <p:spPr>
          <a:xfrm>
            <a:off x="5013275" y="1530448"/>
            <a:ext cx="10269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</a:p>
        </p:txBody>
      </p:sp>
      <p:sp>
        <p:nvSpPr>
          <p:cNvPr id="372" name="Google Shape;372;p38"/>
          <p:cNvSpPr txBox="1">
            <a:spLocks noGrp="1"/>
          </p:cNvSpPr>
          <p:nvPr>
            <p:ph type="title" idx="13"/>
          </p:nvPr>
        </p:nvSpPr>
        <p:spPr>
          <a:xfrm>
            <a:off x="5013275" y="3226676"/>
            <a:ext cx="1026900" cy="7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56"/>
          <p:cNvSpPr txBox="1">
            <a:spLocks noGrp="1"/>
          </p:cNvSpPr>
          <p:nvPr>
            <p:ph type="title"/>
          </p:nvPr>
        </p:nvSpPr>
        <p:spPr>
          <a:xfrm>
            <a:off x="2164200" y="1479600"/>
            <a:ext cx="4815600" cy="21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Thanks for reading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040" name="Google Shape;2040;p56"/>
          <p:cNvGrpSpPr/>
          <p:nvPr/>
        </p:nvGrpSpPr>
        <p:grpSpPr>
          <a:xfrm rot="527410">
            <a:off x="695919" y="1096741"/>
            <a:ext cx="1743812" cy="2764686"/>
            <a:chOff x="4943987" y="1493682"/>
            <a:chExt cx="871998" cy="1382421"/>
          </a:xfrm>
        </p:grpSpPr>
        <p:sp>
          <p:nvSpPr>
            <p:cNvPr id="2041" name="Google Shape;2041;p56"/>
            <p:cNvSpPr/>
            <p:nvPr/>
          </p:nvSpPr>
          <p:spPr>
            <a:xfrm>
              <a:off x="4990147" y="1510408"/>
              <a:ext cx="621909" cy="1260064"/>
            </a:xfrm>
            <a:custGeom>
              <a:avLst/>
              <a:gdLst/>
              <a:ahLst/>
              <a:cxnLst/>
              <a:rect l="l" t="t" r="r" b="b"/>
              <a:pathLst>
                <a:path w="41648" h="84384" extrusionOk="0">
                  <a:moveTo>
                    <a:pt x="11581" y="0"/>
                  </a:moveTo>
                  <a:lnTo>
                    <a:pt x="1569" y="12359"/>
                  </a:lnTo>
                  <a:lnTo>
                    <a:pt x="1" y="17780"/>
                  </a:lnTo>
                  <a:lnTo>
                    <a:pt x="2968" y="29874"/>
                  </a:lnTo>
                  <a:lnTo>
                    <a:pt x="2552" y="49567"/>
                  </a:lnTo>
                  <a:lnTo>
                    <a:pt x="7386" y="58822"/>
                  </a:lnTo>
                  <a:lnTo>
                    <a:pt x="9348" y="62092"/>
                  </a:lnTo>
                  <a:lnTo>
                    <a:pt x="14757" y="69692"/>
                  </a:lnTo>
                  <a:lnTo>
                    <a:pt x="24782" y="78347"/>
                  </a:lnTo>
                  <a:lnTo>
                    <a:pt x="39123" y="84383"/>
                  </a:lnTo>
                  <a:lnTo>
                    <a:pt x="41363" y="83221"/>
                  </a:lnTo>
                  <a:lnTo>
                    <a:pt x="41647" y="79623"/>
                  </a:lnTo>
                  <a:lnTo>
                    <a:pt x="40257" y="72992"/>
                  </a:lnTo>
                  <a:lnTo>
                    <a:pt x="33220" y="59751"/>
                  </a:lnTo>
                  <a:lnTo>
                    <a:pt x="28730" y="51586"/>
                  </a:lnTo>
                  <a:lnTo>
                    <a:pt x="20714" y="34460"/>
                  </a:lnTo>
                  <a:lnTo>
                    <a:pt x="19005" y="17894"/>
                  </a:lnTo>
                  <a:lnTo>
                    <a:pt x="17999" y="14359"/>
                  </a:lnTo>
                  <a:lnTo>
                    <a:pt x="17305" y="11497"/>
                  </a:lnTo>
                  <a:lnTo>
                    <a:pt x="15567" y="7127"/>
                  </a:lnTo>
                  <a:lnTo>
                    <a:pt x="12712" y="1814"/>
                  </a:lnTo>
                  <a:lnTo>
                    <a:pt x="1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6"/>
            <p:cNvSpPr/>
            <p:nvPr/>
          </p:nvSpPr>
          <p:spPr>
            <a:xfrm>
              <a:off x="4943987" y="1493682"/>
              <a:ext cx="871998" cy="1382421"/>
            </a:xfrm>
            <a:custGeom>
              <a:avLst/>
              <a:gdLst/>
              <a:ahLst/>
              <a:cxnLst/>
              <a:rect l="l" t="t" r="r" b="b"/>
              <a:pathLst>
                <a:path w="58396" h="92578" extrusionOk="0">
                  <a:moveTo>
                    <a:pt x="14672" y="1120"/>
                  </a:moveTo>
                  <a:cubicBezTo>
                    <a:pt x="14882" y="1479"/>
                    <a:pt x="15089" y="1839"/>
                    <a:pt x="15295" y="2200"/>
                  </a:cubicBezTo>
                  <a:cubicBezTo>
                    <a:pt x="14899" y="2433"/>
                    <a:pt x="14500" y="2762"/>
                    <a:pt x="14135" y="3146"/>
                  </a:cubicBezTo>
                  <a:cubicBezTo>
                    <a:pt x="14175" y="2958"/>
                    <a:pt x="14218" y="2771"/>
                    <a:pt x="14260" y="2584"/>
                  </a:cubicBezTo>
                  <a:cubicBezTo>
                    <a:pt x="14438" y="2108"/>
                    <a:pt x="14575" y="1618"/>
                    <a:pt x="14672" y="1120"/>
                  </a:cubicBezTo>
                  <a:close/>
                  <a:moveTo>
                    <a:pt x="15414" y="2412"/>
                  </a:moveTo>
                  <a:cubicBezTo>
                    <a:pt x="15545" y="2642"/>
                    <a:pt x="15674" y="2874"/>
                    <a:pt x="15802" y="3106"/>
                  </a:cubicBezTo>
                  <a:cubicBezTo>
                    <a:pt x="14907" y="3775"/>
                    <a:pt x="14113" y="4764"/>
                    <a:pt x="13567" y="5837"/>
                  </a:cubicBezTo>
                  <a:cubicBezTo>
                    <a:pt x="13689" y="5227"/>
                    <a:pt x="13816" y="4617"/>
                    <a:pt x="13946" y="4008"/>
                  </a:cubicBezTo>
                  <a:cubicBezTo>
                    <a:pt x="13982" y="3957"/>
                    <a:pt x="14011" y="3902"/>
                    <a:pt x="14049" y="3853"/>
                  </a:cubicBezTo>
                  <a:cubicBezTo>
                    <a:pt x="14452" y="3314"/>
                    <a:pt x="14947" y="2882"/>
                    <a:pt x="15414" y="2412"/>
                  </a:cubicBezTo>
                  <a:close/>
                  <a:moveTo>
                    <a:pt x="15935" y="3342"/>
                  </a:moveTo>
                  <a:cubicBezTo>
                    <a:pt x="16041" y="3534"/>
                    <a:pt x="16144" y="3726"/>
                    <a:pt x="16248" y="3918"/>
                  </a:cubicBezTo>
                  <a:cubicBezTo>
                    <a:pt x="15122" y="4856"/>
                    <a:pt x="14105" y="6178"/>
                    <a:pt x="13318" y="7615"/>
                  </a:cubicBezTo>
                  <a:cubicBezTo>
                    <a:pt x="13604" y="6814"/>
                    <a:pt x="13881" y="6028"/>
                    <a:pt x="14344" y="5286"/>
                  </a:cubicBezTo>
                  <a:cubicBezTo>
                    <a:pt x="14796" y="4563"/>
                    <a:pt x="15363" y="3956"/>
                    <a:pt x="15935" y="3342"/>
                  </a:cubicBezTo>
                  <a:close/>
                  <a:moveTo>
                    <a:pt x="16443" y="4279"/>
                  </a:moveTo>
                  <a:cubicBezTo>
                    <a:pt x="16605" y="4578"/>
                    <a:pt x="16762" y="4878"/>
                    <a:pt x="16919" y="5180"/>
                  </a:cubicBezTo>
                  <a:cubicBezTo>
                    <a:pt x="15219" y="6495"/>
                    <a:pt x="13755" y="8394"/>
                    <a:pt x="12743" y="10494"/>
                  </a:cubicBezTo>
                  <a:lnTo>
                    <a:pt x="12745" y="10480"/>
                  </a:lnTo>
                  <a:cubicBezTo>
                    <a:pt x="13151" y="9411"/>
                    <a:pt x="13568" y="8353"/>
                    <a:pt x="14156" y="7344"/>
                  </a:cubicBezTo>
                  <a:cubicBezTo>
                    <a:pt x="14807" y="6224"/>
                    <a:pt x="15660" y="5284"/>
                    <a:pt x="16443" y="4279"/>
                  </a:cubicBezTo>
                  <a:close/>
                  <a:moveTo>
                    <a:pt x="12595" y="5528"/>
                  </a:moveTo>
                  <a:cubicBezTo>
                    <a:pt x="12105" y="7314"/>
                    <a:pt x="11701" y="9126"/>
                    <a:pt x="11381" y="10964"/>
                  </a:cubicBezTo>
                  <a:cubicBezTo>
                    <a:pt x="11331" y="10804"/>
                    <a:pt x="11282" y="10646"/>
                    <a:pt x="11233" y="10491"/>
                  </a:cubicBezTo>
                  <a:cubicBezTo>
                    <a:pt x="11000" y="9749"/>
                    <a:pt x="10739" y="8854"/>
                    <a:pt x="10277" y="8176"/>
                  </a:cubicBezTo>
                  <a:cubicBezTo>
                    <a:pt x="11100" y="7321"/>
                    <a:pt x="11900" y="6454"/>
                    <a:pt x="12595" y="5528"/>
                  </a:cubicBezTo>
                  <a:close/>
                  <a:moveTo>
                    <a:pt x="9966" y="8497"/>
                  </a:moveTo>
                  <a:cubicBezTo>
                    <a:pt x="10206" y="9209"/>
                    <a:pt x="10582" y="9890"/>
                    <a:pt x="10799" y="10611"/>
                  </a:cubicBezTo>
                  <a:cubicBezTo>
                    <a:pt x="10976" y="11191"/>
                    <a:pt x="11062" y="11787"/>
                    <a:pt x="11149" y="12382"/>
                  </a:cubicBezTo>
                  <a:cubicBezTo>
                    <a:pt x="11094" y="12745"/>
                    <a:pt x="11041" y="13109"/>
                    <a:pt x="10993" y="13475"/>
                  </a:cubicBezTo>
                  <a:cubicBezTo>
                    <a:pt x="10549" y="12027"/>
                    <a:pt x="9884" y="10641"/>
                    <a:pt x="9041" y="9452"/>
                  </a:cubicBezTo>
                  <a:cubicBezTo>
                    <a:pt x="9348" y="9133"/>
                    <a:pt x="9658" y="8815"/>
                    <a:pt x="9966" y="8497"/>
                  </a:cubicBezTo>
                  <a:close/>
                  <a:moveTo>
                    <a:pt x="8843" y="9659"/>
                  </a:moveTo>
                  <a:cubicBezTo>
                    <a:pt x="9732" y="11514"/>
                    <a:pt x="10357" y="13263"/>
                    <a:pt x="10788" y="15160"/>
                  </a:cubicBezTo>
                  <a:cubicBezTo>
                    <a:pt x="10728" y="15720"/>
                    <a:pt x="10674" y="16283"/>
                    <a:pt x="10626" y="16847"/>
                  </a:cubicBezTo>
                  <a:cubicBezTo>
                    <a:pt x="9734" y="14878"/>
                    <a:pt x="8412" y="13071"/>
                    <a:pt x="6964" y="11779"/>
                  </a:cubicBezTo>
                  <a:cubicBezTo>
                    <a:pt x="7546" y="11045"/>
                    <a:pt x="8186" y="10347"/>
                    <a:pt x="8843" y="9659"/>
                  </a:cubicBezTo>
                  <a:close/>
                  <a:moveTo>
                    <a:pt x="18795" y="9085"/>
                  </a:moveTo>
                  <a:cubicBezTo>
                    <a:pt x="18909" y="9344"/>
                    <a:pt x="19018" y="9603"/>
                    <a:pt x="19127" y="9863"/>
                  </a:cubicBezTo>
                  <a:cubicBezTo>
                    <a:pt x="16494" y="11801"/>
                    <a:pt x="14445" y="14615"/>
                    <a:pt x="13002" y="17719"/>
                  </a:cubicBezTo>
                  <a:cubicBezTo>
                    <a:pt x="13289" y="16981"/>
                    <a:pt x="13616" y="16248"/>
                    <a:pt x="14005" y="15517"/>
                  </a:cubicBezTo>
                  <a:cubicBezTo>
                    <a:pt x="15292" y="13101"/>
                    <a:pt x="16976" y="11081"/>
                    <a:pt x="18795" y="9085"/>
                  </a:cubicBezTo>
                  <a:close/>
                  <a:moveTo>
                    <a:pt x="17013" y="5363"/>
                  </a:moveTo>
                  <a:cubicBezTo>
                    <a:pt x="17594" y="6487"/>
                    <a:pt x="18143" y="7626"/>
                    <a:pt x="18658" y="8780"/>
                  </a:cubicBezTo>
                  <a:cubicBezTo>
                    <a:pt x="15578" y="11282"/>
                    <a:pt x="13074" y="15154"/>
                    <a:pt x="11828" y="19165"/>
                  </a:cubicBezTo>
                  <a:cubicBezTo>
                    <a:pt x="11841" y="18923"/>
                    <a:pt x="11856" y="18681"/>
                    <a:pt x="11871" y="18440"/>
                  </a:cubicBezTo>
                  <a:cubicBezTo>
                    <a:pt x="12618" y="15808"/>
                    <a:pt x="13338" y="13358"/>
                    <a:pt x="14835" y="10886"/>
                  </a:cubicBezTo>
                  <a:cubicBezTo>
                    <a:pt x="14861" y="10844"/>
                    <a:pt x="14826" y="10809"/>
                    <a:pt x="14789" y="10809"/>
                  </a:cubicBezTo>
                  <a:cubicBezTo>
                    <a:pt x="14772" y="10809"/>
                    <a:pt x="14755" y="10816"/>
                    <a:pt x="14743" y="10832"/>
                  </a:cubicBezTo>
                  <a:cubicBezTo>
                    <a:pt x="13760" y="12120"/>
                    <a:pt x="12820" y="13640"/>
                    <a:pt x="12131" y="15252"/>
                  </a:cubicBezTo>
                  <a:cubicBezTo>
                    <a:pt x="12231" y="14277"/>
                    <a:pt x="12346" y="13303"/>
                    <a:pt x="12477" y="12332"/>
                  </a:cubicBezTo>
                  <a:cubicBezTo>
                    <a:pt x="12718" y="11605"/>
                    <a:pt x="13007" y="10886"/>
                    <a:pt x="13380" y="10172"/>
                  </a:cubicBezTo>
                  <a:cubicBezTo>
                    <a:pt x="14333" y="8346"/>
                    <a:pt x="15631" y="6854"/>
                    <a:pt x="17013" y="5363"/>
                  </a:cubicBezTo>
                  <a:close/>
                  <a:moveTo>
                    <a:pt x="6815" y="11972"/>
                  </a:moveTo>
                  <a:cubicBezTo>
                    <a:pt x="8093" y="13475"/>
                    <a:pt x="9221" y="15032"/>
                    <a:pt x="10011" y="16858"/>
                  </a:cubicBezTo>
                  <a:cubicBezTo>
                    <a:pt x="10213" y="17330"/>
                    <a:pt x="10384" y="17815"/>
                    <a:pt x="10522" y="18311"/>
                  </a:cubicBezTo>
                  <a:cubicBezTo>
                    <a:pt x="10512" y="18472"/>
                    <a:pt x="10500" y="18633"/>
                    <a:pt x="10491" y="18794"/>
                  </a:cubicBezTo>
                  <a:cubicBezTo>
                    <a:pt x="9622" y="17024"/>
                    <a:pt x="8252" y="15416"/>
                    <a:pt x="6778" y="14402"/>
                  </a:cubicBezTo>
                  <a:cubicBezTo>
                    <a:pt x="6767" y="14394"/>
                    <a:pt x="6757" y="14391"/>
                    <a:pt x="6746" y="14391"/>
                  </a:cubicBezTo>
                  <a:cubicBezTo>
                    <a:pt x="6699" y="14391"/>
                    <a:pt x="6664" y="14459"/>
                    <a:pt x="6703" y="14500"/>
                  </a:cubicBezTo>
                  <a:cubicBezTo>
                    <a:pt x="7722" y="15578"/>
                    <a:pt x="8698" y="16664"/>
                    <a:pt x="9445" y="17956"/>
                  </a:cubicBezTo>
                  <a:cubicBezTo>
                    <a:pt x="9876" y="18699"/>
                    <a:pt x="10166" y="19465"/>
                    <a:pt x="10429" y="20246"/>
                  </a:cubicBezTo>
                  <a:cubicBezTo>
                    <a:pt x="10416" y="20597"/>
                    <a:pt x="10410" y="20949"/>
                    <a:pt x="10404" y="21300"/>
                  </a:cubicBezTo>
                  <a:cubicBezTo>
                    <a:pt x="9095" y="19030"/>
                    <a:pt x="6987" y="17088"/>
                    <a:pt x="4660" y="16194"/>
                  </a:cubicBezTo>
                  <a:cubicBezTo>
                    <a:pt x="4694" y="16061"/>
                    <a:pt x="4724" y="15928"/>
                    <a:pt x="4762" y="15795"/>
                  </a:cubicBezTo>
                  <a:cubicBezTo>
                    <a:pt x="5189" y="14366"/>
                    <a:pt x="5927" y="13125"/>
                    <a:pt x="6815" y="11972"/>
                  </a:cubicBezTo>
                  <a:close/>
                  <a:moveTo>
                    <a:pt x="19194" y="10021"/>
                  </a:moveTo>
                  <a:cubicBezTo>
                    <a:pt x="19780" y="11427"/>
                    <a:pt x="20305" y="12858"/>
                    <a:pt x="20753" y="14318"/>
                  </a:cubicBezTo>
                  <a:cubicBezTo>
                    <a:pt x="16599" y="17555"/>
                    <a:pt x="13213" y="22585"/>
                    <a:pt x="11885" y="27780"/>
                  </a:cubicBezTo>
                  <a:cubicBezTo>
                    <a:pt x="11410" y="23926"/>
                    <a:pt x="13382" y="19899"/>
                    <a:pt x="15292" y="16916"/>
                  </a:cubicBezTo>
                  <a:lnTo>
                    <a:pt x="15292" y="16916"/>
                  </a:lnTo>
                  <a:cubicBezTo>
                    <a:pt x="13928" y="18706"/>
                    <a:pt x="12529" y="20946"/>
                    <a:pt x="11726" y="23296"/>
                  </a:cubicBezTo>
                  <a:cubicBezTo>
                    <a:pt x="12054" y="18120"/>
                    <a:pt x="15890" y="13766"/>
                    <a:pt x="19194" y="10021"/>
                  </a:cubicBezTo>
                  <a:close/>
                  <a:moveTo>
                    <a:pt x="4593" y="16451"/>
                  </a:moveTo>
                  <a:cubicBezTo>
                    <a:pt x="7200" y="18222"/>
                    <a:pt x="9652" y="20209"/>
                    <a:pt x="10391" y="23167"/>
                  </a:cubicBezTo>
                  <a:cubicBezTo>
                    <a:pt x="9535" y="21742"/>
                    <a:pt x="7890" y="19663"/>
                    <a:pt x="6570" y="19274"/>
                  </a:cubicBezTo>
                  <a:lnTo>
                    <a:pt x="6570" y="19274"/>
                  </a:lnTo>
                  <a:cubicBezTo>
                    <a:pt x="8369" y="20750"/>
                    <a:pt x="9971" y="22570"/>
                    <a:pt x="10423" y="24800"/>
                  </a:cubicBezTo>
                  <a:cubicBezTo>
                    <a:pt x="9748" y="23853"/>
                    <a:pt x="8733" y="22362"/>
                    <a:pt x="7826" y="21971"/>
                  </a:cubicBezTo>
                  <a:lnTo>
                    <a:pt x="7826" y="21971"/>
                  </a:lnTo>
                  <a:cubicBezTo>
                    <a:pt x="9610" y="23656"/>
                    <a:pt x="10766" y="25697"/>
                    <a:pt x="10602" y="28164"/>
                  </a:cubicBezTo>
                  <a:cubicBezTo>
                    <a:pt x="9259" y="25794"/>
                    <a:pt x="6901" y="23773"/>
                    <a:pt x="4600" y="22882"/>
                  </a:cubicBezTo>
                  <a:cubicBezTo>
                    <a:pt x="4249" y="20731"/>
                    <a:pt x="4104" y="18562"/>
                    <a:pt x="4593" y="16451"/>
                  </a:cubicBezTo>
                  <a:close/>
                  <a:moveTo>
                    <a:pt x="4648" y="23164"/>
                  </a:moveTo>
                  <a:cubicBezTo>
                    <a:pt x="6251" y="24107"/>
                    <a:pt x="7710" y="25174"/>
                    <a:pt x="8875" y="26660"/>
                  </a:cubicBezTo>
                  <a:cubicBezTo>
                    <a:pt x="10008" y="28230"/>
                    <a:pt x="10856" y="29907"/>
                    <a:pt x="10963" y="31815"/>
                  </a:cubicBezTo>
                  <a:cubicBezTo>
                    <a:pt x="9407" y="29375"/>
                    <a:pt x="7613" y="27136"/>
                    <a:pt x="5130" y="25638"/>
                  </a:cubicBezTo>
                  <a:cubicBezTo>
                    <a:pt x="4958" y="24820"/>
                    <a:pt x="4790" y="23993"/>
                    <a:pt x="4648" y="23164"/>
                  </a:cubicBezTo>
                  <a:close/>
                  <a:moveTo>
                    <a:pt x="20844" y="14627"/>
                  </a:moveTo>
                  <a:cubicBezTo>
                    <a:pt x="21016" y="15202"/>
                    <a:pt x="21178" y="15780"/>
                    <a:pt x="21325" y="16365"/>
                  </a:cubicBezTo>
                  <a:cubicBezTo>
                    <a:pt x="21429" y="16779"/>
                    <a:pt x="21519" y="17195"/>
                    <a:pt x="21603" y="17612"/>
                  </a:cubicBezTo>
                  <a:cubicBezTo>
                    <a:pt x="17181" y="21516"/>
                    <a:pt x="14254" y="26629"/>
                    <a:pt x="12318" y="32250"/>
                  </a:cubicBezTo>
                  <a:cubicBezTo>
                    <a:pt x="11596" y="28499"/>
                    <a:pt x="14154" y="24763"/>
                    <a:pt x="15844" y="21813"/>
                  </a:cubicBezTo>
                  <a:lnTo>
                    <a:pt x="15844" y="21813"/>
                  </a:lnTo>
                  <a:cubicBezTo>
                    <a:pt x="14598" y="23337"/>
                    <a:pt x="13561" y="24992"/>
                    <a:pt x="12777" y="26757"/>
                  </a:cubicBezTo>
                  <a:cubicBezTo>
                    <a:pt x="14236" y="22077"/>
                    <a:pt x="17234" y="17921"/>
                    <a:pt x="20844" y="14627"/>
                  </a:cubicBezTo>
                  <a:close/>
                  <a:moveTo>
                    <a:pt x="5225" y="26091"/>
                  </a:moveTo>
                  <a:lnTo>
                    <a:pt x="5225" y="26091"/>
                  </a:lnTo>
                  <a:cubicBezTo>
                    <a:pt x="6717" y="27363"/>
                    <a:pt x="8143" y="28644"/>
                    <a:pt x="9308" y="30256"/>
                  </a:cubicBezTo>
                  <a:cubicBezTo>
                    <a:pt x="10430" y="31922"/>
                    <a:pt x="11335" y="33658"/>
                    <a:pt x="11533" y="35639"/>
                  </a:cubicBezTo>
                  <a:cubicBezTo>
                    <a:pt x="10286" y="33903"/>
                    <a:pt x="8698" y="32328"/>
                    <a:pt x="7322" y="30934"/>
                  </a:cubicBezTo>
                  <a:lnTo>
                    <a:pt x="7322" y="30934"/>
                  </a:lnTo>
                  <a:cubicBezTo>
                    <a:pt x="9035" y="32997"/>
                    <a:pt x="10993" y="35470"/>
                    <a:pt x="12003" y="38113"/>
                  </a:cubicBezTo>
                  <a:cubicBezTo>
                    <a:pt x="11070" y="37075"/>
                    <a:pt x="9983" y="36152"/>
                    <a:pt x="9042" y="35372"/>
                  </a:cubicBezTo>
                  <a:lnTo>
                    <a:pt x="9042" y="35372"/>
                  </a:lnTo>
                  <a:cubicBezTo>
                    <a:pt x="10015" y="36715"/>
                    <a:pt x="12147" y="38334"/>
                    <a:pt x="12492" y="40315"/>
                  </a:cubicBezTo>
                  <a:cubicBezTo>
                    <a:pt x="10966" y="38251"/>
                    <a:pt x="8641" y="36584"/>
                    <a:pt x="6350" y="36149"/>
                  </a:cubicBezTo>
                  <a:cubicBezTo>
                    <a:pt x="6341" y="32775"/>
                    <a:pt x="5991" y="29408"/>
                    <a:pt x="5225" y="26091"/>
                  </a:cubicBezTo>
                  <a:close/>
                  <a:moveTo>
                    <a:pt x="21688" y="18065"/>
                  </a:moveTo>
                  <a:cubicBezTo>
                    <a:pt x="22407" y="21959"/>
                    <a:pt x="22368" y="25946"/>
                    <a:pt x="22768" y="29880"/>
                  </a:cubicBezTo>
                  <a:cubicBezTo>
                    <a:pt x="18864" y="32277"/>
                    <a:pt x="15278" y="37258"/>
                    <a:pt x="14225" y="42001"/>
                  </a:cubicBezTo>
                  <a:cubicBezTo>
                    <a:pt x="13050" y="38713"/>
                    <a:pt x="14999" y="35377"/>
                    <a:pt x="16648" y="32497"/>
                  </a:cubicBezTo>
                  <a:lnTo>
                    <a:pt x="16648" y="32497"/>
                  </a:lnTo>
                  <a:cubicBezTo>
                    <a:pt x="15173" y="33837"/>
                    <a:pt x="14037" y="36632"/>
                    <a:pt x="13443" y="38763"/>
                  </a:cubicBezTo>
                  <a:cubicBezTo>
                    <a:pt x="13383" y="34946"/>
                    <a:pt x="15809" y="31022"/>
                    <a:pt x="17833" y="28137"/>
                  </a:cubicBezTo>
                  <a:lnTo>
                    <a:pt x="17833" y="28137"/>
                  </a:lnTo>
                  <a:cubicBezTo>
                    <a:pt x="15842" y="30244"/>
                    <a:pt x="13737" y="33319"/>
                    <a:pt x="12971" y="36429"/>
                  </a:cubicBezTo>
                  <a:cubicBezTo>
                    <a:pt x="12551" y="32542"/>
                    <a:pt x="15192" y="28805"/>
                    <a:pt x="17514" y="25768"/>
                  </a:cubicBezTo>
                  <a:lnTo>
                    <a:pt x="17514" y="25768"/>
                  </a:lnTo>
                  <a:cubicBezTo>
                    <a:pt x="15896" y="27017"/>
                    <a:pt x="14354" y="29662"/>
                    <a:pt x="13351" y="31717"/>
                  </a:cubicBezTo>
                  <a:cubicBezTo>
                    <a:pt x="14803" y="26461"/>
                    <a:pt x="18034" y="21977"/>
                    <a:pt x="21688" y="18065"/>
                  </a:cubicBezTo>
                  <a:close/>
                  <a:moveTo>
                    <a:pt x="6351" y="36575"/>
                  </a:moveTo>
                  <a:lnTo>
                    <a:pt x="6351" y="36575"/>
                  </a:lnTo>
                  <a:cubicBezTo>
                    <a:pt x="9173" y="37816"/>
                    <a:pt x="11692" y="39922"/>
                    <a:pt x="12919" y="42787"/>
                  </a:cubicBezTo>
                  <a:cubicBezTo>
                    <a:pt x="11198" y="40571"/>
                    <a:pt x="8879" y="38718"/>
                    <a:pt x="6334" y="38395"/>
                  </a:cubicBezTo>
                  <a:cubicBezTo>
                    <a:pt x="6346" y="37787"/>
                    <a:pt x="6352" y="37180"/>
                    <a:pt x="6351" y="36575"/>
                  </a:cubicBezTo>
                  <a:close/>
                  <a:moveTo>
                    <a:pt x="6326" y="38816"/>
                  </a:moveTo>
                  <a:cubicBezTo>
                    <a:pt x="10019" y="39843"/>
                    <a:pt x="12530" y="43094"/>
                    <a:pt x="14195" y="46395"/>
                  </a:cubicBezTo>
                  <a:cubicBezTo>
                    <a:pt x="12350" y="44088"/>
                    <a:pt x="9853" y="42191"/>
                    <a:pt x="7153" y="42191"/>
                  </a:cubicBezTo>
                  <a:cubicBezTo>
                    <a:pt x="6852" y="42191"/>
                    <a:pt x="6548" y="42215"/>
                    <a:pt x="6242" y="42264"/>
                  </a:cubicBezTo>
                  <a:cubicBezTo>
                    <a:pt x="6261" y="41188"/>
                    <a:pt x="6294" y="40112"/>
                    <a:pt x="6322" y="39040"/>
                  </a:cubicBezTo>
                  <a:cubicBezTo>
                    <a:pt x="6324" y="38965"/>
                    <a:pt x="6325" y="38891"/>
                    <a:pt x="6326" y="38816"/>
                  </a:cubicBezTo>
                  <a:close/>
                  <a:moveTo>
                    <a:pt x="22789" y="30075"/>
                  </a:moveTo>
                  <a:cubicBezTo>
                    <a:pt x="22968" y="31796"/>
                    <a:pt x="23245" y="33518"/>
                    <a:pt x="23699" y="35192"/>
                  </a:cubicBezTo>
                  <a:lnTo>
                    <a:pt x="23699" y="35193"/>
                  </a:lnTo>
                  <a:cubicBezTo>
                    <a:pt x="19887" y="38417"/>
                    <a:pt x="17023" y="43244"/>
                    <a:pt x="16169" y="48209"/>
                  </a:cubicBezTo>
                  <a:cubicBezTo>
                    <a:pt x="15349" y="46501"/>
                    <a:pt x="16388" y="44640"/>
                    <a:pt x="16634" y="42870"/>
                  </a:cubicBezTo>
                  <a:lnTo>
                    <a:pt x="16634" y="42870"/>
                  </a:lnTo>
                  <a:cubicBezTo>
                    <a:pt x="16007" y="43420"/>
                    <a:pt x="15715" y="45044"/>
                    <a:pt x="15415" y="46024"/>
                  </a:cubicBezTo>
                  <a:cubicBezTo>
                    <a:pt x="15351" y="45828"/>
                    <a:pt x="15289" y="45630"/>
                    <a:pt x="15226" y="45433"/>
                  </a:cubicBezTo>
                  <a:cubicBezTo>
                    <a:pt x="15979" y="41543"/>
                    <a:pt x="18174" y="37684"/>
                    <a:pt x="20654" y="34951"/>
                  </a:cubicBezTo>
                  <a:lnTo>
                    <a:pt x="20654" y="34951"/>
                  </a:lnTo>
                  <a:cubicBezTo>
                    <a:pt x="18054" y="37216"/>
                    <a:pt x="15579" y="40574"/>
                    <a:pt x="14822" y="44119"/>
                  </a:cubicBezTo>
                  <a:cubicBezTo>
                    <a:pt x="14767" y="43934"/>
                    <a:pt x="14710" y="43748"/>
                    <a:pt x="14656" y="43563"/>
                  </a:cubicBezTo>
                  <a:cubicBezTo>
                    <a:pt x="15865" y="38316"/>
                    <a:pt x="18703" y="33616"/>
                    <a:pt x="22789" y="30075"/>
                  </a:cubicBezTo>
                  <a:close/>
                  <a:moveTo>
                    <a:pt x="23805" y="35580"/>
                  </a:moveTo>
                  <a:cubicBezTo>
                    <a:pt x="24752" y="39007"/>
                    <a:pt x="26234" y="42259"/>
                    <a:pt x="27873" y="45420"/>
                  </a:cubicBezTo>
                  <a:lnTo>
                    <a:pt x="27873" y="45422"/>
                  </a:lnTo>
                  <a:cubicBezTo>
                    <a:pt x="24104" y="48930"/>
                    <a:pt x="21856" y="54489"/>
                    <a:pt x="21422" y="59600"/>
                  </a:cubicBezTo>
                  <a:cubicBezTo>
                    <a:pt x="19477" y="56960"/>
                    <a:pt x="20741" y="53560"/>
                    <a:pt x="21372" y="50605"/>
                  </a:cubicBezTo>
                  <a:lnTo>
                    <a:pt x="21372" y="50605"/>
                  </a:lnTo>
                  <a:cubicBezTo>
                    <a:pt x="20320" y="51719"/>
                    <a:pt x="19985" y="54641"/>
                    <a:pt x="19734" y="56465"/>
                  </a:cubicBezTo>
                  <a:cubicBezTo>
                    <a:pt x="19599" y="56196"/>
                    <a:pt x="19466" y="55926"/>
                    <a:pt x="19334" y="55657"/>
                  </a:cubicBezTo>
                  <a:cubicBezTo>
                    <a:pt x="19669" y="52318"/>
                    <a:pt x="20691" y="48569"/>
                    <a:pt x="21501" y="45726"/>
                  </a:cubicBezTo>
                  <a:lnTo>
                    <a:pt x="21501" y="45726"/>
                  </a:lnTo>
                  <a:cubicBezTo>
                    <a:pt x="20116" y="48310"/>
                    <a:pt x="18864" y="51251"/>
                    <a:pt x="18655" y="54240"/>
                  </a:cubicBezTo>
                  <a:cubicBezTo>
                    <a:pt x="18571" y="54059"/>
                    <a:pt x="18486" y="53877"/>
                    <a:pt x="18402" y="53694"/>
                  </a:cubicBezTo>
                  <a:cubicBezTo>
                    <a:pt x="18786" y="48177"/>
                    <a:pt x="21029" y="43158"/>
                    <a:pt x="24564" y="38942"/>
                  </a:cubicBezTo>
                  <a:lnTo>
                    <a:pt x="24564" y="38942"/>
                  </a:lnTo>
                  <a:cubicBezTo>
                    <a:pt x="20871" y="41036"/>
                    <a:pt x="18181" y="47488"/>
                    <a:pt x="17711" y="52124"/>
                  </a:cubicBezTo>
                  <a:cubicBezTo>
                    <a:pt x="17574" y="51803"/>
                    <a:pt x="17438" y="51479"/>
                    <a:pt x="17304" y="51156"/>
                  </a:cubicBezTo>
                  <a:cubicBezTo>
                    <a:pt x="17807" y="48130"/>
                    <a:pt x="19514" y="44872"/>
                    <a:pt x="20420" y="42347"/>
                  </a:cubicBezTo>
                  <a:lnTo>
                    <a:pt x="20420" y="42347"/>
                  </a:lnTo>
                  <a:cubicBezTo>
                    <a:pt x="18807" y="44752"/>
                    <a:pt x="17654" y="47388"/>
                    <a:pt x="16906" y="50166"/>
                  </a:cubicBezTo>
                  <a:cubicBezTo>
                    <a:pt x="16831" y="49975"/>
                    <a:pt x="16759" y="49784"/>
                    <a:pt x="16685" y="49593"/>
                  </a:cubicBezTo>
                  <a:cubicBezTo>
                    <a:pt x="17741" y="44110"/>
                    <a:pt x="19922" y="39561"/>
                    <a:pt x="23805" y="35580"/>
                  </a:cubicBezTo>
                  <a:close/>
                  <a:moveTo>
                    <a:pt x="27978" y="45626"/>
                  </a:moveTo>
                  <a:cubicBezTo>
                    <a:pt x="28394" y="46425"/>
                    <a:pt x="28820" y="47217"/>
                    <a:pt x="29247" y="48007"/>
                  </a:cubicBezTo>
                  <a:cubicBezTo>
                    <a:pt x="25763" y="51560"/>
                    <a:pt x="23240" y="57013"/>
                    <a:pt x="22909" y="62094"/>
                  </a:cubicBezTo>
                  <a:cubicBezTo>
                    <a:pt x="22588" y="61580"/>
                    <a:pt x="22275" y="61062"/>
                    <a:pt x="21968" y="60540"/>
                  </a:cubicBezTo>
                  <a:cubicBezTo>
                    <a:pt x="22778" y="55195"/>
                    <a:pt x="24592" y="49989"/>
                    <a:pt x="27978" y="45626"/>
                  </a:cubicBezTo>
                  <a:close/>
                  <a:moveTo>
                    <a:pt x="29403" y="48294"/>
                  </a:moveTo>
                  <a:cubicBezTo>
                    <a:pt x="30507" y="50319"/>
                    <a:pt x="31616" y="52341"/>
                    <a:pt x="32732" y="54360"/>
                  </a:cubicBezTo>
                  <a:lnTo>
                    <a:pt x="32732" y="54361"/>
                  </a:lnTo>
                  <a:cubicBezTo>
                    <a:pt x="29146" y="57947"/>
                    <a:pt x="27416" y="63197"/>
                    <a:pt x="27210" y="68236"/>
                  </a:cubicBezTo>
                  <a:cubicBezTo>
                    <a:pt x="27011" y="67980"/>
                    <a:pt x="26813" y="67724"/>
                    <a:pt x="26618" y="67466"/>
                  </a:cubicBezTo>
                  <a:cubicBezTo>
                    <a:pt x="26490" y="64028"/>
                    <a:pt x="27476" y="60216"/>
                    <a:pt x="28323" y="57225"/>
                  </a:cubicBezTo>
                  <a:lnTo>
                    <a:pt x="28323" y="57225"/>
                  </a:lnTo>
                  <a:cubicBezTo>
                    <a:pt x="26995" y="60248"/>
                    <a:pt x="26155" y="63340"/>
                    <a:pt x="25971" y="66610"/>
                  </a:cubicBezTo>
                  <a:cubicBezTo>
                    <a:pt x="25743" y="66300"/>
                    <a:pt x="25516" y="65988"/>
                    <a:pt x="25292" y="65674"/>
                  </a:cubicBezTo>
                  <a:cubicBezTo>
                    <a:pt x="24975" y="61666"/>
                    <a:pt x="26642" y="57100"/>
                    <a:pt x="27909" y="53941"/>
                  </a:cubicBezTo>
                  <a:lnTo>
                    <a:pt x="27909" y="53941"/>
                  </a:lnTo>
                  <a:cubicBezTo>
                    <a:pt x="25915" y="57266"/>
                    <a:pt x="24682" y="60815"/>
                    <a:pt x="24574" y="64644"/>
                  </a:cubicBezTo>
                  <a:cubicBezTo>
                    <a:pt x="24247" y="64166"/>
                    <a:pt x="23927" y="63685"/>
                    <a:pt x="23613" y="63199"/>
                  </a:cubicBezTo>
                  <a:cubicBezTo>
                    <a:pt x="24078" y="57779"/>
                    <a:pt x="26088" y="52606"/>
                    <a:pt x="29403" y="48294"/>
                  </a:cubicBezTo>
                  <a:close/>
                  <a:moveTo>
                    <a:pt x="6237" y="42632"/>
                  </a:moveTo>
                  <a:lnTo>
                    <a:pt x="6237" y="42632"/>
                  </a:lnTo>
                  <a:cubicBezTo>
                    <a:pt x="9368" y="42783"/>
                    <a:pt x="12187" y="44549"/>
                    <a:pt x="13839" y="47251"/>
                  </a:cubicBezTo>
                  <a:cubicBezTo>
                    <a:pt x="12308" y="46547"/>
                    <a:pt x="10483" y="46247"/>
                    <a:pt x="8972" y="46247"/>
                  </a:cubicBezTo>
                  <a:cubicBezTo>
                    <a:pt x="8783" y="46247"/>
                    <a:pt x="8598" y="46252"/>
                    <a:pt x="8420" y="46261"/>
                  </a:cubicBezTo>
                  <a:cubicBezTo>
                    <a:pt x="10833" y="46865"/>
                    <a:pt x="15050" y="47527"/>
                    <a:pt x="15800" y="50833"/>
                  </a:cubicBezTo>
                  <a:cubicBezTo>
                    <a:pt x="15011" y="49947"/>
                    <a:pt x="12953" y="48905"/>
                    <a:pt x="11758" y="48905"/>
                  </a:cubicBezTo>
                  <a:cubicBezTo>
                    <a:pt x="11523" y="48905"/>
                    <a:pt x="11321" y="48945"/>
                    <a:pt x="11169" y="49035"/>
                  </a:cubicBezTo>
                  <a:cubicBezTo>
                    <a:pt x="13289" y="49154"/>
                    <a:pt x="14668" y="50920"/>
                    <a:pt x="16229" y="51881"/>
                  </a:cubicBezTo>
                  <a:cubicBezTo>
                    <a:pt x="16468" y="52455"/>
                    <a:pt x="16712" y="53026"/>
                    <a:pt x="16965" y="53592"/>
                  </a:cubicBezTo>
                  <a:cubicBezTo>
                    <a:pt x="16467" y="53298"/>
                    <a:pt x="14520" y="52387"/>
                    <a:pt x="13826" y="52387"/>
                  </a:cubicBezTo>
                  <a:cubicBezTo>
                    <a:pt x="13672" y="52387"/>
                    <a:pt x="13580" y="52432"/>
                    <a:pt x="13578" y="52538"/>
                  </a:cubicBezTo>
                  <a:cubicBezTo>
                    <a:pt x="16273" y="53077"/>
                    <a:pt x="17937" y="55051"/>
                    <a:pt x="18861" y="57513"/>
                  </a:cubicBezTo>
                  <a:cubicBezTo>
                    <a:pt x="17216" y="56384"/>
                    <a:pt x="15169" y="55540"/>
                    <a:pt x="13217" y="55540"/>
                  </a:cubicBezTo>
                  <a:cubicBezTo>
                    <a:pt x="12333" y="55540"/>
                    <a:pt x="11468" y="55713"/>
                    <a:pt x="10669" y="56111"/>
                  </a:cubicBezTo>
                  <a:cubicBezTo>
                    <a:pt x="11116" y="56066"/>
                    <a:pt x="11551" y="56043"/>
                    <a:pt x="11975" y="56043"/>
                  </a:cubicBezTo>
                  <a:cubicBezTo>
                    <a:pt x="14758" y="56043"/>
                    <a:pt x="17090" y="57031"/>
                    <a:pt x="19672" y="59026"/>
                  </a:cubicBezTo>
                  <a:cubicBezTo>
                    <a:pt x="19718" y="59111"/>
                    <a:pt x="19764" y="59196"/>
                    <a:pt x="19812" y="59281"/>
                  </a:cubicBezTo>
                  <a:cubicBezTo>
                    <a:pt x="18443" y="58662"/>
                    <a:pt x="16280" y="58091"/>
                    <a:pt x="14525" y="58091"/>
                  </a:cubicBezTo>
                  <a:cubicBezTo>
                    <a:pt x="13677" y="58091"/>
                    <a:pt x="12925" y="58224"/>
                    <a:pt x="12403" y="58548"/>
                  </a:cubicBezTo>
                  <a:cubicBezTo>
                    <a:pt x="12786" y="58516"/>
                    <a:pt x="13163" y="58500"/>
                    <a:pt x="13532" y="58500"/>
                  </a:cubicBezTo>
                  <a:cubicBezTo>
                    <a:pt x="16054" y="58500"/>
                    <a:pt x="18284" y="59237"/>
                    <a:pt x="20506" y="60506"/>
                  </a:cubicBezTo>
                  <a:cubicBezTo>
                    <a:pt x="20653" y="60759"/>
                    <a:pt x="20801" y="61010"/>
                    <a:pt x="20951" y="61261"/>
                  </a:cubicBezTo>
                  <a:cubicBezTo>
                    <a:pt x="20164" y="60865"/>
                    <a:pt x="19192" y="60712"/>
                    <a:pt x="18293" y="60712"/>
                  </a:cubicBezTo>
                  <a:cubicBezTo>
                    <a:pt x="17868" y="60712"/>
                    <a:pt x="17459" y="60746"/>
                    <a:pt x="17095" y="60805"/>
                  </a:cubicBezTo>
                  <a:cubicBezTo>
                    <a:pt x="18729" y="61026"/>
                    <a:pt x="20081" y="61305"/>
                    <a:pt x="21723" y="62529"/>
                  </a:cubicBezTo>
                  <a:cubicBezTo>
                    <a:pt x="22048" y="63051"/>
                    <a:pt x="22378" y="63571"/>
                    <a:pt x="22715" y="64084"/>
                  </a:cubicBezTo>
                  <a:cubicBezTo>
                    <a:pt x="21475" y="63542"/>
                    <a:pt x="20091" y="63296"/>
                    <a:pt x="18723" y="63296"/>
                  </a:cubicBezTo>
                  <a:cubicBezTo>
                    <a:pt x="17879" y="63296"/>
                    <a:pt x="17041" y="63390"/>
                    <a:pt x="16245" y="63565"/>
                  </a:cubicBezTo>
                  <a:cubicBezTo>
                    <a:pt x="16107" y="63596"/>
                    <a:pt x="16159" y="63785"/>
                    <a:pt x="16286" y="63785"/>
                  </a:cubicBezTo>
                  <a:cubicBezTo>
                    <a:pt x="16292" y="63785"/>
                    <a:pt x="16299" y="63785"/>
                    <a:pt x="16305" y="63784"/>
                  </a:cubicBezTo>
                  <a:cubicBezTo>
                    <a:pt x="16798" y="63730"/>
                    <a:pt x="17297" y="63701"/>
                    <a:pt x="17796" y="63701"/>
                  </a:cubicBezTo>
                  <a:cubicBezTo>
                    <a:pt x="20534" y="63701"/>
                    <a:pt x="23249" y="64571"/>
                    <a:pt x="24680" y="66926"/>
                  </a:cubicBezTo>
                  <a:cubicBezTo>
                    <a:pt x="23772" y="66648"/>
                    <a:pt x="22816" y="66514"/>
                    <a:pt x="21861" y="66514"/>
                  </a:cubicBezTo>
                  <a:cubicBezTo>
                    <a:pt x="20687" y="66514"/>
                    <a:pt x="19515" y="66716"/>
                    <a:pt x="18432" y="67101"/>
                  </a:cubicBezTo>
                  <a:cubicBezTo>
                    <a:pt x="18319" y="67142"/>
                    <a:pt x="18352" y="67301"/>
                    <a:pt x="18460" y="67301"/>
                  </a:cubicBezTo>
                  <a:cubicBezTo>
                    <a:pt x="18468" y="67301"/>
                    <a:pt x="18478" y="67300"/>
                    <a:pt x="18487" y="67298"/>
                  </a:cubicBezTo>
                  <a:cubicBezTo>
                    <a:pt x="19367" y="67094"/>
                    <a:pt x="20207" y="66998"/>
                    <a:pt x="21022" y="66998"/>
                  </a:cubicBezTo>
                  <a:cubicBezTo>
                    <a:pt x="22534" y="66998"/>
                    <a:pt x="23963" y="67329"/>
                    <a:pt x="25413" y="67919"/>
                  </a:cubicBezTo>
                  <a:cubicBezTo>
                    <a:pt x="25711" y="68318"/>
                    <a:pt x="26013" y="68713"/>
                    <a:pt x="26319" y="69105"/>
                  </a:cubicBezTo>
                  <a:cubicBezTo>
                    <a:pt x="25579" y="68908"/>
                    <a:pt x="24758" y="68826"/>
                    <a:pt x="23918" y="68826"/>
                  </a:cubicBezTo>
                  <a:cubicBezTo>
                    <a:pt x="21791" y="68826"/>
                    <a:pt x="19537" y="69351"/>
                    <a:pt x="18152" y="69867"/>
                  </a:cubicBezTo>
                  <a:cubicBezTo>
                    <a:pt x="18015" y="69918"/>
                    <a:pt x="18059" y="70099"/>
                    <a:pt x="18191" y="70099"/>
                  </a:cubicBezTo>
                  <a:cubicBezTo>
                    <a:pt x="18199" y="70099"/>
                    <a:pt x="18207" y="70098"/>
                    <a:pt x="18215" y="70097"/>
                  </a:cubicBezTo>
                  <a:cubicBezTo>
                    <a:pt x="19799" y="69941"/>
                    <a:pt x="21620" y="69612"/>
                    <a:pt x="23345" y="69612"/>
                  </a:cubicBezTo>
                  <a:cubicBezTo>
                    <a:pt x="25292" y="69612"/>
                    <a:pt x="27117" y="70031"/>
                    <a:pt x="28342" y="71590"/>
                  </a:cubicBezTo>
                  <a:cubicBezTo>
                    <a:pt x="27159" y="71207"/>
                    <a:pt x="25897" y="71031"/>
                    <a:pt x="24632" y="71031"/>
                  </a:cubicBezTo>
                  <a:cubicBezTo>
                    <a:pt x="22928" y="71031"/>
                    <a:pt x="21218" y="71350"/>
                    <a:pt x="19686" y="71911"/>
                  </a:cubicBezTo>
                  <a:cubicBezTo>
                    <a:pt x="16752" y="68941"/>
                    <a:pt x="14147" y="65640"/>
                    <a:pt x="11886" y="62159"/>
                  </a:cubicBezTo>
                  <a:cubicBezTo>
                    <a:pt x="7922" y="56434"/>
                    <a:pt x="5819" y="49609"/>
                    <a:pt x="6237" y="42632"/>
                  </a:cubicBezTo>
                  <a:close/>
                  <a:moveTo>
                    <a:pt x="32863" y="54600"/>
                  </a:moveTo>
                  <a:cubicBezTo>
                    <a:pt x="34014" y="56691"/>
                    <a:pt x="35163" y="58781"/>
                    <a:pt x="36311" y="60872"/>
                  </a:cubicBezTo>
                  <a:cubicBezTo>
                    <a:pt x="33337" y="64189"/>
                    <a:pt x="31636" y="68752"/>
                    <a:pt x="31463" y="73230"/>
                  </a:cubicBezTo>
                  <a:cubicBezTo>
                    <a:pt x="30903" y="72628"/>
                    <a:pt x="30355" y="72019"/>
                    <a:pt x="29816" y="71400"/>
                  </a:cubicBezTo>
                  <a:cubicBezTo>
                    <a:pt x="30067" y="67770"/>
                    <a:pt x="30858" y="64352"/>
                    <a:pt x="32462" y="61061"/>
                  </a:cubicBezTo>
                  <a:lnTo>
                    <a:pt x="32462" y="61061"/>
                  </a:lnTo>
                  <a:cubicBezTo>
                    <a:pt x="30617" y="62937"/>
                    <a:pt x="29601" y="67559"/>
                    <a:pt x="29157" y="70641"/>
                  </a:cubicBezTo>
                  <a:cubicBezTo>
                    <a:pt x="29059" y="70525"/>
                    <a:pt x="28964" y="70406"/>
                    <a:pt x="28867" y="70289"/>
                  </a:cubicBezTo>
                  <a:cubicBezTo>
                    <a:pt x="28843" y="65419"/>
                    <a:pt x="30362" y="60857"/>
                    <a:pt x="33337" y="56996"/>
                  </a:cubicBezTo>
                  <a:lnTo>
                    <a:pt x="33337" y="56996"/>
                  </a:lnTo>
                  <a:cubicBezTo>
                    <a:pt x="30205" y="59443"/>
                    <a:pt x="28366" y="65084"/>
                    <a:pt x="28152" y="69421"/>
                  </a:cubicBezTo>
                  <a:cubicBezTo>
                    <a:pt x="28076" y="69329"/>
                    <a:pt x="27997" y="69237"/>
                    <a:pt x="27922" y="69144"/>
                  </a:cubicBezTo>
                  <a:cubicBezTo>
                    <a:pt x="27952" y="63735"/>
                    <a:pt x="29933" y="59099"/>
                    <a:pt x="32863" y="54600"/>
                  </a:cubicBezTo>
                  <a:close/>
                  <a:moveTo>
                    <a:pt x="23557" y="71738"/>
                  </a:moveTo>
                  <a:cubicBezTo>
                    <a:pt x="25501" y="71738"/>
                    <a:pt x="27382" y="72140"/>
                    <a:pt x="29375" y="72776"/>
                  </a:cubicBezTo>
                  <a:cubicBezTo>
                    <a:pt x="29516" y="72936"/>
                    <a:pt x="29658" y="73094"/>
                    <a:pt x="29802" y="73253"/>
                  </a:cubicBezTo>
                  <a:cubicBezTo>
                    <a:pt x="29501" y="73228"/>
                    <a:pt x="28927" y="73198"/>
                    <a:pt x="28328" y="73198"/>
                  </a:cubicBezTo>
                  <a:cubicBezTo>
                    <a:pt x="27300" y="73198"/>
                    <a:pt x="26200" y="73287"/>
                    <a:pt x="26288" y="73642"/>
                  </a:cubicBezTo>
                  <a:cubicBezTo>
                    <a:pt x="26742" y="73551"/>
                    <a:pt x="27184" y="73507"/>
                    <a:pt x="27613" y="73507"/>
                  </a:cubicBezTo>
                  <a:cubicBezTo>
                    <a:pt x="29625" y="73507"/>
                    <a:pt x="31335" y="74477"/>
                    <a:pt x="32597" y="76192"/>
                  </a:cubicBezTo>
                  <a:cubicBezTo>
                    <a:pt x="31619" y="75815"/>
                    <a:pt x="30521" y="75653"/>
                    <a:pt x="29407" y="75653"/>
                  </a:cubicBezTo>
                  <a:cubicBezTo>
                    <a:pt x="27819" y="75653"/>
                    <a:pt x="26196" y="75982"/>
                    <a:pt x="24832" y="76486"/>
                  </a:cubicBezTo>
                  <a:cubicBezTo>
                    <a:pt x="23126" y="75160"/>
                    <a:pt x="21504" y="73731"/>
                    <a:pt x="19976" y="72204"/>
                  </a:cubicBezTo>
                  <a:cubicBezTo>
                    <a:pt x="21217" y="71881"/>
                    <a:pt x="22398" y="71738"/>
                    <a:pt x="23557" y="71738"/>
                  </a:cubicBezTo>
                  <a:close/>
                  <a:moveTo>
                    <a:pt x="36535" y="61276"/>
                  </a:moveTo>
                  <a:cubicBezTo>
                    <a:pt x="38047" y="64069"/>
                    <a:pt x="39613" y="66821"/>
                    <a:pt x="40997" y="69684"/>
                  </a:cubicBezTo>
                  <a:cubicBezTo>
                    <a:pt x="39094" y="72553"/>
                    <a:pt x="38251" y="76093"/>
                    <a:pt x="38049" y="79511"/>
                  </a:cubicBezTo>
                  <a:cubicBezTo>
                    <a:pt x="37481" y="79030"/>
                    <a:pt x="36917" y="78545"/>
                    <a:pt x="36362" y="78047"/>
                  </a:cubicBezTo>
                  <a:cubicBezTo>
                    <a:pt x="36298" y="75495"/>
                    <a:pt x="37356" y="72268"/>
                    <a:pt x="37635" y="70215"/>
                  </a:cubicBezTo>
                  <a:lnTo>
                    <a:pt x="37635" y="70215"/>
                  </a:lnTo>
                  <a:cubicBezTo>
                    <a:pt x="36633" y="72357"/>
                    <a:pt x="35670" y="75045"/>
                    <a:pt x="35787" y="77515"/>
                  </a:cubicBezTo>
                  <a:cubicBezTo>
                    <a:pt x="35646" y="77385"/>
                    <a:pt x="35504" y="77255"/>
                    <a:pt x="35364" y="77125"/>
                  </a:cubicBezTo>
                  <a:cubicBezTo>
                    <a:pt x="35348" y="73031"/>
                    <a:pt x="36407" y="68951"/>
                    <a:pt x="38667" y="65481"/>
                  </a:cubicBezTo>
                  <a:cubicBezTo>
                    <a:pt x="38729" y="65380"/>
                    <a:pt x="38643" y="65293"/>
                    <a:pt x="38553" y="65293"/>
                  </a:cubicBezTo>
                  <a:cubicBezTo>
                    <a:pt x="38513" y="65293"/>
                    <a:pt x="38472" y="65310"/>
                    <a:pt x="38442" y="65350"/>
                  </a:cubicBezTo>
                  <a:cubicBezTo>
                    <a:pt x="36300" y="68240"/>
                    <a:pt x="34478" y="72563"/>
                    <a:pt x="34585" y="76404"/>
                  </a:cubicBezTo>
                  <a:cubicBezTo>
                    <a:pt x="34223" y="76059"/>
                    <a:pt x="33872" y="75702"/>
                    <a:pt x="33517" y="75349"/>
                  </a:cubicBezTo>
                  <a:cubicBezTo>
                    <a:pt x="33981" y="72788"/>
                    <a:pt x="34398" y="70168"/>
                    <a:pt x="35547" y="67794"/>
                  </a:cubicBezTo>
                  <a:cubicBezTo>
                    <a:pt x="35592" y="67698"/>
                    <a:pt x="35510" y="67609"/>
                    <a:pt x="35431" y="67609"/>
                  </a:cubicBezTo>
                  <a:cubicBezTo>
                    <a:pt x="35395" y="67609"/>
                    <a:pt x="35360" y="67627"/>
                    <a:pt x="35338" y="67672"/>
                  </a:cubicBezTo>
                  <a:cubicBezTo>
                    <a:pt x="34286" y="69776"/>
                    <a:pt x="33032" y="72314"/>
                    <a:pt x="32922" y="74761"/>
                  </a:cubicBezTo>
                  <a:cubicBezTo>
                    <a:pt x="32691" y="74527"/>
                    <a:pt x="32466" y="74286"/>
                    <a:pt x="32240" y="74049"/>
                  </a:cubicBezTo>
                  <a:cubicBezTo>
                    <a:pt x="32448" y="69438"/>
                    <a:pt x="33651" y="64965"/>
                    <a:pt x="36535" y="61276"/>
                  </a:cubicBezTo>
                  <a:close/>
                  <a:moveTo>
                    <a:pt x="41224" y="70163"/>
                  </a:moveTo>
                  <a:cubicBezTo>
                    <a:pt x="41547" y="70850"/>
                    <a:pt x="41855" y="71542"/>
                    <a:pt x="42146" y="72241"/>
                  </a:cubicBezTo>
                  <a:cubicBezTo>
                    <a:pt x="40874" y="75083"/>
                    <a:pt x="40307" y="78182"/>
                    <a:pt x="40232" y="81292"/>
                  </a:cubicBezTo>
                  <a:cubicBezTo>
                    <a:pt x="39719" y="80889"/>
                    <a:pt x="39211" y="80480"/>
                    <a:pt x="38708" y="80064"/>
                  </a:cubicBezTo>
                  <a:cubicBezTo>
                    <a:pt x="38851" y="76504"/>
                    <a:pt x="39875" y="73383"/>
                    <a:pt x="41224" y="70163"/>
                  </a:cubicBezTo>
                  <a:close/>
                  <a:moveTo>
                    <a:pt x="28139" y="76289"/>
                  </a:moveTo>
                  <a:cubicBezTo>
                    <a:pt x="29963" y="76289"/>
                    <a:pt x="31782" y="76715"/>
                    <a:pt x="33567" y="77141"/>
                  </a:cubicBezTo>
                  <a:cubicBezTo>
                    <a:pt x="33751" y="77318"/>
                    <a:pt x="33936" y="77494"/>
                    <a:pt x="34123" y="77669"/>
                  </a:cubicBezTo>
                  <a:cubicBezTo>
                    <a:pt x="33446" y="77663"/>
                    <a:pt x="32492" y="77545"/>
                    <a:pt x="31628" y="77545"/>
                  </a:cubicBezTo>
                  <a:cubicBezTo>
                    <a:pt x="30859" y="77545"/>
                    <a:pt x="30162" y="77638"/>
                    <a:pt x="29793" y="77987"/>
                  </a:cubicBezTo>
                  <a:cubicBezTo>
                    <a:pt x="30179" y="77956"/>
                    <a:pt x="30565" y="77941"/>
                    <a:pt x="30948" y="77941"/>
                  </a:cubicBezTo>
                  <a:cubicBezTo>
                    <a:pt x="32348" y="77941"/>
                    <a:pt x="33727" y="78144"/>
                    <a:pt x="35074" y="78552"/>
                  </a:cubicBezTo>
                  <a:cubicBezTo>
                    <a:pt x="35282" y="78740"/>
                    <a:pt x="35490" y="78930"/>
                    <a:pt x="35701" y="79118"/>
                  </a:cubicBezTo>
                  <a:cubicBezTo>
                    <a:pt x="35685" y="79118"/>
                    <a:pt x="35666" y="79119"/>
                    <a:pt x="35644" y="79119"/>
                  </a:cubicBezTo>
                  <a:cubicBezTo>
                    <a:pt x="35407" y="79119"/>
                    <a:pt x="34828" y="79086"/>
                    <a:pt x="34262" y="79086"/>
                  </a:cubicBezTo>
                  <a:cubicBezTo>
                    <a:pt x="33451" y="79086"/>
                    <a:pt x="32664" y="79153"/>
                    <a:pt x="32930" y="79478"/>
                  </a:cubicBezTo>
                  <a:cubicBezTo>
                    <a:pt x="33282" y="79437"/>
                    <a:pt x="33630" y="79415"/>
                    <a:pt x="33970" y="79415"/>
                  </a:cubicBezTo>
                  <a:cubicBezTo>
                    <a:pt x="35547" y="79415"/>
                    <a:pt x="36974" y="79885"/>
                    <a:pt x="38090" y="81157"/>
                  </a:cubicBezTo>
                  <a:cubicBezTo>
                    <a:pt x="37638" y="81082"/>
                    <a:pt x="37171" y="81047"/>
                    <a:pt x="36701" y="81047"/>
                  </a:cubicBezTo>
                  <a:cubicBezTo>
                    <a:pt x="35568" y="81047"/>
                    <a:pt x="34414" y="81252"/>
                    <a:pt x="33393" y="81599"/>
                  </a:cubicBezTo>
                  <a:cubicBezTo>
                    <a:pt x="30535" y="80361"/>
                    <a:pt x="27718" y="78706"/>
                    <a:pt x="25158" y="76738"/>
                  </a:cubicBezTo>
                  <a:cubicBezTo>
                    <a:pt x="26150" y="76416"/>
                    <a:pt x="27145" y="76289"/>
                    <a:pt x="28139" y="76289"/>
                  </a:cubicBezTo>
                  <a:close/>
                  <a:moveTo>
                    <a:pt x="36536" y="81656"/>
                  </a:moveTo>
                  <a:cubicBezTo>
                    <a:pt x="37765" y="81656"/>
                    <a:pt x="38976" y="81871"/>
                    <a:pt x="39902" y="82604"/>
                  </a:cubicBezTo>
                  <a:cubicBezTo>
                    <a:pt x="38837" y="82619"/>
                    <a:pt x="37795" y="82676"/>
                    <a:pt x="36768" y="82890"/>
                  </a:cubicBezTo>
                  <a:cubicBezTo>
                    <a:pt x="35840" y="82581"/>
                    <a:pt x="34926" y="82240"/>
                    <a:pt x="34024" y="81868"/>
                  </a:cubicBezTo>
                  <a:cubicBezTo>
                    <a:pt x="34809" y="81761"/>
                    <a:pt x="35677" y="81656"/>
                    <a:pt x="36536" y="81656"/>
                  </a:cubicBezTo>
                  <a:close/>
                  <a:moveTo>
                    <a:pt x="38279" y="83094"/>
                  </a:moveTo>
                  <a:cubicBezTo>
                    <a:pt x="39145" y="83094"/>
                    <a:pt x="40006" y="83289"/>
                    <a:pt x="40859" y="83334"/>
                  </a:cubicBezTo>
                  <a:cubicBezTo>
                    <a:pt x="40994" y="83436"/>
                    <a:pt x="41128" y="83539"/>
                    <a:pt x="41264" y="83639"/>
                  </a:cubicBezTo>
                  <a:cubicBezTo>
                    <a:pt x="40981" y="83716"/>
                    <a:pt x="40705" y="83816"/>
                    <a:pt x="40439" y="83940"/>
                  </a:cubicBezTo>
                  <a:cubicBezTo>
                    <a:pt x="39464" y="83705"/>
                    <a:pt x="38503" y="83440"/>
                    <a:pt x="37557" y="83146"/>
                  </a:cubicBezTo>
                  <a:cubicBezTo>
                    <a:pt x="37798" y="83109"/>
                    <a:pt x="38039" y="83094"/>
                    <a:pt x="38279" y="83094"/>
                  </a:cubicBezTo>
                  <a:close/>
                  <a:moveTo>
                    <a:pt x="41825" y="84049"/>
                  </a:moveTo>
                  <a:cubicBezTo>
                    <a:pt x="41954" y="84144"/>
                    <a:pt x="42083" y="84240"/>
                    <a:pt x="42214" y="84335"/>
                  </a:cubicBezTo>
                  <a:cubicBezTo>
                    <a:pt x="41887" y="84269"/>
                    <a:pt x="41562" y="84197"/>
                    <a:pt x="41238" y="84125"/>
                  </a:cubicBezTo>
                  <a:cubicBezTo>
                    <a:pt x="41357" y="84103"/>
                    <a:pt x="41477" y="84082"/>
                    <a:pt x="41596" y="84067"/>
                  </a:cubicBezTo>
                  <a:cubicBezTo>
                    <a:pt x="41673" y="84057"/>
                    <a:pt x="41749" y="84053"/>
                    <a:pt x="41825" y="84049"/>
                  </a:cubicBezTo>
                  <a:close/>
                  <a:moveTo>
                    <a:pt x="42383" y="72820"/>
                  </a:moveTo>
                  <a:cubicBezTo>
                    <a:pt x="43846" y="76483"/>
                    <a:pt x="44764" y="80305"/>
                    <a:pt x="44453" y="84341"/>
                  </a:cubicBezTo>
                  <a:cubicBezTo>
                    <a:pt x="43830" y="83927"/>
                    <a:pt x="43212" y="83503"/>
                    <a:pt x="42601" y="83067"/>
                  </a:cubicBezTo>
                  <a:cubicBezTo>
                    <a:pt x="42455" y="81052"/>
                    <a:pt x="42644" y="79015"/>
                    <a:pt x="43144" y="77060"/>
                  </a:cubicBezTo>
                  <a:lnTo>
                    <a:pt x="43144" y="77060"/>
                  </a:lnTo>
                  <a:cubicBezTo>
                    <a:pt x="42117" y="77939"/>
                    <a:pt x="42048" y="81015"/>
                    <a:pt x="42016" y="82643"/>
                  </a:cubicBezTo>
                  <a:cubicBezTo>
                    <a:pt x="41634" y="82364"/>
                    <a:pt x="41254" y="82080"/>
                    <a:pt x="40877" y="81792"/>
                  </a:cubicBezTo>
                  <a:cubicBezTo>
                    <a:pt x="40950" y="78692"/>
                    <a:pt x="41530" y="75766"/>
                    <a:pt x="42383" y="72820"/>
                  </a:cubicBezTo>
                  <a:close/>
                  <a:moveTo>
                    <a:pt x="14561" y="1"/>
                  </a:moveTo>
                  <a:cubicBezTo>
                    <a:pt x="14360" y="1"/>
                    <a:pt x="14172" y="184"/>
                    <a:pt x="14267" y="410"/>
                  </a:cubicBezTo>
                  <a:cubicBezTo>
                    <a:pt x="10054" y="11103"/>
                    <a:pt x="0" y="10717"/>
                    <a:pt x="3995" y="25675"/>
                  </a:cubicBezTo>
                  <a:cubicBezTo>
                    <a:pt x="6107" y="33921"/>
                    <a:pt x="4325" y="42378"/>
                    <a:pt x="5643" y="50687"/>
                  </a:cubicBezTo>
                  <a:cubicBezTo>
                    <a:pt x="10207" y="67248"/>
                    <a:pt x="24909" y="82665"/>
                    <a:pt x="42214" y="85503"/>
                  </a:cubicBezTo>
                  <a:cubicBezTo>
                    <a:pt x="42006" y="85508"/>
                    <a:pt x="41798" y="85511"/>
                    <a:pt x="41591" y="85511"/>
                  </a:cubicBezTo>
                  <a:cubicBezTo>
                    <a:pt x="37621" y="85511"/>
                    <a:pt x="33936" y="84600"/>
                    <a:pt x="30098" y="82960"/>
                  </a:cubicBezTo>
                  <a:lnTo>
                    <a:pt x="30098" y="82960"/>
                  </a:lnTo>
                  <a:cubicBezTo>
                    <a:pt x="32858" y="85222"/>
                    <a:pt x="37411" y="86234"/>
                    <a:pt x="41535" y="86234"/>
                  </a:cubicBezTo>
                  <a:cubicBezTo>
                    <a:pt x="42620" y="86234"/>
                    <a:pt x="43676" y="86164"/>
                    <a:pt x="44661" y="86028"/>
                  </a:cubicBezTo>
                  <a:cubicBezTo>
                    <a:pt x="44918" y="86199"/>
                    <a:pt x="45178" y="86365"/>
                    <a:pt x="45437" y="86532"/>
                  </a:cubicBezTo>
                  <a:cubicBezTo>
                    <a:pt x="43865" y="87020"/>
                    <a:pt x="42049" y="87168"/>
                    <a:pt x="40346" y="87168"/>
                  </a:cubicBezTo>
                  <a:cubicBezTo>
                    <a:pt x="39231" y="87168"/>
                    <a:pt x="38166" y="87105"/>
                    <a:pt x="37249" y="87031"/>
                  </a:cubicBezTo>
                  <a:lnTo>
                    <a:pt x="37249" y="87031"/>
                  </a:lnTo>
                  <a:cubicBezTo>
                    <a:pt x="38613" y="87486"/>
                    <a:pt x="40425" y="87904"/>
                    <a:pt x="42141" y="87904"/>
                  </a:cubicBezTo>
                  <a:cubicBezTo>
                    <a:pt x="43560" y="87904"/>
                    <a:pt x="44914" y="87617"/>
                    <a:pt x="45893" y="86828"/>
                  </a:cubicBezTo>
                  <a:cubicBezTo>
                    <a:pt x="46148" y="86989"/>
                    <a:pt x="46406" y="87148"/>
                    <a:pt x="46663" y="87306"/>
                  </a:cubicBezTo>
                  <a:cubicBezTo>
                    <a:pt x="45651" y="87706"/>
                    <a:pt x="44623" y="88059"/>
                    <a:pt x="43538" y="88212"/>
                  </a:cubicBezTo>
                  <a:cubicBezTo>
                    <a:pt x="43757" y="88278"/>
                    <a:pt x="44020" y="88306"/>
                    <a:pt x="44309" y="88306"/>
                  </a:cubicBezTo>
                  <a:cubicBezTo>
                    <a:pt x="45275" y="88306"/>
                    <a:pt x="46532" y="87995"/>
                    <a:pt x="47427" y="87773"/>
                  </a:cubicBezTo>
                  <a:cubicBezTo>
                    <a:pt x="48131" y="88191"/>
                    <a:pt x="55771" y="92577"/>
                    <a:pt x="57767" y="92577"/>
                  </a:cubicBezTo>
                  <a:cubicBezTo>
                    <a:pt x="58239" y="92577"/>
                    <a:pt x="58395" y="92332"/>
                    <a:pt x="58068" y="91729"/>
                  </a:cubicBezTo>
                  <a:cubicBezTo>
                    <a:pt x="54371" y="90033"/>
                    <a:pt x="50786" y="88232"/>
                    <a:pt x="47347" y="86166"/>
                  </a:cubicBezTo>
                  <a:cubicBezTo>
                    <a:pt x="48433" y="84174"/>
                    <a:pt x="48385" y="81294"/>
                    <a:pt x="47929" y="79199"/>
                  </a:cubicBezTo>
                  <a:lnTo>
                    <a:pt x="47929" y="79199"/>
                  </a:lnTo>
                  <a:cubicBezTo>
                    <a:pt x="47722" y="80972"/>
                    <a:pt x="47741" y="83797"/>
                    <a:pt x="46699" y="85775"/>
                  </a:cubicBezTo>
                  <a:cubicBezTo>
                    <a:pt x="46639" y="85737"/>
                    <a:pt x="46578" y="85699"/>
                    <a:pt x="46519" y="85662"/>
                  </a:cubicBezTo>
                  <a:cubicBezTo>
                    <a:pt x="47823" y="82026"/>
                    <a:pt x="47000" y="76939"/>
                    <a:pt x="45675" y="73557"/>
                  </a:cubicBezTo>
                  <a:lnTo>
                    <a:pt x="45675" y="73557"/>
                  </a:lnTo>
                  <a:cubicBezTo>
                    <a:pt x="46162" y="76960"/>
                    <a:pt x="46623" y="81378"/>
                    <a:pt x="45666" y="85129"/>
                  </a:cubicBezTo>
                  <a:cubicBezTo>
                    <a:pt x="45596" y="85085"/>
                    <a:pt x="45528" y="85039"/>
                    <a:pt x="45457" y="84995"/>
                  </a:cubicBezTo>
                  <a:cubicBezTo>
                    <a:pt x="46618" y="67191"/>
                    <a:pt x="28956" y="51611"/>
                    <a:pt x="24750" y="34630"/>
                  </a:cubicBezTo>
                  <a:cubicBezTo>
                    <a:pt x="22967" y="21978"/>
                    <a:pt x="23454" y="10835"/>
                    <a:pt x="14825" y="139"/>
                  </a:cubicBezTo>
                  <a:cubicBezTo>
                    <a:pt x="14754" y="42"/>
                    <a:pt x="14656" y="1"/>
                    <a:pt x="14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56"/>
          <p:cNvGrpSpPr/>
          <p:nvPr/>
        </p:nvGrpSpPr>
        <p:grpSpPr>
          <a:xfrm rot="-379823" flipH="1">
            <a:off x="6758173" y="1096737"/>
            <a:ext cx="1743816" cy="2764694"/>
            <a:chOff x="4943987" y="1493682"/>
            <a:chExt cx="871998" cy="1382421"/>
          </a:xfrm>
        </p:grpSpPr>
        <p:sp>
          <p:nvSpPr>
            <p:cNvPr id="2044" name="Google Shape;2044;p56"/>
            <p:cNvSpPr/>
            <p:nvPr/>
          </p:nvSpPr>
          <p:spPr>
            <a:xfrm>
              <a:off x="4990147" y="1510408"/>
              <a:ext cx="621909" cy="1260064"/>
            </a:xfrm>
            <a:custGeom>
              <a:avLst/>
              <a:gdLst/>
              <a:ahLst/>
              <a:cxnLst/>
              <a:rect l="l" t="t" r="r" b="b"/>
              <a:pathLst>
                <a:path w="41648" h="84384" extrusionOk="0">
                  <a:moveTo>
                    <a:pt x="11581" y="0"/>
                  </a:moveTo>
                  <a:lnTo>
                    <a:pt x="1569" y="12359"/>
                  </a:lnTo>
                  <a:lnTo>
                    <a:pt x="1" y="17780"/>
                  </a:lnTo>
                  <a:lnTo>
                    <a:pt x="2968" y="29874"/>
                  </a:lnTo>
                  <a:lnTo>
                    <a:pt x="2552" y="49567"/>
                  </a:lnTo>
                  <a:lnTo>
                    <a:pt x="7386" y="58822"/>
                  </a:lnTo>
                  <a:lnTo>
                    <a:pt x="9348" y="62092"/>
                  </a:lnTo>
                  <a:lnTo>
                    <a:pt x="14757" y="69692"/>
                  </a:lnTo>
                  <a:lnTo>
                    <a:pt x="24782" y="78347"/>
                  </a:lnTo>
                  <a:lnTo>
                    <a:pt x="39123" y="84383"/>
                  </a:lnTo>
                  <a:lnTo>
                    <a:pt x="41363" y="83221"/>
                  </a:lnTo>
                  <a:lnTo>
                    <a:pt x="41647" y="79623"/>
                  </a:lnTo>
                  <a:lnTo>
                    <a:pt x="40257" y="72992"/>
                  </a:lnTo>
                  <a:lnTo>
                    <a:pt x="33220" y="59751"/>
                  </a:lnTo>
                  <a:lnTo>
                    <a:pt x="28730" y="51586"/>
                  </a:lnTo>
                  <a:lnTo>
                    <a:pt x="20714" y="34460"/>
                  </a:lnTo>
                  <a:lnTo>
                    <a:pt x="19005" y="17894"/>
                  </a:lnTo>
                  <a:lnTo>
                    <a:pt x="17999" y="14359"/>
                  </a:lnTo>
                  <a:lnTo>
                    <a:pt x="17305" y="11497"/>
                  </a:lnTo>
                  <a:lnTo>
                    <a:pt x="15567" y="7127"/>
                  </a:lnTo>
                  <a:lnTo>
                    <a:pt x="12712" y="1814"/>
                  </a:lnTo>
                  <a:lnTo>
                    <a:pt x="1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6"/>
            <p:cNvSpPr/>
            <p:nvPr/>
          </p:nvSpPr>
          <p:spPr>
            <a:xfrm>
              <a:off x="4943987" y="1493682"/>
              <a:ext cx="871998" cy="1382421"/>
            </a:xfrm>
            <a:custGeom>
              <a:avLst/>
              <a:gdLst/>
              <a:ahLst/>
              <a:cxnLst/>
              <a:rect l="l" t="t" r="r" b="b"/>
              <a:pathLst>
                <a:path w="58396" h="92578" extrusionOk="0">
                  <a:moveTo>
                    <a:pt x="14672" y="1120"/>
                  </a:moveTo>
                  <a:cubicBezTo>
                    <a:pt x="14882" y="1479"/>
                    <a:pt x="15089" y="1839"/>
                    <a:pt x="15295" y="2200"/>
                  </a:cubicBezTo>
                  <a:cubicBezTo>
                    <a:pt x="14899" y="2433"/>
                    <a:pt x="14500" y="2762"/>
                    <a:pt x="14135" y="3146"/>
                  </a:cubicBezTo>
                  <a:cubicBezTo>
                    <a:pt x="14175" y="2958"/>
                    <a:pt x="14218" y="2771"/>
                    <a:pt x="14260" y="2584"/>
                  </a:cubicBezTo>
                  <a:cubicBezTo>
                    <a:pt x="14438" y="2108"/>
                    <a:pt x="14575" y="1618"/>
                    <a:pt x="14672" y="1120"/>
                  </a:cubicBezTo>
                  <a:close/>
                  <a:moveTo>
                    <a:pt x="15414" y="2412"/>
                  </a:moveTo>
                  <a:cubicBezTo>
                    <a:pt x="15545" y="2642"/>
                    <a:pt x="15674" y="2874"/>
                    <a:pt x="15802" y="3106"/>
                  </a:cubicBezTo>
                  <a:cubicBezTo>
                    <a:pt x="14907" y="3775"/>
                    <a:pt x="14113" y="4764"/>
                    <a:pt x="13567" y="5837"/>
                  </a:cubicBezTo>
                  <a:cubicBezTo>
                    <a:pt x="13689" y="5227"/>
                    <a:pt x="13816" y="4617"/>
                    <a:pt x="13946" y="4008"/>
                  </a:cubicBezTo>
                  <a:cubicBezTo>
                    <a:pt x="13982" y="3957"/>
                    <a:pt x="14011" y="3902"/>
                    <a:pt x="14049" y="3853"/>
                  </a:cubicBezTo>
                  <a:cubicBezTo>
                    <a:pt x="14452" y="3314"/>
                    <a:pt x="14947" y="2882"/>
                    <a:pt x="15414" y="2412"/>
                  </a:cubicBezTo>
                  <a:close/>
                  <a:moveTo>
                    <a:pt x="15935" y="3342"/>
                  </a:moveTo>
                  <a:cubicBezTo>
                    <a:pt x="16041" y="3534"/>
                    <a:pt x="16144" y="3726"/>
                    <a:pt x="16248" y="3918"/>
                  </a:cubicBezTo>
                  <a:cubicBezTo>
                    <a:pt x="15122" y="4856"/>
                    <a:pt x="14105" y="6178"/>
                    <a:pt x="13318" y="7615"/>
                  </a:cubicBezTo>
                  <a:cubicBezTo>
                    <a:pt x="13604" y="6814"/>
                    <a:pt x="13881" y="6028"/>
                    <a:pt x="14344" y="5286"/>
                  </a:cubicBezTo>
                  <a:cubicBezTo>
                    <a:pt x="14796" y="4563"/>
                    <a:pt x="15363" y="3956"/>
                    <a:pt x="15935" y="3342"/>
                  </a:cubicBezTo>
                  <a:close/>
                  <a:moveTo>
                    <a:pt x="16443" y="4279"/>
                  </a:moveTo>
                  <a:cubicBezTo>
                    <a:pt x="16605" y="4578"/>
                    <a:pt x="16762" y="4878"/>
                    <a:pt x="16919" y="5180"/>
                  </a:cubicBezTo>
                  <a:cubicBezTo>
                    <a:pt x="15219" y="6495"/>
                    <a:pt x="13755" y="8394"/>
                    <a:pt x="12743" y="10494"/>
                  </a:cubicBezTo>
                  <a:lnTo>
                    <a:pt x="12745" y="10480"/>
                  </a:lnTo>
                  <a:cubicBezTo>
                    <a:pt x="13151" y="9411"/>
                    <a:pt x="13568" y="8353"/>
                    <a:pt x="14156" y="7344"/>
                  </a:cubicBezTo>
                  <a:cubicBezTo>
                    <a:pt x="14807" y="6224"/>
                    <a:pt x="15660" y="5284"/>
                    <a:pt x="16443" y="4279"/>
                  </a:cubicBezTo>
                  <a:close/>
                  <a:moveTo>
                    <a:pt x="12595" y="5528"/>
                  </a:moveTo>
                  <a:cubicBezTo>
                    <a:pt x="12105" y="7314"/>
                    <a:pt x="11701" y="9126"/>
                    <a:pt x="11381" y="10964"/>
                  </a:cubicBezTo>
                  <a:cubicBezTo>
                    <a:pt x="11331" y="10804"/>
                    <a:pt x="11282" y="10646"/>
                    <a:pt x="11233" y="10491"/>
                  </a:cubicBezTo>
                  <a:cubicBezTo>
                    <a:pt x="11000" y="9749"/>
                    <a:pt x="10739" y="8854"/>
                    <a:pt x="10277" y="8176"/>
                  </a:cubicBezTo>
                  <a:cubicBezTo>
                    <a:pt x="11100" y="7321"/>
                    <a:pt x="11900" y="6454"/>
                    <a:pt x="12595" y="5528"/>
                  </a:cubicBezTo>
                  <a:close/>
                  <a:moveTo>
                    <a:pt x="9966" y="8497"/>
                  </a:moveTo>
                  <a:cubicBezTo>
                    <a:pt x="10206" y="9209"/>
                    <a:pt x="10582" y="9890"/>
                    <a:pt x="10799" y="10611"/>
                  </a:cubicBezTo>
                  <a:cubicBezTo>
                    <a:pt x="10976" y="11191"/>
                    <a:pt x="11062" y="11787"/>
                    <a:pt x="11149" y="12382"/>
                  </a:cubicBezTo>
                  <a:cubicBezTo>
                    <a:pt x="11094" y="12745"/>
                    <a:pt x="11041" y="13109"/>
                    <a:pt x="10993" y="13475"/>
                  </a:cubicBezTo>
                  <a:cubicBezTo>
                    <a:pt x="10549" y="12027"/>
                    <a:pt x="9884" y="10641"/>
                    <a:pt x="9041" y="9452"/>
                  </a:cubicBezTo>
                  <a:cubicBezTo>
                    <a:pt x="9348" y="9133"/>
                    <a:pt x="9658" y="8815"/>
                    <a:pt x="9966" y="8497"/>
                  </a:cubicBezTo>
                  <a:close/>
                  <a:moveTo>
                    <a:pt x="8843" y="9659"/>
                  </a:moveTo>
                  <a:cubicBezTo>
                    <a:pt x="9732" y="11514"/>
                    <a:pt x="10357" y="13263"/>
                    <a:pt x="10788" y="15160"/>
                  </a:cubicBezTo>
                  <a:cubicBezTo>
                    <a:pt x="10728" y="15720"/>
                    <a:pt x="10674" y="16283"/>
                    <a:pt x="10626" y="16847"/>
                  </a:cubicBezTo>
                  <a:cubicBezTo>
                    <a:pt x="9734" y="14878"/>
                    <a:pt x="8412" y="13071"/>
                    <a:pt x="6964" y="11779"/>
                  </a:cubicBezTo>
                  <a:cubicBezTo>
                    <a:pt x="7546" y="11045"/>
                    <a:pt x="8186" y="10347"/>
                    <a:pt x="8843" y="9659"/>
                  </a:cubicBezTo>
                  <a:close/>
                  <a:moveTo>
                    <a:pt x="18795" y="9085"/>
                  </a:moveTo>
                  <a:cubicBezTo>
                    <a:pt x="18909" y="9344"/>
                    <a:pt x="19018" y="9603"/>
                    <a:pt x="19127" y="9863"/>
                  </a:cubicBezTo>
                  <a:cubicBezTo>
                    <a:pt x="16494" y="11801"/>
                    <a:pt x="14445" y="14615"/>
                    <a:pt x="13002" y="17719"/>
                  </a:cubicBezTo>
                  <a:cubicBezTo>
                    <a:pt x="13289" y="16981"/>
                    <a:pt x="13616" y="16248"/>
                    <a:pt x="14005" y="15517"/>
                  </a:cubicBezTo>
                  <a:cubicBezTo>
                    <a:pt x="15292" y="13101"/>
                    <a:pt x="16976" y="11081"/>
                    <a:pt x="18795" y="9085"/>
                  </a:cubicBezTo>
                  <a:close/>
                  <a:moveTo>
                    <a:pt x="17013" y="5363"/>
                  </a:moveTo>
                  <a:cubicBezTo>
                    <a:pt x="17594" y="6487"/>
                    <a:pt x="18143" y="7626"/>
                    <a:pt x="18658" y="8780"/>
                  </a:cubicBezTo>
                  <a:cubicBezTo>
                    <a:pt x="15578" y="11282"/>
                    <a:pt x="13074" y="15154"/>
                    <a:pt x="11828" y="19165"/>
                  </a:cubicBezTo>
                  <a:cubicBezTo>
                    <a:pt x="11841" y="18923"/>
                    <a:pt x="11856" y="18681"/>
                    <a:pt x="11871" y="18440"/>
                  </a:cubicBezTo>
                  <a:cubicBezTo>
                    <a:pt x="12618" y="15808"/>
                    <a:pt x="13338" y="13358"/>
                    <a:pt x="14835" y="10886"/>
                  </a:cubicBezTo>
                  <a:cubicBezTo>
                    <a:pt x="14861" y="10844"/>
                    <a:pt x="14826" y="10809"/>
                    <a:pt x="14789" y="10809"/>
                  </a:cubicBezTo>
                  <a:cubicBezTo>
                    <a:pt x="14772" y="10809"/>
                    <a:pt x="14755" y="10816"/>
                    <a:pt x="14743" y="10832"/>
                  </a:cubicBezTo>
                  <a:cubicBezTo>
                    <a:pt x="13760" y="12120"/>
                    <a:pt x="12820" y="13640"/>
                    <a:pt x="12131" y="15252"/>
                  </a:cubicBezTo>
                  <a:cubicBezTo>
                    <a:pt x="12231" y="14277"/>
                    <a:pt x="12346" y="13303"/>
                    <a:pt x="12477" y="12332"/>
                  </a:cubicBezTo>
                  <a:cubicBezTo>
                    <a:pt x="12718" y="11605"/>
                    <a:pt x="13007" y="10886"/>
                    <a:pt x="13380" y="10172"/>
                  </a:cubicBezTo>
                  <a:cubicBezTo>
                    <a:pt x="14333" y="8346"/>
                    <a:pt x="15631" y="6854"/>
                    <a:pt x="17013" y="5363"/>
                  </a:cubicBezTo>
                  <a:close/>
                  <a:moveTo>
                    <a:pt x="6815" y="11972"/>
                  </a:moveTo>
                  <a:cubicBezTo>
                    <a:pt x="8093" y="13475"/>
                    <a:pt x="9221" y="15032"/>
                    <a:pt x="10011" y="16858"/>
                  </a:cubicBezTo>
                  <a:cubicBezTo>
                    <a:pt x="10213" y="17330"/>
                    <a:pt x="10384" y="17815"/>
                    <a:pt x="10522" y="18311"/>
                  </a:cubicBezTo>
                  <a:cubicBezTo>
                    <a:pt x="10512" y="18472"/>
                    <a:pt x="10500" y="18633"/>
                    <a:pt x="10491" y="18794"/>
                  </a:cubicBezTo>
                  <a:cubicBezTo>
                    <a:pt x="9622" y="17024"/>
                    <a:pt x="8252" y="15416"/>
                    <a:pt x="6778" y="14402"/>
                  </a:cubicBezTo>
                  <a:cubicBezTo>
                    <a:pt x="6767" y="14394"/>
                    <a:pt x="6757" y="14391"/>
                    <a:pt x="6746" y="14391"/>
                  </a:cubicBezTo>
                  <a:cubicBezTo>
                    <a:pt x="6699" y="14391"/>
                    <a:pt x="6664" y="14459"/>
                    <a:pt x="6703" y="14500"/>
                  </a:cubicBezTo>
                  <a:cubicBezTo>
                    <a:pt x="7722" y="15578"/>
                    <a:pt x="8698" y="16664"/>
                    <a:pt x="9445" y="17956"/>
                  </a:cubicBezTo>
                  <a:cubicBezTo>
                    <a:pt x="9876" y="18699"/>
                    <a:pt x="10166" y="19465"/>
                    <a:pt x="10429" y="20246"/>
                  </a:cubicBezTo>
                  <a:cubicBezTo>
                    <a:pt x="10416" y="20597"/>
                    <a:pt x="10410" y="20949"/>
                    <a:pt x="10404" y="21300"/>
                  </a:cubicBezTo>
                  <a:cubicBezTo>
                    <a:pt x="9095" y="19030"/>
                    <a:pt x="6987" y="17088"/>
                    <a:pt x="4660" y="16194"/>
                  </a:cubicBezTo>
                  <a:cubicBezTo>
                    <a:pt x="4694" y="16061"/>
                    <a:pt x="4724" y="15928"/>
                    <a:pt x="4762" y="15795"/>
                  </a:cubicBezTo>
                  <a:cubicBezTo>
                    <a:pt x="5189" y="14366"/>
                    <a:pt x="5927" y="13125"/>
                    <a:pt x="6815" y="11972"/>
                  </a:cubicBezTo>
                  <a:close/>
                  <a:moveTo>
                    <a:pt x="19194" y="10021"/>
                  </a:moveTo>
                  <a:cubicBezTo>
                    <a:pt x="19780" y="11427"/>
                    <a:pt x="20305" y="12858"/>
                    <a:pt x="20753" y="14318"/>
                  </a:cubicBezTo>
                  <a:cubicBezTo>
                    <a:pt x="16599" y="17555"/>
                    <a:pt x="13213" y="22585"/>
                    <a:pt x="11885" y="27780"/>
                  </a:cubicBezTo>
                  <a:cubicBezTo>
                    <a:pt x="11410" y="23926"/>
                    <a:pt x="13382" y="19899"/>
                    <a:pt x="15292" y="16916"/>
                  </a:cubicBezTo>
                  <a:lnTo>
                    <a:pt x="15292" y="16916"/>
                  </a:lnTo>
                  <a:cubicBezTo>
                    <a:pt x="13928" y="18706"/>
                    <a:pt x="12529" y="20946"/>
                    <a:pt x="11726" y="23296"/>
                  </a:cubicBezTo>
                  <a:cubicBezTo>
                    <a:pt x="12054" y="18120"/>
                    <a:pt x="15890" y="13766"/>
                    <a:pt x="19194" y="10021"/>
                  </a:cubicBezTo>
                  <a:close/>
                  <a:moveTo>
                    <a:pt x="4593" y="16451"/>
                  </a:moveTo>
                  <a:cubicBezTo>
                    <a:pt x="7200" y="18222"/>
                    <a:pt x="9652" y="20209"/>
                    <a:pt x="10391" y="23167"/>
                  </a:cubicBezTo>
                  <a:cubicBezTo>
                    <a:pt x="9535" y="21742"/>
                    <a:pt x="7890" y="19663"/>
                    <a:pt x="6570" y="19274"/>
                  </a:cubicBezTo>
                  <a:lnTo>
                    <a:pt x="6570" y="19274"/>
                  </a:lnTo>
                  <a:cubicBezTo>
                    <a:pt x="8369" y="20750"/>
                    <a:pt x="9971" y="22570"/>
                    <a:pt x="10423" y="24800"/>
                  </a:cubicBezTo>
                  <a:cubicBezTo>
                    <a:pt x="9748" y="23853"/>
                    <a:pt x="8733" y="22362"/>
                    <a:pt x="7826" y="21971"/>
                  </a:cubicBezTo>
                  <a:lnTo>
                    <a:pt x="7826" y="21971"/>
                  </a:lnTo>
                  <a:cubicBezTo>
                    <a:pt x="9610" y="23656"/>
                    <a:pt x="10766" y="25697"/>
                    <a:pt x="10602" y="28164"/>
                  </a:cubicBezTo>
                  <a:cubicBezTo>
                    <a:pt x="9259" y="25794"/>
                    <a:pt x="6901" y="23773"/>
                    <a:pt x="4600" y="22882"/>
                  </a:cubicBezTo>
                  <a:cubicBezTo>
                    <a:pt x="4249" y="20731"/>
                    <a:pt x="4104" y="18562"/>
                    <a:pt x="4593" y="16451"/>
                  </a:cubicBezTo>
                  <a:close/>
                  <a:moveTo>
                    <a:pt x="4648" y="23164"/>
                  </a:moveTo>
                  <a:cubicBezTo>
                    <a:pt x="6251" y="24107"/>
                    <a:pt x="7710" y="25174"/>
                    <a:pt x="8875" y="26660"/>
                  </a:cubicBezTo>
                  <a:cubicBezTo>
                    <a:pt x="10008" y="28230"/>
                    <a:pt x="10856" y="29907"/>
                    <a:pt x="10963" y="31815"/>
                  </a:cubicBezTo>
                  <a:cubicBezTo>
                    <a:pt x="9407" y="29375"/>
                    <a:pt x="7613" y="27136"/>
                    <a:pt x="5130" y="25638"/>
                  </a:cubicBezTo>
                  <a:cubicBezTo>
                    <a:pt x="4958" y="24820"/>
                    <a:pt x="4790" y="23993"/>
                    <a:pt x="4648" y="23164"/>
                  </a:cubicBezTo>
                  <a:close/>
                  <a:moveTo>
                    <a:pt x="20844" y="14627"/>
                  </a:moveTo>
                  <a:cubicBezTo>
                    <a:pt x="21016" y="15202"/>
                    <a:pt x="21178" y="15780"/>
                    <a:pt x="21325" y="16365"/>
                  </a:cubicBezTo>
                  <a:cubicBezTo>
                    <a:pt x="21429" y="16779"/>
                    <a:pt x="21519" y="17195"/>
                    <a:pt x="21603" y="17612"/>
                  </a:cubicBezTo>
                  <a:cubicBezTo>
                    <a:pt x="17181" y="21516"/>
                    <a:pt x="14254" y="26629"/>
                    <a:pt x="12318" y="32250"/>
                  </a:cubicBezTo>
                  <a:cubicBezTo>
                    <a:pt x="11596" y="28499"/>
                    <a:pt x="14154" y="24763"/>
                    <a:pt x="15844" y="21813"/>
                  </a:cubicBezTo>
                  <a:lnTo>
                    <a:pt x="15844" y="21813"/>
                  </a:lnTo>
                  <a:cubicBezTo>
                    <a:pt x="14598" y="23337"/>
                    <a:pt x="13561" y="24992"/>
                    <a:pt x="12777" y="26757"/>
                  </a:cubicBezTo>
                  <a:cubicBezTo>
                    <a:pt x="14236" y="22077"/>
                    <a:pt x="17234" y="17921"/>
                    <a:pt x="20844" y="14627"/>
                  </a:cubicBezTo>
                  <a:close/>
                  <a:moveTo>
                    <a:pt x="5225" y="26091"/>
                  </a:moveTo>
                  <a:lnTo>
                    <a:pt x="5225" y="26091"/>
                  </a:lnTo>
                  <a:cubicBezTo>
                    <a:pt x="6717" y="27363"/>
                    <a:pt x="8143" y="28644"/>
                    <a:pt x="9308" y="30256"/>
                  </a:cubicBezTo>
                  <a:cubicBezTo>
                    <a:pt x="10430" y="31922"/>
                    <a:pt x="11335" y="33658"/>
                    <a:pt x="11533" y="35639"/>
                  </a:cubicBezTo>
                  <a:cubicBezTo>
                    <a:pt x="10286" y="33903"/>
                    <a:pt x="8698" y="32328"/>
                    <a:pt x="7322" y="30934"/>
                  </a:cubicBezTo>
                  <a:lnTo>
                    <a:pt x="7322" y="30934"/>
                  </a:lnTo>
                  <a:cubicBezTo>
                    <a:pt x="9035" y="32997"/>
                    <a:pt x="10993" y="35470"/>
                    <a:pt x="12003" y="38113"/>
                  </a:cubicBezTo>
                  <a:cubicBezTo>
                    <a:pt x="11070" y="37075"/>
                    <a:pt x="9983" y="36152"/>
                    <a:pt x="9042" y="35372"/>
                  </a:cubicBezTo>
                  <a:lnTo>
                    <a:pt x="9042" y="35372"/>
                  </a:lnTo>
                  <a:cubicBezTo>
                    <a:pt x="10015" y="36715"/>
                    <a:pt x="12147" y="38334"/>
                    <a:pt x="12492" y="40315"/>
                  </a:cubicBezTo>
                  <a:cubicBezTo>
                    <a:pt x="10966" y="38251"/>
                    <a:pt x="8641" y="36584"/>
                    <a:pt x="6350" y="36149"/>
                  </a:cubicBezTo>
                  <a:cubicBezTo>
                    <a:pt x="6341" y="32775"/>
                    <a:pt x="5991" y="29408"/>
                    <a:pt x="5225" y="26091"/>
                  </a:cubicBezTo>
                  <a:close/>
                  <a:moveTo>
                    <a:pt x="21688" y="18065"/>
                  </a:moveTo>
                  <a:cubicBezTo>
                    <a:pt x="22407" y="21959"/>
                    <a:pt x="22368" y="25946"/>
                    <a:pt x="22768" y="29880"/>
                  </a:cubicBezTo>
                  <a:cubicBezTo>
                    <a:pt x="18864" y="32277"/>
                    <a:pt x="15278" y="37258"/>
                    <a:pt x="14225" y="42001"/>
                  </a:cubicBezTo>
                  <a:cubicBezTo>
                    <a:pt x="13050" y="38713"/>
                    <a:pt x="14999" y="35377"/>
                    <a:pt x="16648" y="32497"/>
                  </a:cubicBezTo>
                  <a:lnTo>
                    <a:pt x="16648" y="32497"/>
                  </a:lnTo>
                  <a:cubicBezTo>
                    <a:pt x="15173" y="33837"/>
                    <a:pt x="14037" y="36632"/>
                    <a:pt x="13443" y="38763"/>
                  </a:cubicBezTo>
                  <a:cubicBezTo>
                    <a:pt x="13383" y="34946"/>
                    <a:pt x="15809" y="31022"/>
                    <a:pt x="17833" y="28137"/>
                  </a:cubicBezTo>
                  <a:lnTo>
                    <a:pt x="17833" y="28137"/>
                  </a:lnTo>
                  <a:cubicBezTo>
                    <a:pt x="15842" y="30244"/>
                    <a:pt x="13737" y="33319"/>
                    <a:pt x="12971" y="36429"/>
                  </a:cubicBezTo>
                  <a:cubicBezTo>
                    <a:pt x="12551" y="32542"/>
                    <a:pt x="15192" y="28805"/>
                    <a:pt x="17514" y="25768"/>
                  </a:cubicBezTo>
                  <a:lnTo>
                    <a:pt x="17514" y="25768"/>
                  </a:lnTo>
                  <a:cubicBezTo>
                    <a:pt x="15896" y="27017"/>
                    <a:pt x="14354" y="29662"/>
                    <a:pt x="13351" y="31717"/>
                  </a:cubicBezTo>
                  <a:cubicBezTo>
                    <a:pt x="14803" y="26461"/>
                    <a:pt x="18034" y="21977"/>
                    <a:pt x="21688" y="18065"/>
                  </a:cubicBezTo>
                  <a:close/>
                  <a:moveTo>
                    <a:pt x="6351" y="36575"/>
                  </a:moveTo>
                  <a:lnTo>
                    <a:pt x="6351" y="36575"/>
                  </a:lnTo>
                  <a:cubicBezTo>
                    <a:pt x="9173" y="37816"/>
                    <a:pt x="11692" y="39922"/>
                    <a:pt x="12919" y="42787"/>
                  </a:cubicBezTo>
                  <a:cubicBezTo>
                    <a:pt x="11198" y="40571"/>
                    <a:pt x="8879" y="38718"/>
                    <a:pt x="6334" y="38395"/>
                  </a:cubicBezTo>
                  <a:cubicBezTo>
                    <a:pt x="6346" y="37787"/>
                    <a:pt x="6352" y="37180"/>
                    <a:pt x="6351" y="36575"/>
                  </a:cubicBezTo>
                  <a:close/>
                  <a:moveTo>
                    <a:pt x="6326" y="38816"/>
                  </a:moveTo>
                  <a:cubicBezTo>
                    <a:pt x="10019" y="39843"/>
                    <a:pt x="12530" y="43094"/>
                    <a:pt x="14195" y="46395"/>
                  </a:cubicBezTo>
                  <a:cubicBezTo>
                    <a:pt x="12350" y="44088"/>
                    <a:pt x="9853" y="42191"/>
                    <a:pt x="7153" y="42191"/>
                  </a:cubicBezTo>
                  <a:cubicBezTo>
                    <a:pt x="6852" y="42191"/>
                    <a:pt x="6548" y="42215"/>
                    <a:pt x="6242" y="42264"/>
                  </a:cubicBezTo>
                  <a:cubicBezTo>
                    <a:pt x="6261" y="41188"/>
                    <a:pt x="6294" y="40112"/>
                    <a:pt x="6322" y="39040"/>
                  </a:cubicBezTo>
                  <a:cubicBezTo>
                    <a:pt x="6324" y="38965"/>
                    <a:pt x="6325" y="38891"/>
                    <a:pt x="6326" y="38816"/>
                  </a:cubicBezTo>
                  <a:close/>
                  <a:moveTo>
                    <a:pt x="22789" y="30075"/>
                  </a:moveTo>
                  <a:cubicBezTo>
                    <a:pt x="22968" y="31796"/>
                    <a:pt x="23245" y="33518"/>
                    <a:pt x="23699" y="35192"/>
                  </a:cubicBezTo>
                  <a:lnTo>
                    <a:pt x="23699" y="35193"/>
                  </a:lnTo>
                  <a:cubicBezTo>
                    <a:pt x="19887" y="38417"/>
                    <a:pt x="17023" y="43244"/>
                    <a:pt x="16169" y="48209"/>
                  </a:cubicBezTo>
                  <a:cubicBezTo>
                    <a:pt x="15349" y="46501"/>
                    <a:pt x="16388" y="44640"/>
                    <a:pt x="16634" y="42870"/>
                  </a:cubicBezTo>
                  <a:lnTo>
                    <a:pt x="16634" y="42870"/>
                  </a:lnTo>
                  <a:cubicBezTo>
                    <a:pt x="16007" y="43420"/>
                    <a:pt x="15715" y="45044"/>
                    <a:pt x="15415" y="46024"/>
                  </a:cubicBezTo>
                  <a:cubicBezTo>
                    <a:pt x="15351" y="45828"/>
                    <a:pt x="15289" y="45630"/>
                    <a:pt x="15226" y="45433"/>
                  </a:cubicBezTo>
                  <a:cubicBezTo>
                    <a:pt x="15979" y="41543"/>
                    <a:pt x="18174" y="37684"/>
                    <a:pt x="20654" y="34951"/>
                  </a:cubicBezTo>
                  <a:lnTo>
                    <a:pt x="20654" y="34951"/>
                  </a:lnTo>
                  <a:cubicBezTo>
                    <a:pt x="18054" y="37216"/>
                    <a:pt x="15579" y="40574"/>
                    <a:pt x="14822" y="44119"/>
                  </a:cubicBezTo>
                  <a:cubicBezTo>
                    <a:pt x="14767" y="43934"/>
                    <a:pt x="14710" y="43748"/>
                    <a:pt x="14656" y="43563"/>
                  </a:cubicBezTo>
                  <a:cubicBezTo>
                    <a:pt x="15865" y="38316"/>
                    <a:pt x="18703" y="33616"/>
                    <a:pt x="22789" y="30075"/>
                  </a:cubicBezTo>
                  <a:close/>
                  <a:moveTo>
                    <a:pt x="23805" y="35580"/>
                  </a:moveTo>
                  <a:cubicBezTo>
                    <a:pt x="24752" y="39007"/>
                    <a:pt x="26234" y="42259"/>
                    <a:pt x="27873" y="45420"/>
                  </a:cubicBezTo>
                  <a:lnTo>
                    <a:pt x="27873" y="45422"/>
                  </a:lnTo>
                  <a:cubicBezTo>
                    <a:pt x="24104" y="48930"/>
                    <a:pt x="21856" y="54489"/>
                    <a:pt x="21422" y="59600"/>
                  </a:cubicBezTo>
                  <a:cubicBezTo>
                    <a:pt x="19477" y="56960"/>
                    <a:pt x="20741" y="53560"/>
                    <a:pt x="21372" y="50605"/>
                  </a:cubicBezTo>
                  <a:lnTo>
                    <a:pt x="21372" y="50605"/>
                  </a:lnTo>
                  <a:cubicBezTo>
                    <a:pt x="20320" y="51719"/>
                    <a:pt x="19985" y="54641"/>
                    <a:pt x="19734" y="56465"/>
                  </a:cubicBezTo>
                  <a:cubicBezTo>
                    <a:pt x="19599" y="56196"/>
                    <a:pt x="19466" y="55926"/>
                    <a:pt x="19334" y="55657"/>
                  </a:cubicBezTo>
                  <a:cubicBezTo>
                    <a:pt x="19669" y="52318"/>
                    <a:pt x="20691" y="48569"/>
                    <a:pt x="21501" y="45726"/>
                  </a:cubicBezTo>
                  <a:lnTo>
                    <a:pt x="21501" y="45726"/>
                  </a:lnTo>
                  <a:cubicBezTo>
                    <a:pt x="20116" y="48310"/>
                    <a:pt x="18864" y="51251"/>
                    <a:pt x="18655" y="54240"/>
                  </a:cubicBezTo>
                  <a:cubicBezTo>
                    <a:pt x="18571" y="54059"/>
                    <a:pt x="18486" y="53877"/>
                    <a:pt x="18402" y="53694"/>
                  </a:cubicBezTo>
                  <a:cubicBezTo>
                    <a:pt x="18786" y="48177"/>
                    <a:pt x="21029" y="43158"/>
                    <a:pt x="24564" y="38942"/>
                  </a:cubicBezTo>
                  <a:lnTo>
                    <a:pt x="24564" y="38942"/>
                  </a:lnTo>
                  <a:cubicBezTo>
                    <a:pt x="20871" y="41036"/>
                    <a:pt x="18181" y="47488"/>
                    <a:pt x="17711" y="52124"/>
                  </a:cubicBezTo>
                  <a:cubicBezTo>
                    <a:pt x="17574" y="51803"/>
                    <a:pt x="17438" y="51479"/>
                    <a:pt x="17304" y="51156"/>
                  </a:cubicBezTo>
                  <a:cubicBezTo>
                    <a:pt x="17807" y="48130"/>
                    <a:pt x="19514" y="44872"/>
                    <a:pt x="20420" y="42347"/>
                  </a:cubicBezTo>
                  <a:lnTo>
                    <a:pt x="20420" y="42347"/>
                  </a:lnTo>
                  <a:cubicBezTo>
                    <a:pt x="18807" y="44752"/>
                    <a:pt x="17654" y="47388"/>
                    <a:pt x="16906" y="50166"/>
                  </a:cubicBezTo>
                  <a:cubicBezTo>
                    <a:pt x="16831" y="49975"/>
                    <a:pt x="16759" y="49784"/>
                    <a:pt x="16685" y="49593"/>
                  </a:cubicBezTo>
                  <a:cubicBezTo>
                    <a:pt x="17741" y="44110"/>
                    <a:pt x="19922" y="39561"/>
                    <a:pt x="23805" y="35580"/>
                  </a:cubicBezTo>
                  <a:close/>
                  <a:moveTo>
                    <a:pt x="27978" y="45626"/>
                  </a:moveTo>
                  <a:cubicBezTo>
                    <a:pt x="28394" y="46425"/>
                    <a:pt x="28820" y="47217"/>
                    <a:pt x="29247" y="48007"/>
                  </a:cubicBezTo>
                  <a:cubicBezTo>
                    <a:pt x="25763" y="51560"/>
                    <a:pt x="23240" y="57013"/>
                    <a:pt x="22909" y="62094"/>
                  </a:cubicBezTo>
                  <a:cubicBezTo>
                    <a:pt x="22588" y="61580"/>
                    <a:pt x="22275" y="61062"/>
                    <a:pt x="21968" y="60540"/>
                  </a:cubicBezTo>
                  <a:cubicBezTo>
                    <a:pt x="22778" y="55195"/>
                    <a:pt x="24592" y="49989"/>
                    <a:pt x="27978" y="45626"/>
                  </a:cubicBezTo>
                  <a:close/>
                  <a:moveTo>
                    <a:pt x="29403" y="48294"/>
                  </a:moveTo>
                  <a:cubicBezTo>
                    <a:pt x="30507" y="50319"/>
                    <a:pt x="31616" y="52341"/>
                    <a:pt x="32732" y="54360"/>
                  </a:cubicBezTo>
                  <a:lnTo>
                    <a:pt x="32732" y="54361"/>
                  </a:lnTo>
                  <a:cubicBezTo>
                    <a:pt x="29146" y="57947"/>
                    <a:pt x="27416" y="63197"/>
                    <a:pt x="27210" y="68236"/>
                  </a:cubicBezTo>
                  <a:cubicBezTo>
                    <a:pt x="27011" y="67980"/>
                    <a:pt x="26813" y="67724"/>
                    <a:pt x="26618" y="67466"/>
                  </a:cubicBezTo>
                  <a:cubicBezTo>
                    <a:pt x="26490" y="64028"/>
                    <a:pt x="27476" y="60216"/>
                    <a:pt x="28323" y="57225"/>
                  </a:cubicBezTo>
                  <a:lnTo>
                    <a:pt x="28323" y="57225"/>
                  </a:lnTo>
                  <a:cubicBezTo>
                    <a:pt x="26995" y="60248"/>
                    <a:pt x="26155" y="63340"/>
                    <a:pt x="25971" y="66610"/>
                  </a:cubicBezTo>
                  <a:cubicBezTo>
                    <a:pt x="25743" y="66300"/>
                    <a:pt x="25516" y="65988"/>
                    <a:pt x="25292" y="65674"/>
                  </a:cubicBezTo>
                  <a:cubicBezTo>
                    <a:pt x="24975" y="61666"/>
                    <a:pt x="26642" y="57100"/>
                    <a:pt x="27909" y="53941"/>
                  </a:cubicBezTo>
                  <a:lnTo>
                    <a:pt x="27909" y="53941"/>
                  </a:lnTo>
                  <a:cubicBezTo>
                    <a:pt x="25915" y="57266"/>
                    <a:pt x="24682" y="60815"/>
                    <a:pt x="24574" y="64644"/>
                  </a:cubicBezTo>
                  <a:cubicBezTo>
                    <a:pt x="24247" y="64166"/>
                    <a:pt x="23927" y="63685"/>
                    <a:pt x="23613" y="63199"/>
                  </a:cubicBezTo>
                  <a:cubicBezTo>
                    <a:pt x="24078" y="57779"/>
                    <a:pt x="26088" y="52606"/>
                    <a:pt x="29403" y="48294"/>
                  </a:cubicBezTo>
                  <a:close/>
                  <a:moveTo>
                    <a:pt x="6237" y="42632"/>
                  </a:moveTo>
                  <a:lnTo>
                    <a:pt x="6237" y="42632"/>
                  </a:lnTo>
                  <a:cubicBezTo>
                    <a:pt x="9368" y="42783"/>
                    <a:pt x="12187" y="44549"/>
                    <a:pt x="13839" y="47251"/>
                  </a:cubicBezTo>
                  <a:cubicBezTo>
                    <a:pt x="12308" y="46547"/>
                    <a:pt x="10483" y="46247"/>
                    <a:pt x="8972" y="46247"/>
                  </a:cubicBezTo>
                  <a:cubicBezTo>
                    <a:pt x="8783" y="46247"/>
                    <a:pt x="8598" y="46252"/>
                    <a:pt x="8420" y="46261"/>
                  </a:cubicBezTo>
                  <a:cubicBezTo>
                    <a:pt x="10833" y="46865"/>
                    <a:pt x="15050" y="47527"/>
                    <a:pt x="15800" y="50833"/>
                  </a:cubicBezTo>
                  <a:cubicBezTo>
                    <a:pt x="15011" y="49947"/>
                    <a:pt x="12953" y="48905"/>
                    <a:pt x="11758" y="48905"/>
                  </a:cubicBezTo>
                  <a:cubicBezTo>
                    <a:pt x="11523" y="48905"/>
                    <a:pt x="11321" y="48945"/>
                    <a:pt x="11169" y="49035"/>
                  </a:cubicBezTo>
                  <a:cubicBezTo>
                    <a:pt x="13289" y="49154"/>
                    <a:pt x="14668" y="50920"/>
                    <a:pt x="16229" y="51881"/>
                  </a:cubicBezTo>
                  <a:cubicBezTo>
                    <a:pt x="16468" y="52455"/>
                    <a:pt x="16712" y="53026"/>
                    <a:pt x="16965" y="53592"/>
                  </a:cubicBezTo>
                  <a:cubicBezTo>
                    <a:pt x="16467" y="53298"/>
                    <a:pt x="14520" y="52387"/>
                    <a:pt x="13826" y="52387"/>
                  </a:cubicBezTo>
                  <a:cubicBezTo>
                    <a:pt x="13672" y="52387"/>
                    <a:pt x="13580" y="52432"/>
                    <a:pt x="13578" y="52538"/>
                  </a:cubicBezTo>
                  <a:cubicBezTo>
                    <a:pt x="16273" y="53077"/>
                    <a:pt x="17937" y="55051"/>
                    <a:pt x="18861" y="57513"/>
                  </a:cubicBezTo>
                  <a:cubicBezTo>
                    <a:pt x="17216" y="56384"/>
                    <a:pt x="15169" y="55540"/>
                    <a:pt x="13217" y="55540"/>
                  </a:cubicBezTo>
                  <a:cubicBezTo>
                    <a:pt x="12333" y="55540"/>
                    <a:pt x="11468" y="55713"/>
                    <a:pt x="10669" y="56111"/>
                  </a:cubicBezTo>
                  <a:cubicBezTo>
                    <a:pt x="11116" y="56066"/>
                    <a:pt x="11551" y="56043"/>
                    <a:pt x="11975" y="56043"/>
                  </a:cubicBezTo>
                  <a:cubicBezTo>
                    <a:pt x="14758" y="56043"/>
                    <a:pt x="17090" y="57031"/>
                    <a:pt x="19672" y="59026"/>
                  </a:cubicBezTo>
                  <a:cubicBezTo>
                    <a:pt x="19718" y="59111"/>
                    <a:pt x="19764" y="59196"/>
                    <a:pt x="19812" y="59281"/>
                  </a:cubicBezTo>
                  <a:cubicBezTo>
                    <a:pt x="18443" y="58662"/>
                    <a:pt x="16280" y="58091"/>
                    <a:pt x="14525" y="58091"/>
                  </a:cubicBezTo>
                  <a:cubicBezTo>
                    <a:pt x="13677" y="58091"/>
                    <a:pt x="12925" y="58224"/>
                    <a:pt x="12403" y="58548"/>
                  </a:cubicBezTo>
                  <a:cubicBezTo>
                    <a:pt x="12786" y="58516"/>
                    <a:pt x="13163" y="58500"/>
                    <a:pt x="13532" y="58500"/>
                  </a:cubicBezTo>
                  <a:cubicBezTo>
                    <a:pt x="16054" y="58500"/>
                    <a:pt x="18284" y="59237"/>
                    <a:pt x="20506" y="60506"/>
                  </a:cubicBezTo>
                  <a:cubicBezTo>
                    <a:pt x="20653" y="60759"/>
                    <a:pt x="20801" y="61010"/>
                    <a:pt x="20951" y="61261"/>
                  </a:cubicBezTo>
                  <a:cubicBezTo>
                    <a:pt x="20164" y="60865"/>
                    <a:pt x="19192" y="60712"/>
                    <a:pt x="18293" y="60712"/>
                  </a:cubicBezTo>
                  <a:cubicBezTo>
                    <a:pt x="17868" y="60712"/>
                    <a:pt x="17459" y="60746"/>
                    <a:pt x="17095" y="60805"/>
                  </a:cubicBezTo>
                  <a:cubicBezTo>
                    <a:pt x="18729" y="61026"/>
                    <a:pt x="20081" y="61305"/>
                    <a:pt x="21723" y="62529"/>
                  </a:cubicBezTo>
                  <a:cubicBezTo>
                    <a:pt x="22048" y="63051"/>
                    <a:pt x="22378" y="63571"/>
                    <a:pt x="22715" y="64084"/>
                  </a:cubicBezTo>
                  <a:cubicBezTo>
                    <a:pt x="21475" y="63542"/>
                    <a:pt x="20091" y="63296"/>
                    <a:pt x="18723" y="63296"/>
                  </a:cubicBezTo>
                  <a:cubicBezTo>
                    <a:pt x="17879" y="63296"/>
                    <a:pt x="17041" y="63390"/>
                    <a:pt x="16245" y="63565"/>
                  </a:cubicBezTo>
                  <a:cubicBezTo>
                    <a:pt x="16107" y="63596"/>
                    <a:pt x="16159" y="63785"/>
                    <a:pt x="16286" y="63785"/>
                  </a:cubicBezTo>
                  <a:cubicBezTo>
                    <a:pt x="16292" y="63785"/>
                    <a:pt x="16299" y="63785"/>
                    <a:pt x="16305" y="63784"/>
                  </a:cubicBezTo>
                  <a:cubicBezTo>
                    <a:pt x="16798" y="63730"/>
                    <a:pt x="17297" y="63701"/>
                    <a:pt x="17796" y="63701"/>
                  </a:cubicBezTo>
                  <a:cubicBezTo>
                    <a:pt x="20534" y="63701"/>
                    <a:pt x="23249" y="64571"/>
                    <a:pt x="24680" y="66926"/>
                  </a:cubicBezTo>
                  <a:cubicBezTo>
                    <a:pt x="23772" y="66648"/>
                    <a:pt x="22816" y="66514"/>
                    <a:pt x="21861" y="66514"/>
                  </a:cubicBezTo>
                  <a:cubicBezTo>
                    <a:pt x="20687" y="66514"/>
                    <a:pt x="19515" y="66716"/>
                    <a:pt x="18432" y="67101"/>
                  </a:cubicBezTo>
                  <a:cubicBezTo>
                    <a:pt x="18319" y="67142"/>
                    <a:pt x="18352" y="67301"/>
                    <a:pt x="18460" y="67301"/>
                  </a:cubicBezTo>
                  <a:cubicBezTo>
                    <a:pt x="18468" y="67301"/>
                    <a:pt x="18478" y="67300"/>
                    <a:pt x="18487" y="67298"/>
                  </a:cubicBezTo>
                  <a:cubicBezTo>
                    <a:pt x="19367" y="67094"/>
                    <a:pt x="20207" y="66998"/>
                    <a:pt x="21022" y="66998"/>
                  </a:cubicBezTo>
                  <a:cubicBezTo>
                    <a:pt x="22534" y="66998"/>
                    <a:pt x="23963" y="67329"/>
                    <a:pt x="25413" y="67919"/>
                  </a:cubicBezTo>
                  <a:cubicBezTo>
                    <a:pt x="25711" y="68318"/>
                    <a:pt x="26013" y="68713"/>
                    <a:pt x="26319" y="69105"/>
                  </a:cubicBezTo>
                  <a:cubicBezTo>
                    <a:pt x="25579" y="68908"/>
                    <a:pt x="24758" y="68826"/>
                    <a:pt x="23918" y="68826"/>
                  </a:cubicBezTo>
                  <a:cubicBezTo>
                    <a:pt x="21791" y="68826"/>
                    <a:pt x="19537" y="69351"/>
                    <a:pt x="18152" y="69867"/>
                  </a:cubicBezTo>
                  <a:cubicBezTo>
                    <a:pt x="18015" y="69918"/>
                    <a:pt x="18059" y="70099"/>
                    <a:pt x="18191" y="70099"/>
                  </a:cubicBezTo>
                  <a:cubicBezTo>
                    <a:pt x="18199" y="70099"/>
                    <a:pt x="18207" y="70098"/>
                    <a:pt x="18215" y="70097"/>
                  </a:cubicBezTo>
                  <a:cubicBezTo>
                    <a:pt x="19799" y="69941"/>
                    <a:pt x="21620" y="69612"/>
                    <a:pt x="23345" y="69612"/>
                  </a:cubicBezTo>
                  <a:cubicBezTo>
                    <a:pt x="25292" y="69612"/>
                    <a:pt x="27117" y="70031"/>
                    <a:pt x="28342" y="71590"/>
                  </a:cubicBezTo>
                  <a:cubicBezTo>
                    <a:pt x="27159" y="71207"/>
                    <a:pt x="25897" y="71031"/>
                    <a:pt x="24632" y="71031"/>
                  </a:cubicBezTo>
                  <a:cubicBezTo>
                    <a:pt x="22928" y="71031"/>
                    <a:pt x="21218" y="71350"/>
                    <a:pt x="19686" y="71911"/>
                  </a:cubicBezTo>
                  <a:cubicBezTo>
                    <a:pt x="16752" y="68941"/>
                    <a:pt x="14147" y="65640"/>
                    <a:pt x="11886" y="62159"/>
                  </a:cubicBezTo>
                  <a:cubicBezTo>
                    <a:pt x="7922" y="56434"/>
                    <a:pt x="5819" y="49609"/>
                    <a:pt x="6237" y="42632"/>
                  </a:cubicBezTo>
                  <a:close/>
                  <a:moveTo>
                    <a:pt x="32863" y="54600"/>
                  </a:moveTo>
                  <a:cubicBezTo>
                    <a:pt x="34014" y="56691"/>
                    <a:pt x="35163" y="58781"/>
                    <a:pt x="36311" y="60872"/>
                  </a:cubicBezTo>
                  <a:cubicBezTo>
                    <a:pt x="33337" y="64189"/>
                    <a:pt x="31636" y="68752"/>
                    <a:pt x="31463" y="73230"/>
                  </a:cubicBezTo>
                  <a:cubicBezTo>
                    <a:pt x="30903" y="72628"/>
                    <a:pt x="30355" y="72019"/>
                    <a:pt x="29816" y="71400"/>
                  </a:cubicBezTo>
                  <a:cubicBezTo>
                    <a:pt x="30067" y="67770"/>
                    <a:pt x="30858" y="64352"/>
                    <a:pt x="32462" y="61061"/>
                  </a:cubicBezTo>
                  <a:lnTo>
                    <a:pt x="32462" y="61061"/>
                  </a:lnTo>
                  <a:cubicBezTo>
                    <a:pt x="30617" y="62937"/>
                    <a:pt x="29601" y="67559"/>
                    <a:pt x="29157" y="70641"/>
                  </a:cubicBezTo>
                  <a:cubicBezTo>
                    <a:pt x="29059" y="70525"/>
                    <a:pt x="28964" y="70406"/>
                    <a:pt x="28867" y="70289"/>
                  </a:cubicBezTo>
                  <a:cubicBezTo>
                    <a:pt x="28843" y="65419"/>
                    <a:pt x="30362" y="60857"/>
                    <a:pt x="33337" y="56996"/>
                  </a:cubicBezTo>
                  <a:lnTo>
                    <a:pt x="33337" y="56996"/>
                  </a:lnTo>
                  <a:cubicBezTo>
                    <a:pt x="30205" y="59443"/>
                    <a:pt x="28366" y="65084"/>
                    <a:pt x="28152" y="69421"/>
                  </a:cubicBezTo>
                  <a:cubicBezTo>
                    <a:pt x="28076" y="69329"/>
                    <a:pt x="27997" y="69237"/>
                    <a:pt x="27922" y="69144"/>
                  </a:cubicBezTo>
                  <a:cubicBezTo>
                    <a:pt x="27952" y="63735"/>
                    <a:pt x="29933" y="59099"/>
                    <a:pt x="32863" y="54600"/>
                  </a:cubicBezTo>
                  <a:close/>
                  <a:moveTo>
                    <a:pt x="23557" y="71738"/>
                  </a:moveTo>
                  <a:cubicBezTo>
                    <a:pt x="25501" y="71738"/>
                    <a:pt x="27382" y="72140"/>
                    <a:pt x="29375" y="72776"/>
                  </a:cubicBezTo>
                  <a:cubicBezTo>
                    <a:pt x="29516" y="72936"/>
                    <a:pt x="29658" y="73094"/>
                    <a:pt x="29802" y="73253"/>
                  </a:cubicBezTo>
                  <a:cubicBezTo>
                    <a:pt x="29501" y="73228"/>
                    <a:pt x="28927" y="73198"/>
                    <a:pt x="28328" y="73198"/>
                  </a:cubicBezTo>
                  <a:cubicBezTo>
                    <a:pt x="27300" y="73198"/>
                    <a:pt x="26200" y="73287"/>
                    <a:pt x="26288" y="73642"/>
                  </a:cubicBezTo>
                  <a:cubicBezTo>
                    <a:pt x="26742" y="73551"/>
                    <a:pt x="27184" y="73507"/>
                    <a:pt x="27613" y="73507"/>
                  </a:cubicBezTo>
                  <a:cubicBezTo>
                    <a:pt x="29625" y="73507"/>
                    <a:pt x="31335" y="74477"/>
                    <a:pt x="32597" y="76192"/>
                  </a:cubicBezTo>
                  <a:cubicBezTo>
                    <a:pt x="31619" y="75815"/>
                    <a:pt x="30521" y="75653"/>
                    <a:pt x="29407" y="75653"/>
                  </a:cubicBezTo>
                  <a:cubicBezTo>
                    <a:pt x="27819" y="75653"/>
                    <a:pt x="26196" y="75982"/>
                    <a:pt x="24832" y="76486"/>
                  </a:cubicBezTo>
                  <a:cubicBezTo>
                    <a:pt x="23126" y="75160"/>
                    <a:pt x="21504" y="73731"/>
                    <a:pt x="19976" y="72204"/>
                  </a:cubicBezTo>
                  <a:cubicBezTo>
                    <a:pt x="21217" y="71881"/>
                    <a:pt x="22398" y="71738"/>
                    <a:pt x="23557" y="71738"/>
                  </a:cubicBezTo>
                  <a:close/>
                  <a:moveTo>
                    <a:pt x="36535" y="61276"/>
                  </a:moveTo>
                  <a:cubicBezTo>
                    <a:pt x="38047" y="64069"/>
                    <a:pt x="39613" y="66821"/>
                    <a:pt x="40997" y="69684"/>
                  </a:cubicBezTo>
                  <a:cubicBezTo>
                    <a:pt x="39094" y="72553"/>
                    <a:pt x="38251" y="76093"/>
                    <a:pt x="38049" y="79511"/>
                  </a:cubicBezTo>
                  <a:cubicBezTo>
                    <a:pt x="37481" y="79030"/>
                    <a:pt x="36917" y="78545"/>
                    <a:pt x="36362" y="78047"/>
                  </a:cubicBezTo>
                  <a:cubicBezTo>
                    <a:pt x="36298" y="75495"/>
                    <a:pt x="37356" y="72268"/>
                    <a:pt x="37635" y="70215"/>
                  </a:cubicBezTo>
                  <a:lnTo>
                    <a:pt x="37635" y="70215"/>
                  </a:lnTo>
                  <a:cubicBezTo>
                    <a:pt x="36633" y="72357"/>
                    <a:pt x="35670" y="75045"/>
                    <a:pt x="35787" y="77515"/>
                  </a:cubicBezTo>
                  <a:cubicBezTo>
                    <a:pt x="35646" y="77385"/>
                    <a:pt x="35504" y="77255"/>
                    <a:pt x="35364" y="77125"/>
                  </a:cubicBezTo>
                  <a:cubicBezTo>
                    <a:pt x="35348" y="73031"/>
                    <a:pt x="36407" y="68951"/>
                    <a:pt x="38667" y="65481"/>
                  </a:cubicBezTo>
                  <a:cubicBezTo>
                    <a:pt x="38729" y="65380"/>
                    <a:pt x="38643" y="65293"/>
                    <a:pt x="38553" y="65293"/>
                  </a:cubicBezTo>
                  <a:cubicBezTo>
                    <a:pt x="38513" y="65293"/>
                    <a:pt x="38472" y="65310"/>
                    <a:pt x="38442" y="65350"/>
                  </a:cubicBezTo>
                  <a:cubicBezTo>
                    <a:pt x="36300" y="68240"/>
                    <a:pt x="34478" y="72563"/>
                    <a:pt x="34585" y="76404"/>
                  </a:cubicBezTo>
                  <a:cubicBezTo>
                    <a:pt x="34223" y="76059"/>
                    <a:pt x="33872" y="75702"/>
                    <a:pt x="33517" y="75349"/>
                  </a:cubicBezTo>
                  <a:cubicBezTo>
                    <a:pt x="33981" y="72788"/>
                    <a:pt x="34398" y="70168"/>
                    <a:pt x="35547" y="67794"/>
                  </a:cubicBezTo>
                  <a:cubicBezTo>
                    <a:pt x="35592" y="67698"/>
                    <a:pt x="35510" y="67609"/>
                    <a:pt x="35431" y="67609"/>
                  </a:cubicBezTo>
                  <a:cubicBezTo>
                    <a:pt x="35395" y="67609"/>
                    <a:pt x="35360" y="67627"/>
                    <a:pt x="35338" y="67672"/>
                  </a:cubicBezTo>
                  <a:cubicBezTo>
                    <a:pt x="34286" y="69776"/>
                    <a:pt x="33032" y="72314"/>
                    <a:pt x="32922" y="74761"/>
                  </a:cubicBezTo>
                  <a:cubicBezTo>
                    <a:pt x="32691" y="74527"/>
                    <a:pt x="32466" y="74286"/>
                    <a:pt x="32240" y="74049"/>
                  </a:cubicBezTo>
                  <a:cubicBezTo>
                    <a:pt x="32448" y="69438"/>
                    <a:pt x="33651" y="64965"/>
                    <a:pt x="36535" y="61276"/>
                  </a:cubicBezTo>
                  <a:close/>
                  <a:moveTo>
                    <a:pt x="41224" y="70163"/>
                  </a:moveTo>
                  <a:cubicBezTo>
                    <a:pt x="41547" y="70850"/>
                    <a:pt x="41855" y="71542"/>
                    <a:pt x="42146" y="72241"/>
                  </a:cubicBezTo>
                  <a:cubicBezTo>
                    <a:pt x="40874" y="75083"/>
                    <a:pt x="40307" y="78182"/>
                    <a:pt x="40232" y="81292"/>
                  </a:cubicBezTo>
                  <a:cubicBezTo>
                    <a:pt x="39719" y="80889"/>
                    <a:pt x="39211" y="80480"/>
                    <a:pt x="38708" y="80064"/>
                  </a:cubicBezTo>
                  <a:cubicBezTo>
                    <a:pt x="38851" y="76504"/>
                    <a:pt x="39875" y="73383"/>
                    <a:pt x="41224" y="70163"/>
                  </a:cubicBezTo>
                  <a:close/>
                  <a:moveTo>
                    <a:pt x="28139" y="76289"/>
                  </a:moveTo>
                  <a:cubicBezTo>
                    <a:pt x="29963" y="76289"/>
                    <a:pt x="31782" y="76715"/>
                    <a:pt x="33567" y="77141"/>
                  </a:cubicBezTo>
                  <a:cubicBezTo>
                    <a:pt x="33751" y="77318"/>
                    <a:pt x="33936" y="77494"/>
                    <a:pt x="34123" y="77669"/>
                  </a:cubicBezTo>
                  <a:cubicBezTo>
                    <a:pt x="33446" y="77663"/>
                    <a:pt x="32492" y="77545"/>
                    <a:pt x="31628" y="77545"/>
                  </a:cubicBezTo>
                  <a:cubicBezTo>
                    <a:pt x="30859" y="77545"/>
                    <a:pt x="30162" y="77638"/>
                    <a:pt x="29793" y="77987"/>
                  </a:cubicBezTo>
                  <a:cubicBezTo>
                    <a:pt x="30179" y="77956"/>
                    <a:pt x="30565" y="77941"/>
                    <a:pt x="30948" y="77941"/>
                  </a:cubicBezTo>
                  <a:cubicBezTo>
                    <a:pt x="32348" y="77941"/>
                    <a:pt x="33727" y="78144"/>
                    <a:pt x="35074" y="78552"/>
                  </a:cubicBezTo>
                  <a:cubicBezTo>
                    <a:pt x="35282" y="78740"/>
                    <a:pt x="35490" y="78930"/>
                    <a:pt x="35701" y="79118"/>
                  </a:cubicBezTo>
                  <a:cubicBezTo>
                    <a:pt x="35685" y="79118"/>
                    <a:pt x="35666" y="79119"/>
                    <a:pt x="35644" y="79119"/>
                  </a:cubicBezTo>
                  <a:cubicBezTo>
                    <a:pt x="35407" y="79119"/>
                    <a:pt x="34828" y="79086"/>
                    <a:pt x="34262" y="79086"/>
                  </a:cubicBezTo>
                  <a:cubicBezTo>
                    <a:pt x="33451" y="79086"/>
                    <a:pt x="32664" y="79153"/>
                    <a:pt x="32930" y="79478"/>
                  </a:cubicBezTo>
                  <a:cubicBezTo>
                    <a:pt x="33282" y="79437"/>
                    <a:pt x="33630" y="79415"/>
                    <a:pt x="33970" y="79415"/>
                  </a:cubicBezTo>
                  <a:cubicBezTo>
                    <a:pt x="35547" y="79415"/>
                    <a:pt x="36974" y="79885"/>
                    <a:pt x="38090" y="81157"/>
                  </a:cubicBezTo>
                  <a:cubicBezTo>
                    <a:pt x="37638" y="81082"/>
                    <a:pt x="37171" y="81047"/>
                    <a:pt x="36701" y="81047"/>
                  </a:cubicBezTo>
                  <a:cubicBezTo>
                    <a:pt x="35568" y="81047"/>
                    <a:pt x="34414" y="81252"/>
                    <a:pt x="33393" y="81599"/>
                  </a:cubicBezTo>
                  <a:cubicBezTo>
                    <a:pt x="30535" y="80361"/>
                    <a:pt x="27718" y="78706"/>
                    <a:pt x="25158" y="76738"/>
                  </a:cubicBezTo>
                  <a:cubicBezTo>
                    <a:pt x="26150" y="76416"/>
                    <a:pt x="27145" y="76289"/>
                    <a:pt x="28139" y="76289"/>
                  </a:cubicBezTo>
                  <a:close/>
                  <a:moveTo>
                    <a:pt x="36536" y="81656"/>
                  </a:moveTo>
                  <a:cubicBezTo>
                    <a:pt x="37765" y="81656"/>
                    <a:pt x="38976" y="81871"/>
                    <a:pt x="39902" y="82604"/>
                  </a:cubicBezTo>
                  <a:cubicBezTo>
                    <a:pt x="38837" y="82619"/>
                    <a:pt x="37795" y="82676"/>
                    <a:pt x="36768" y="82890"/>
                  </a:cubicBezTo>
                  <a:cubicBezTo>
                    <a:pt x="35840" y="82581"/>
                    <a:pt x="34926" y="82240"/>
                    <a:pt x="34024" y="81868"/>
                  </a:cubicBezTo>
                  <a:cubicBezTo>
                    <a:pt x="34809" y="81761"/>
                    <a:pt x="35677" y="81656"/>
                    <a:pt x="36536" y="81656"/>
                  </a:cubicBezTo>
                  <a:close/>
                  <a:moveTo>
                    <a:pt x="38279" y="83094"/>
                  </a:moveTo>
                  <a:cubicBezTo>
                    <a:pt x="39145" y="83094"/>
                    <a:pt x="40006" y="83289"/>
                    <a:pt x="40859" y="83334"/>
                  </a:cubicBezTo>
                  <a:cubicBezTo>
                    <a:pt x="40994" y="83436"/>
                    <a:pt x="41128" y="83539"/>
                    <a:pt x="41264" y="83639"/>
                  </a:cubicBezTo>
                  <a:cubicBezTo>
                    <a:pt x="40981" y="83716"/>
                    <a:pt x="40705" y="83816"/>
                    <a:pt x="40439" y="83940"/>
                  </a:cubicBezTo>
                  <a:cubicBezTo>
                    <a:pt x="39464" y="83705"/>
                    <a:pt x="38503" y="83440"/>
                    <a:pt x="37557" y="83146"/>
                  </a:cubicBezTo>
                  <a:cubicBezTo>
                    <a:pt x="37798" y="83109"/>
                    <a:pt x="38039" y="83094"/>
                    <a:pt x="38279" y="83094"/>
                  </a:cubicBezTo>
                  <a:close/>
                  <a:moveTo>
                    <a:pt x="41825" y="84049"/>
                  </a:moveTo>
                  <a:cubicBezTo>
                    <a:pt x="41954" y="84144"/>
                    <a:pt x="42083" y="84240"/>
                    <a:pt x="42214" y="84335"/>
                  </a:cubicBezTo>
                  <a:cubicBezTo>
                    <a:pt x="41887" y="84269"/>
                    <a:pt x="41562" y="84197"/>
                    <a:pt x="41238" y="84125"/>
                  </a:cubicBezTo>
                  <a:cubicBezTo>
                    <a:pt x="41357" y="84103"/>
                    <a:pt x="41477" y="84082"/>
                    <a:pt x="41596" y="84067"/>
                  </a:cubicBezTo>
                  <a:cubicBezTo>
                    <a:pt x="41673" y="84057"/>
                    <a:pt x="41749" y="84053"/>
                    <a:pt x="41825" y="84049"/>
                  </a:cubicBezTo>
                  <a:close/>
                  <a:moveTo>
                    <a:pt x="42383" y="72820"/>
                  </a:moveTo>
                  <a:cubicBezTo>
                    <a:pt x="43846" y="76483"/>
                    <a:pt x="44764" y="80305"/>
                    <a:pt x="44453" y="84341"/>
                  </a:cubicBezTo>
                  <a:cubicBezTo>
                    <a:pt x="43830" y="83927"/>
                    <a:pt x="43212" y="83503"/>
                    <a:pt x="42601" y="83067"/>
                  </a:cubicBezTo>
                  <a:cubicBezTo>
                    <a:pt x="42455" y="81052"/>
                    <a:pt x="42644" y="79015"/>
                    <a:pt x="43144" y="77060"/>
                  </a:cubicBezTo>
                  <a:lnTo>
                    <a:pt x="43144" y="77060"/>
                  </a:lnTo>
                  <a:cubicBezTo>
                    <a:pt x="42117" y="77939"/>
                    <a:pt x="42048" y="81015"/>
                    <a:pt x="42016" y="82643"/>
                  </a:cubicBezTo>
                  <a:cubicBezTo>
                    <a:pt x="41634" y="82364"/>
                    <a:pt x="41254" y="82080"/>
                    <a:pt x="40877" y="81792"/>
                  </a:cubicBezTo>
                  <a:cubicBezTo>
                    <a:pt x="40950" y="78692"/>
                    <a:pt x="41530" y="75766"/>
                    <a:pt x="42383" y="72820"/>
                  </a:cubicBezTo>
                  <a:close/>
                  <a:moveTo>
                    <a:pt x="14561" y="1"/>
                  </a:moveTo>
                  <a:cubicBezTo>
                    <a:pt x="14360" y="1"/>
                    <a:pt x="14172" y="184"/>
                    <a:pt x="14267" y="410"/>
                  </a:cubicBezTo>
                  <a:cubicBezTo>
                    <a:pt x="10054" y="11103"/>
                    <a:pt x="0" y="10717"/>
                    <a:pt x="3995" y="25675"/>
                  </a:cubicBezTo>
                  <a:cubicBezTo>
                    <a:pt x="6107" y="33921"/>
                    <a:pt x="4325" y="42378"/>
                    <a:pt x="5643" y="50687"/>
                  </a:cubicBezTo>
                  <a:cubicBezTo>
                    <a:pt x="10207" y="67248"/>
                    <a:pt x="24909" y="82665"/>
                    <a:pt x="42214" y="85503"/>
                  </a:cubicBezTo>
                  <a:cubicBezTo>
                    <a:pt x="42006" y="85508"/>
                    <a:pt x="41798" y="85511"/>
                    <a:pt x="41591" y="85511"/>
                  </a:cubicBezTo>
                  <a:cubicBezTo>
                    <a:pt x="37621" y="85511"/>
                    <a:pt x="33936" y="84600"/>
                    <a:pt x="30098" y="82960"/>
                  </a:cubicBezTo>
                  <a:lnTo>
                    <a:pt x="30098" y="82960"/>
                  </a:lnTo>
                  <a:cubicBezTo>
                    <a:pt x="32858" y="85222"/>
                    <a:pt x="37411" y="86234"/>
                    <a:pt x="41535" y="86234"/>
                  </a:cubicBezTo>
                  <a:cubicBezTo>
                    <a:pt x="42620" y="86234"/>
                    <a:pt x="43676" y="86164"/>
                    <a:pt x="44661" y="86028"/>
                  </a:cubicBezTo>
                  <a:cubicBezTo>
                    <a:pt x="44918" y="86199"/>
                    <a:pt x="45178" y="86365"/>
                    <a:pt x="45437" y="86532"/>
                  </a:cubicBezTo>
                  <a:cubicBezTo>
                    <a:pt x="43865" y="87020"/>
                    <a:pt x="42049" y="87168"/>
                    <a:pt x="40346" y="87168"/>
                  </a:cubicBezTo>
                  <a:cubicBezTo>
                    <a:pt x="39231" y="87168"/>
                    <a:pt x="38166" y="87105"/>
                    <a:pt x="37249" y="87031"/>
                  </a:cubicBezTo>
                  <a:lnTo>
                    <a:pt x="37249" y="87031"/>
                  </a:lnTo>
                  <a:cubicBezTo>
                    <a:pt x="38613" y="87486"/>
                    <a:pt x="40425" y="87904"/>
                    <a:pt x="42141" y="87904"/>
                  </a:cubicBezTo>
                  <a:cubicBezTo>
                    <a:pt x="43560" y="87904"/>
                    <a:pt x="44914" y="87617"/>
                    <a:pt x="45893" y="86828"/>
                  </a:cubicBezTo>
                  <a:cubicBezTo>
                    <a:pt x="46148" y="86989"/>
                    <a:pt x="46406" y="87148"/>
                    <a:pt x="46663" y="87306"/>
                  </a:cubicBezTo>
                  <a:cubicBezTo>
                    <a:pt x="45651" y="87706"/>
                    <a:pt x="44623" y="88059"/>
                    <a:pt x="43538" y="88212"/>
                  </a:cubicBezTo>
                  <a:cubicBezTo>
                    <a:pt x="43757" y="88278"/>
                    <a:pt x="44020" y="88306"/>
                    <a:pt x="44309" y="88306"/>
                  </a:cubicBezTo>
                  <a:cubicBezTo>
                    <a:pt x="45275" y="88306"/>
                    <a:pt x="46532" y="87995"/>
                    <a:pt x="47427" y="87773"/>
                  </a:cubicBezTo>
                  <a:cubicBezTo>
                    <a:pt x="48131" y="88191"/>
                    <a:pt x="55771" y="92577"/>
                    <a:pt x="57767" y="92577"/>
                  </a:cubicBezTo>
                  <a:cubicBezTo>
                    <a:pt x="58239" y="92577"/>
                    <a:pt x="58395" y="92332"/>
                    <a:pt x="58068" y="91729"/>
                  </a:cubicBezTo>
                  <a:cubicBezTo>
                    <a:pt x="54371" y="90033"/>
                    <a:pt x="50786" y="88232"/>
                    <a:pt x="47347" y="86166"/>
                  </a:cubicBezTo>
                  <a:cubicBezTo>
                    <a:pt x="48433" y="84174"/>
                    <a:pt x="48385" y="81294"/>
                    <a:pt x="47929" y="79199"/>
                  </a:cubicBezTo>
                  <a:lnTo>
                    <a:pt x="47929" y="79199"/>
                  </a:lnTo>
                  <a:cubicBezTo>
                    <a:pt x="47722" y="80972"/>
                    <a:pt x="47741" y="83797"/>
                    <a:pt x="46699" y="85775"/>
                  </a:cubicBezTo>
                  <a:cubicBezTo>
                    <a:pt x="46639" y="85737"/>
                    <a:pt x="46578" y="85699"/>
                    <a:pt x="46519" y="85662"/>
                  </a:cubicBezTo>
                  <a:cubicBezTo>
                    <a:pt x="47823" y="82026"/>
                    <a:pt x="47000" y="76939"/>
                    <a:pt x="45675" y="73557"/>
                  </a:cubicBezTo>
                  <a:lnTo>
                    <a:pt x="45675" y="73557"/>
                  </a:lnTo>
                  <a:cubicBezTo>
                    <a:pt x="46162" y="76960"/>
                    <a:pt x="46623" y="81378"/>
                    <a:pt x="45666" y="85129"/>
                  </a:cubicBezTo>
                  <a:cubicBezTo>
                    <a:pt x="45596" y="85085"/>
                    <a:pt x="45528" y="85039"/>
                    <a:pt x="45457" y="84995"/>
                  </a:cubicBezTo>
                  <a:cubicBezTo>
                    <a:pt x="46618" y="67191"/>
                    <a:pt x="28956" y="51611"/>
                    <a:pt x="24750" y="34630"/>
                  </a:cubicBezTo>
                  <a:cubicBezTo>
                    <a:pt x="22967" y="21978"/>
                    <a:pt x="23454" y="10835"/>
                    <a:pt x="14825" y="139"/>
                  </a:cubicBezTo>
                  <a:cubicBezTo>
                    <a:pt x="14754" y="42"/>
                    <a:pt x="14656" y="1"/>
                    <a:pt x="14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Google Shape;2850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Recursos alternativos</a:t>
            </a:r>
          </a:p>
        </p:txBody>
      </p:sp>
      <p:sp>
        <p:nvSpPr>
          <p:cNvPr id="2851" name="Google Shape;2851;p64"/>
          <p:cNvSpPr txBox="1">
            <a:spLocks noGrp="1"/>
          </p:cNvSpPr>
          <p:nvPr>
            <p:ph type="subTitle" idx="1"/>
          </p:nvPr>
        </p:nvSpPr>
        <p:spPr>
          <a:xfrm>
            <a:off x="720000" y="1003150"/>
            <a:ext cx="35274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dirty="0" err="1"/>
              <a:t>continuación</a:t>
            </a:r>
            <a:r>
              <a:rPr lang="en-US" dirty="0"/>
              <a:t>, se </a:t>
            </a:r>
            <a:r>
              <a:rPr lang="en-US" dirty="0" err="1"/>
              <a:t>muestra</a:t>
            </a:r>
            <a:r>
              <a:rPr lang="en-US" dirty="0"/>
              <a:t> una </a:t>
            </a:r>
            <a:r>
              <a:rPr lang="en-US" dirty="0" err="1"/>
              <a:t>variedad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 alternativos </a:t>
            </a:r>
            <a:r>
              <a:rPr lang="en-US" dirty="0" err="1"/>
              <a:t>cuyo</a:t>
            </a:r>
            <a:r>
              <a:rPr lang="en-US" dirty="0"/>
              <a:t>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encaja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plantilla</a:t>
            </a:r>
            <a:r>
              <a:rPr lang="en-US" dirty="0"/>
              <a:t>:</a:t>
            </a:r>
          </a:p>
        </p:txBody>
      </p:sp>
      <p:pic>
        <p:nvPicPr>
          <p:cNvPr id="2852" name="Google Shape;2852;p6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 rot="-5400000">
            <a:off x="1060277" y="3450072"/>
            <a:ext cx="1420657" cy="94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3" name="Google Shape;2853;p64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905153" y="1963375"/>
            <a:ext cx="2115166" cy="1003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4" name="Google Shape;2854;p64"/>
          <p:cNvPicPr preferRelativeResize="0"/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841200" y="1963376"/>
            <a:ext cx="1613461" cy="1124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5" name="Google Shape;2855;p64"/>
          <p:cNvPicPr preferRelativeResize="0"/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2454651" y="3302460"/>
            <a:ext cx="2711337" cy="950316"/>
          </a:xfrm>
          <a:prstGeom prst="rect">
            <a:avLst/>
          </a:prstGeom>
          <a:noFill/>
          <a:ln>
            <a:noFill/>
          </a:ln>
        </p:spPr>
      </p:pic>
      <p:sp>
        <p:nvSpPr>
          <p:cNvPr id="2856" name="Google Shape;2856;p64"/>
          <p:cNvSpPr/>
          <p:nvPr/>
        </p:nvSpPr>
        <p:spPr>
          <a:xfrm>
            <a:off x="5854991" y="3384520"/>
            <a:ext cx="2110746" cy="251213"/>
          </a:xfrm>
          <a:custGeom>
            <a:avLst/>
            <a:gdLst/>
            <a:ahLst/>
            <a:cxnLst/>
            <a:rect l="l" t="t" r="r" b="b"/>
            <a:pathLst>
              <a:path w="46187" h="5497" extrusionOk="0">
                <a:moveTo>
                  <a:pt x="18005" y="1"/>
                </a:moveTo>
                <a:cubicBezTo>
                  <a:pt x="17946" y="1"/>
                  <a:pt x="17886" y="4"/>
                  <a:pt x="17824" y="10"/>
                </a:cubicBezTo>
                <a:cubicBezTo>
                  <a:pt x="17433" y="49"/>
                  <a:pt x="17045" y="119"/>
                  <a:pt x="16661" y="202"/>
                </a:cubicBezTo>
                <a:cubicBezTo>
                  <a:pt x="14024" y="773"/>
                  <a:pt x="11394" y="1369"/>
                  <a:pt x="8754" y="1920"/>
                </a:cubicBezTo>
                <a:cubicBezTo>
                  <a:pt x="7014" y="2284"/>
                  <a:pt x="5266" y="2560"/>
                  <a:pt x="3493" y="2560"/>
                </a:cubicBezTo>
                <a:cubicBezTo>
                  <a:pt x="2959" y="2560"/>
                  <a:pt x="2424" y="2535"/>
                  <a:pt x="1885" y="2480"/>
                </a:cubicBezTo>
                <a:cubicBezTo>
                  <a:pt x="1279" y="2418"/>
                  <a:pt x="703" y="2251"/>
                  <a:pt x="0" y="2001"/>
                </a:cubicBezTo>
                <a:lnTo>
                  <a:pt x="0" y="2001"/>
                </a:lnTo>
                <a:cubicBezTo>
                  <a:pt x="443" y="2718"/>
                  <a:pt x="1060" y="2805"/>
                  <a:pt x="1630" y="2928"/>
                </a:cubicBezTo>
                <a:cubicBezTo>
                  <a:pt x="2676" y="3154"/>
                  <a:pt x="3725" y="3240"/>
                  <a:pt x="4776" y="3240"/>
                </a:cubicBezTo>
                <a:cubicBezTo>
                  <a:pt x="5840" y="3240"/>
                  <a:pt x="6905" y="3152"/>
                  <a:pt x="7971" y="3031"/>
                </a:cubicBezTo>
                <a:cubicBezTo>
                  <a:pt x="10783" y="2709"/>
                  <a:pt x="13576" y="2269"/>
                  <a:pt x="16350" y="1711"/>
                </a:cubicBezTo>
                <a:cubicBezTo>
                  <a:pt x="16427" y="1695"/>
                  <a:pt x="16506" y="1679"/>
                  <a:pt x="16593" y="1679"/>
                </a:cubicBezTo>
                <a:cubicBezTo>
                  <a:pt x="16688" y="1679"/>
                  <a:pt x="16793" y="1699"/>
                  <a:pt x="16914" y="1761"/>
                </a:cubicBezTo>
                <a:cubicBezTo>
                  <a:pt x="16496" y="2093"/>
                  <a:pt x="16146" y="2360"/>
                  <a:pt x="15806" y="2641"/>
                </a:cubicBezTo>
                <a:cubicBezTo>
                  <a:pt x="15400" y="2975"/>
                  <a:pt x="15019" y="3334"/>
                  <a:pt x="14730" y="3780"/>
                </a:cubicBezTo>
                <a:cubicBezTo>
                  <a:pt x="14558" y="4046"/>
                  <a:pt x="14512" y="4312"/>
                  <a:pt x="14724" y="4578"/>
                </a:cubicBezTo>
                <a:cubicBezTo>
                  <a:pt x="14835" y="4718"/>
                  <a:pt x="14962" y="4766"/>
                  <a:pt x="15098" y="4766"/>
                </a:cubicBezTo>
                <a:cubicBezTo>
                  <a:pt x="15207" y="4766"/>
                  <a:pt x="15322" y="4735"/>
                  <a:pt x="15439" y="4697"/>
                </a:cubicBezTo>
                <a:cubicBezTo>
                  <a:pt x="16115" y="4475"/>
                  <a:pt x="16726" y="4115"/>
                  <a:pt x="17351" y="3790"/>
                </a:cubicBezTo>
                <a:cubicBezTo>
                  <a:pt x="18559" y="3161"/>
                  <a:pt x="19787" y="2574"/>
                  <a:pt x="21070" y="2110"/>
                </a:cubicBezTo>
                <a:cubicBezTo>
                  <a:pt x="21166" y="2075"/>
                  <a:pt x="21263" y="2020"/>
                  <a:pt x="21383" y="2020"/>
                </a:cubicBezTo>
                <a:cubicBezTo>
                  <a:pt x="21451" y="2020"/>
                  <a:pt x="21525" y="2037"/>
                  <a:pt x="21610" y="2085"/>
                </a:cubicBezTo>
                <a:cubicBezTo>
                  <a:pt x="20972" y="2558"/>
                  <a:pt x="20423" y="3041"/>
                  <a:pt x="19965" y="3617"/>
                </a:cubicBezTo>
                <a:cubicBezTo>
                  <a:pt x="19736" y="3904"/>
                  <a:pt x="19505" y="4194"/>
                  <a:pt x="19387" y="4547"/>
                </a:cubicBezTo>
                <a:cubicBezTo>
                  <a:pt x="19210" y="5075"/>
                  <a:pt x="19495" y="5496"/>
                  <a:pt x="19976" y="5496"/>
                </a:cubicBezTo>
                <a:cubicBezTo>
                  <a:pt x="20049" y="5496"/>
                  <a:pt x="20126" y="5487"/>
                  <a:pt x="20207" y="5466"/>
                </a:cubicBezTo>
                <a:cubicBezTo>
                  <a:pt x="20507" y="5391"/>
                  <a:pt x="20799" y="5254"/>
                  <a:pt x="21072" y="5103"/>
                </a:cubicBezTo>
                <a:cubicBezTo>
                  <a:pt x="22396" y="4363"/>
                  <a:pt x="23708" y="3599"/>
                  <a:pt x="25035" y="2862"/>
                </a:cubicBezTo>
                <a:cubicBezTo>
                  <a:pt x="26015" y="2317"/>
                  <a:pt x="27024" y="1831"/>
                  <a:pt x="28197" y="1555"/>
                </a:cubicBezTo>
                <a:lnTo>
                  <a:pt x="28197" y="1555"/>
                </a:lnTo>
                <a:cubicBezTo>
                  <a:pt x="28020" y="1860"/>
                  <a:pt x="27785" y="1983"/>
                  <a:pt x="27595" y="2152"/>
                </a:cubicBezTo>
                <a:cubicBezTo>
                  <a:pt x="26946" y="2727"/>
                  <a:pt x="26322" y="3324"/>
                  <a:pt x="25838" y="4051"/>
                </a:cubicBezTo>
                <a:cubicBezTo>
                  <a:pt x="25628" y="4370"/>
                  <a:pt x="25480" y="4702"/>
                  <a:pt x="25745" y="5068"/>
                </a:cubicBezTo>
                <a:cubicBezTo>
                  <a:pt x="25888" y="5267"/>
                  <a:pt x="26068" y="5327"/>
                  <a:pt x="26255" y="5327"/>
                </a:cubicBezTo>
                <a:cubicBezTo>
                  <a:pt x="26396" y="5327"/>
                  <a:pt x="26542" y="5293"/>
                  <a:pt x="26678" y="5258"/>
                </a:cubicBezTo>
                <a:cubicBezTo>
                  <a:pt x="27388" y="5075"/>
                  <a:pt x="28091" y="4860"/>
                  <a:pt x="28784" y="4623"/>
                </a:cubicBezTo>
                <a:cubicBezTo>
                  <a:pt x="31864" y="3568"/>
                  <a:pt x="35025" y="2834"/>
                  <a:pt x="38232" y="2314"/>
                </a:cubicBezTo>
                <a:cubicBezTo>
                  <a:pt x="40558" y="1939"/>
                  <a:pt x="42901" y="1671"/>
                  <a:pt x="45229" y="1318"/>
                </a:cubicBezTo>
                <a:cubicBezTo>
                  <a:pt x="45550" y="1269"/>
                  <a:pt x="46186" y="1342"/>
                  <a:pt x="46130" y="947"/>
                </a:cubicBezTo>
                <a:cubicBezTo>
                  <a:pt x="46097" y="716"/>
                  <a:pt x="45953" y="650"/>
                  <a:pt x="45774" y="650"/>
                </a:cubicBezTo>
                <a:cubicBezTo>
                  <a:pt x="45565" y="650"/>
                  <a:pt x="45309" y="740"/>
                  <a:pt x="45129" y="765"/>
                </a:cubicBezTo>
                <a:cubicBezTo>
                  <a:pt x="42353" y="1137"/>
                  <a:pt x="39582" y="1540"/>
                  <a:pt x="36833" y="2084"/>
                </a:cubicBezTo>
                <a:cubicBezTo>
                  <a:pt x="33772" y="2690"/>
                  <a:pt x="30761" y="3482"/>
                  <a:pt x="27790" y="4429"/>
                </a:cubicBezTo>
                <a:cubicBezTo>
                  <a:pt x="27506" y="4519"/>
                  <a:pt x="27223" y="4642"/>
                  <a:pt x="26874" y="4642"/>
                </a:cubicBezTo>
                <a:cubicBezTo>
                  <a:pt x="26814" y="4642"/>
                  <a:pt x="26752" y="4638"/>
                  <a:pt x="26687" y="4630"/>
                </a:cubicBezTo>
                <a:cubicBezTo>
                  <a:pt x="26945" y="4270"/>
                  <a:pt x="27276" y="4104"/>
                  <a:pt x="27566" y="3895"/>
                </a:cubicBezTo>
                <a:cubicBezTo>
                  <a:pt x="28075" y="3527"/>
                  <a:pt x="28602" y="3183"/>
                  <a:pt x="29100" y="2800"/>
                </a:cubicBezTo>
                <a:cubicBezTo>
                  <a:pt x="29325" y="2627"/>
                  <a:pt x="29522" y="2404"/>
                  <a:pt x="29686" y="2172"/>
                </a:cubicBezTo>
                <a:cubicBezTo>
                  <a:pt x="29959" y="1785"/>
                  <a:pt x="29906" y="1381"/>
                  <a:pt x="29655" y="997"/>
                </a:cubicBezTo>
                <a:cubicBezTo>
                  <a:pt x="29469" y="713"/>
                  <a:pt x="29221" y="589"/>
                  <a:pt x="28935" y="589"/>
                </a:cubicBezTo>
                <a:cubicBezTo>
                  <a:pt x="28835" y="589"/>
                  <a:pt x="28731" y="604"/>
                  <a:pt x="28623" y="632"/>
                </a:cubicBezTo>
                <a:cubicBezTo>
                  <a:pt x="27499" y="929"/>
                  <a:pt x="26470" y="1448"/>
                  <a:pt x="25462" y="2009"/>
                </a:cubicBezTo>
                <a:cubicBezTo>
                  <a:pt x="24180" y="2720"/>
                  <a:pt x="22910" y="3456"/>
                  <a:pt x="21628" y="4166"/>
                </a:cubicBezTo>
                <a:cubicBezTo>
                  <a:pt x="21396" y="4294"/>
                  <a:pt x="21169" y="4476"/>
                  <a:pt x="20833" y="4476"/>
                </a:cubicBezTo>
                <a:cubicBezTo>
                  <a:pt x="20793" y="4476"/>
                  <a:pt x="20752" y="4473"/>
                  <a:pt x="20709" y="4468"/>
                </a:cubicBezTo>
                <a:cubicBezTo>
                  <a:pt x="21315" y="3932"/>
                  <a:pt x="22012" y="3665"/>
                  <a:pt x="22599" y="3231"/>
                </a:cubicBezTo>
                <a:cubicBezTo>
                  <a:pt x="22958" y="2965"/>
                  <a:pt x="23331" y="2716"/>
                  <a:pt x="23583" y="2339"/>
                </a:cubicBezTo>
                <a:cubicBezTo>
                  <a:pt x="23831" y="1970"/>
                  <a:pt x="23789" y="1506"/>
                  <a:pt x="23515" y="1172"/>
                </a:cubicBezTo>
                <a:cubicBezTo>
                  <a:pt x="23365" y="988"/>
                  <a:pt x="23201" y="918"/>
                  <a:pt x="23025" y="918"/>
                </a:cubicBezTo>
                <a:cubicBezTo>
                  <a:pt x="22889" y="918"/>
                  <a:pt x="22746" y="960"/>
                  <a:pt x="22596" y="1023"/>
                </a:cubicBezTo>
                <a:cubicBezTo>
                  <a:pt x="22185" y="1195"/>
                  <a:pt x="21767" y="1349"/>
                  <a:pt x="21351" y="1505"/>
                </a:cubicBezTo>
                <a:cubicBezTo>
                  <a:pt x="19584" y="2164"/>
                  <a:pt x="17910" y="3033"/>
                  <a:pt x="16116" y="3720"/>
                </a:cubicBezTo>
                <a:cubicBezTo>
                  <a:pt x="16332" y="3576"/>
                  <a:pt x="16546" y="3429"/>
                  <a:pt x="16762" y="3286"/>
                </a:cubicBezTo>
                <a:cubicBezTo>
                  <a:pt x="17415" y="2851"/>
                  <a:pt x="18117" y="2485"/>
                  <a:pt x="18700" y="1950"/>
                </a:cubicBezTo>
                <a:cubicBezTo>
                  <a:pt x="19193" y="1498"/>
                  <a:pt x="19294" y="1165"/>
                  <a:pt x="19102" y="712"/>
                </a:cubicBezTo>
                <a:cubicBezTo>
                  <a:pt x="18907" y="252"/>
                  <a:pt x="18535" y="1"/>
                  <a:pt x="1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64"/>
          <p:cNvSpPr/>
          <p:nvPr/>
        </p:nvSpPr>
        <p:spPr>
          <a:xfrm>
            <a:off x="5984325" y="2887013"/>
            <a:ext cx="2073181" cy="259713"/>
          </a:xfrm>
          <a:custGeom>
            <a:avLst/>
            <a:gdLst/>
            <a:ahLst/>
            <a:cxnLst/>
            <a:rect l="l" t="t" r="r" b="b"/>
            <a:pathLst>
              <a:path w="45365" h="5683" extrusionOk="0">
                <a:moveTo>
                  <a:pt x="22376" y="2920"/>
                </a:moveTo>
                <a:cubicBezTo>
                  <a:pt x="22434" y="2920"/>
                  <a:pt x="22490" y="2936"/>
                  <a:pt x="22539" y="2979"/>
                </a:cubicBezTo>
                <a:cubicBezTo>
                  <a:pt x="22882" y="3285"/>
                  <a:pt x="23089" y="3666"/>
                  <a:pt x="23120" y="4131"/>
                </a:cubicBezTo>
                <a:cubicBezTo>
                  <a:pt x="23148" y="4563"/>
                  <a:pt x="22894" y="4805"/>
                  <a:pt x="22545" y="4976"/>
                </a:cubicBezTo>
                <a:cubicBezTo>
                  <a:pt x="22022" y="5233"/>
                  <a:pt x="21457" y="5321"/>
                  <a:pt x="20897" y="5381"/>
                </a:cubicBezTo>
                <a:cubicBezTo>
                  <a:pt x="20546" y="5344"/>
                  <a:pt x="20169" y="5354"/>
                  <a:pt x="20010" y="4983"/>
                </a:cubicBezTo>
                <a:cubicBezTo>
                  <a:pt x="19856" y="4623"/>
                  <a:pt x="20063" y="4336"/>
                  <a:pt x="20303" y="4075"/>
                </a:cubicBezTo>
                <a:cubicBezTo>
                  <a:pt x="20815" y="3519"/>
                  <a:pt x="21483" y="3231"/>
                  <a:pt x="22167" y="2968"/>
                </a:cubicBezTo>
                <a:cubicBezTo>
                  <a:pt x="22234" y="2942"/>
                  <a:pt x="22307" y="2920"/>
                  <a:pt x="22376" y="2920"/>
                </a:cubicBezTo>
                <a:close/>
                <a:moveTo>
                  <a:pt x="368" y="0"/>
                </a:moveTo>
                <a:cubicBezTo>
                  <a:pt x="323" y="0"/>
                  <a:pt x="274" y="19"/>
                  <a:pt x="220" y="65"/>
                </a:cubicBezTo>
                <a:cubicBezTo>
                  <a:pt x="1" y="253"/>
                  <a:pt x="261" y="496"/>
                  <a:pt x="389" y="675"/>
                </a:cubicBezTo>
                <a:cubicBezTo>
                  <a:pt x="653" y="1040"/>
                  <a:pt x="997" y="1324"/>
                  <a:pt x="1383" y="1557"/>
                </a:cubicBezTo>
                <a:cubicBezTo>
                  <a:pt x="1809" y="1815"/>
                  <a:pt x="2261" y="2025"/>
                  <a:pt x="2734" y="2181"/>
                </a:cubicBezTo>
                <a:cubicBezTo>
                  <a:pt x="3886" y="2563"/>
                  <a:pt x="5062" y="2718"/>
                  <a:pt x="6258" y="2718"/>
                </a:cubicBezTo>
                <a:cubicBezTo>
                  <a:pt x="6530" y="2718"/>
                  <a:pt x="6803" y="2710"/>
                  <a:pt x="7076" y="2695"/>
                </a:cubicBezTo>
                <a:cubicBezTo>
                  <a:pt x="9307" y="2571"/>
                  <a:pt x="11490" y="2120"/>
                  <a:pt x="13685" y="1754"/>
                </a:cubicBezTo>
                <a:cubicBezTo>
                  <a:pt x="14895" y="1553"/>
                  <a:pt x="16108" y="1379"/>
                  <a:pt x="17328" y="1379"/>
                </a:cubicBezTo>
                <a:cubicBezTo>
                  <a:pt x="17909" y="1379"/>
                  <a:pt x="18493" y="1419"/>
                  <a:pt x="19078" y="1514"/>
                </a:cubicBezTo>
                <a:cubicBezTo>
                  <a:pt x="19913" y="1648"/>
                  <a:pt x="20746" y="1783"/>
                  <a:pt x="21563" y="2262"/>
                </a:cubicBezTo>
                <a:cubicBezTo>
                  <a:pt x="21241" y="2468"/>
                  <a:pt x="21003" y="2622"/>
                  <a:pt x="20763" y="2775"/>
                </a:cubicBezTo>
                <a:cubicBezTo>
                  <a:pt x="20409" y="3004"/>
                  <a:pt x="20085" y="3266"/>
                  <a:pt x="19825" y="3604"/>
                </a:cubicBezTo>
                <a:cubicBezTo>
                  <a:pt x="19121" y="4523"/>
                  <a:pt x="19458" y="5432"/>
                  <a:pt x="20592" y="5633"/>
                </a:cubicBezTo>
                <a:cubicBezTo>
                  <a:pt x="20783" y="5667"/>
                  <a:pt x="20972" y="5683"/>
                  <a:pt x="21160" y="5683"/>
                </a:cubicBezTo>
                <a:cubicBezTo>
                  <a:pt x="21756" y="5683"/>
                  <a:pt x="22336" y="5526"/>
                  <a:pt x="22897" y="5304"/>
                </a:cubicBezTo>
                <a:cubicBezTo>
                  <a:pt x="23758" y="4961"/>
                  <a:pt x="23992" y="4328"/>
                  <a:pt x="23637" y="3459"/>
                </a:cubicBezTo>
                <a:cubicBezTo>
                  <a:pt x="23530" y="3196"/>
                  <a:pt x="23289" y="2996"/>
                  <a:pt x="23276" y="2681"/>
                </a:cubicBezTo>
                <a:cubicBezTo>
                  <a:pt x="23622" y="2538"/>
                  <a:pt x="23983" y="2494"/>
                  <a:pt x="24347" y="2448"/>
                </a:cubicBezTo>
                <a:cubicBezTo>
                  <a:pt x="26128" y="2231"/>
                  <a:pt x="27912" y="2145"/>
                  <a:pt x="29699" y="2145"/>
                </a:cubicBezTo>
                <a:cubicBezTo>
                  <a:pt x="30584" y="2145"/>
                  <a:pt x="31469" y="2166"/>
                  <a:pt x="32355" y="2202"/>
                </a:cubicBezTo>
                <a:cubicBezTo>
                  <a:pt x="33317" y="2242"/>
                  <a:pt x="34278" y="2269"/>
                  <a:pt x="35239" y="2269"/>
                </a:cubicBezTo>
                <a:cubicBezTo>
                  <a:pt x="36347" y="2269"/>
                  <a:pt x="37455" y="2233"/>
                  <a:pt x="38562" y="2138"/>
                </a:cubicBezTo>
                <a:cubicBezTo>
                  <a:pt x="40712" y="1954"/>
                  <a:pt x="42821" y="1580"/>
                  <a:pt x="44801" y="673"/>
                </a:cubicBezTo>
                <a:cubicBezTo>
                  <a:pt x="45003" y="579"/>
                  <a:pt x="45268" y="562"/>
                  <a:pt x="45365" y="300"/>
                </a:cubicBezTo>
                <a:cubicBezTo>
                  <a:pt x="45132" y="183"/>
                  <a:pt x="45039" y="132"/>
                  <a:pt x="44931" y="132"/>
                </a:cubicBezTo>
                <a:cubicBezTo>
                  <a:pt x="44862" y="132"/>
                  <a:pt x="44787" y="153"/>
                  <a:pt x="44664" y="190"/>
                </a:cubicBezTo>
                <a:cubicBezTo>
                  <a:pt x="42069" y="978"/>
                  <a:pt x="39423" y="1270"/>
                  <a:pt x="36745" y="1270"/>
                </a:cubicBezTo>
                <a:cubicBezTo>
                  <a:pt x="36094" y="1270"/>
                  <a:pt x="35440" y="1253"/>
                  <a:pt x="34785" y="1221"/>
                </a:cubicBezTo>
                <a:cubicBezTo>
                  <a:pt x="33215" y="1145"/>
                  <a:pt x="31643" y="1058"/>
                  <a:pt x="30072" y="1024"/>
                </a:cubicBezTo>
                <a:cubicBezTo>
                  <a:pt x="29615" y="1014"/>
                  <a:pt x="29159" y="1006"/>
                  <a:pt x="28703" y="1006"/>
                </a:cubicBezTo>
                <a:cubicBezTo>
                  <a:pt x="26643" y="1006"/>
                  <a:pt x="24596" y="1153"/>
                  <a:pt x="22613" y="1847"/>
                </a:cubicBezTo>
                <a:cubicBezTo>
                  <a:pt x="22536" y="1874"/>
                  <a:pt x="22466" y="1885"/>
                  <a:pt x="22399" y="1885"/>
                </a:cubicBezTo>
                <a:cubicBezTo>
                  <a:pt x="22210" y="1885"/>
                  <a:pt x="22054" y="1792"/>
                  <a:pt x="21884" y="1699"/>
                </a:cubicBezTo>
                <a:cubicBezTo>
                  <a:pt x="21118" y="1285"/>
                  <a:pt x="20302" y="1011"/>
                  <a:pt x="19451" y="827"/>
                </a:cubicBezTo>
                <a:cubicBezTo>
                  <a:pt x="18408" y="601"/>
                  <a:pt x="17355" y="516"/>
                  <a:pt x="16296" y="516"/>
                </a:cubicBezTo>
                <a:cubicBezTo>
                  <a:pt x="16045" y="516"/>
                  <a:pt x="15794" y="520"/>
                  <a:pt x="15543" y="529"/>
                </a:cubicBezTo>
                <a:cubicBezTo>
                  <a:pt x="13572" y="600"/>
                  <a:pt x="11644" y="1002"/>
                  <a:pt x="9701" y="1279"/>
                </a:cubicBezTo>
                <a:cubicBezTo>
                  <a:pt x="8265" y="1483"/>
                  <a:pt x="6829" y="1693"/>
                  <a:pt x="5379" y="1693"/>
                </a:cubicBezTo>
                <a:cubicBezTo>
                  <a:pt x="5072" y="1693"/>
                  <a:pt x="4765" y="1683"/>
                  <a:pt x="4456" y="1663"/>
                </a:cubicBezTo>
                <a:cubicBezTo>
                  <a:pt x="3110" y="1572"/>
                  <a:pt x="1799" y="1334"/>
                  <a:pt x="764" y="340"/>
                </a:cubicBezTo>
                <a:cubicBezTo>
                  <a:pt x="646" y="228"/>
                  <a:pt x="528" y="0"/>
                  <a:pt x="3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64"/>
          <p:cNvSpPr/>
          <p:nvPr/>
        </p:nvSpPr>
        <p:spPr>
          <a:xfrm>
            <a:off x="5827382" y="2317520"/>
            <a:ext cx="2387059" cy="331702"/>
          </a:xfrm>
          <a:custGeom>
            <a:avLst/>
            <a:gdLst/>
            <a:ahLst/>
            <a:cxnLst/>
            <a:rect l="l" t="t" r="r" b="b"/>
            <a:pathLst>
              <a:path w="71705" h="9964" extrusionOk="0">
                <a:moveTo>
                  <a:pt x="22756" y="1"/>
                </a:moveTo>
                <a:cubicBezTo>
                  <a:pt x="22628" y="1"/>
                  <a:pt x="22499" y="10"/>
                  <a:pt x="22370" y="30"/>
                </a:cubicBezTo>
                <a:cubicBezTo>
                  <a:pt x="21756" y="125"/>
                  <a:pt x="21177" y="344"/>
                  <a:pt x="20608" y="588"/>
                </a:cubicBezTo>
                <a:cubicBezTo>
                  <a:pt x="18509" y="1486"/>
                  <a:pt x="16537" y="2622"/>
                  <a:pt x="14551" y="3733"/>
                </a:cubicBezTo>
                <a:cubicBezTo>
                  <a:pt x="12165" y="5068"/>
                  <a:pt x="9750" y="6340"/>
                  <a:pt x="7145" y="7208"/>
                </a:cubicBezTo>
                <a:cubicBezTo>
                  <a:pt x="6036" y="7578"/>
                  <a:pt x="4914" y="7878"/>
                  <a:pt x="3739" y="7878"/>
                </a:cubicBezTo>
                <a:cubicBezTo>
                  <a:pt x="3665" y="7878"/>
                  <a:pt x="3592" y="7877"/>
                  <a:pt x="3518" y="7875"/>
                </a:cubicBezTo>
                <a:cubicBezTo>
                  <a:pt x="1902" y="7822"/>
                  <a:pt x="550" y="7017"/>
                  <a:pt x="467" y="5477"/>
                </a:cubicBezTo>
                <a:cubicBezTo>
                  <a:pt x="458" y="5320"/>
                  <a:pt x="339" y="5268"/>
                  <a:pt x="152" y="5258"/>
                </a:cubicBezTo>
                <a:lnTo>
                  <a:pt x="152" y="5258"/>
                </a:lnTo>
                <a:cubicBezTo>
                  <a:pt x="0" y="5806"/>
                  <a:pt x="231" y="6267"/>
                  <a:pt x="506" y="6703"/>
                </a:cubicBezTo>
                <a:cubicBezTo>
                  <a:pt x="1105" y="7653"/>
                  <a:pt x="2039" y="8072"/>
                  <a:pt x="3097" y="8269"/>
                </a:cubicBezTo>
                <a:cubicBezTo>
                  <a:pt x="3459" y="8336"/>
                  <a:pt x="3819" y="8365"/>
                  <a:pt x="4177" y="8365"/>
                </a:cubicBezTo>
                <a:cubicBezTo>
                  <a:pt x="4985" y="8365"/>
                  <a:pt x="5784" y="8217"/>
                  <a:pt x="6577" y="8025"/>
                </a:cubicBezTo>
                <a:cubicBezTo>
                  <a:pt x="9280" y="7372"/>
                  <a:pt x="11799" y="6237"/>
                  <a:pt x="14296" y="5048"/>
                </a:cubicBezTo>
                <a:cubicBezTo>
                  <a:pt x="16735" y="3887"/>
                  <a:pt x="19188" y="2768"/>
                  <a:pt x="21813" y="2082"/>
                </a:cubicBezTo>
                <a:cubicBezTo>
                  <a:pt x="22183" y="1984"/>
                  <a:pt x="22554" y="1867"/>
                  <a:pt x="22937" y="1867"/>
                </a:cubicBezTo>
                <a:cubicBezTo>
                  <a:pt x="23066" y="1867"/>
                  <a:pt x="23195" y="1880"/>
                  <a:pt x="23327" y="1912"/>
                </a:cubicBezTo>
                <a:cubicBezTo>
                  <a:pt x="23413" y="2307"/>
                  <a:pt x="23178" y="2562"/>
                  <a:pt x="23007" y="2826"/>
                </a:cubicBezTo>
                <a:cubicBezTo>
                  <a:pt x="22600" y="3456"/>
                  <a:pt x="22096" y="4007"/>
                  <a:pt x="21559" y="4532"/>
                </a:cubicBezTo>
                <a:cubicBezTo>
                  <a:pt x="20768" y="5303"/>
                  <a:pt x="20004" y="6102"/>
                  <a:pt x="19246" y="6907"/>
                </a:cubicBezTo>
                <a:cubicBezTo>
                  <a:pt x="18794" y="7385"/>
                  <a:pt x="18445" y="7941"/>
                  <a:pt x="18277" y="8581"/>
                </a:cubicBezTo>
                <a:cubicBezTo>
                  <a:pt x="18097" y="9269"/>
                  <a:pt x="18431" y="9719"/>
                  <a:pt x="19137" y="9817"/>
                </a:cubicBezTo>
                <a:cubicBezTo>
                  <a:pt x="19196" y="9825"/>
                  <a:pt x="19253" y="9829"/>
                  <a:pt x="19310" y="9829"/>
                </a:cubicBezTo>
                <a:cubicBezTo>
                  <a:pt x="19513" y="9829"/>
                  <a:pt x="19710" y="9785"/>
                  <a:pt x="19910" y="9743"/>
                </a:cubicBezTo>
                <a:cubicBezTo>
                  <a:pt x="21069" y="9505"/>
                  <a:pt x="22119" y="8984"/>
                  <a:pt x="23179" y="8491"/>
                </a:cubicBezTo>
                <a:cubicBezTo>
                  <a:pt x="25834" y="7257"/>
                  <a:pt x="28342" y="5737"/>
                  <a:pt x="30965" y="4441"/>
                </a:cubicBezTo>
                <a:cubicBezTo>
                  <a:pt x="33069" y="3403"/>
                  <a:pt x="35216" y="2481"/>
                  <a:pt x="37516" y="1964"/>
                </a:cubicBezTo>
                <a:cubicBezTo>
                  <a:pt x="37969" y="1863"/>
                  <a:pt x="38422" y="1804"/>
                  <a:pt x="38897" y="1804"/>
                </a:cubicBezTo>
                <a:cubicBezTo>
                  <a:pt x="39143" y="1804"/>
                  <a:pt x="39394" y="1820"/>
                  <a:pt x="39654" y="1853"/>
                </a:cubicBezTo>
                <a:cubicBezTo>
                  <a:pt x="39357" y="2850"/>
                  <a:pt x="38749" y="3481"/>
                  <a:pt x="38139" y="4104"/>
                </a:cubicBezTo>
                <a:cubicBezTo>
                  <a:pt x="37251" y="5010"/>
                  <a:pt x="36341" y="5892"/>
                  <a:pt x="35449" y="6792"/>
                </a:cubicBezTo>
                <a:cubicBezTo>
                  <a:pt x="35079" y="7165"/>
                  <a:pt x="34790" y="7599"/>
                  <a:pt x="34603" y="8092"/>
                </a:cubicBezTo>
                <a:cubicBezTo>
                  <a:pt x="34235" y="9057"/>
                  <a:pt x="34742" y="9868"/>
                  <a:pt x="35780" y="9953"/>
                </a:cubicBezTo>
                <a:cubicBezTo>
                  <a:pt x="35866" y="9960"/>
                  <a:pt x="35951" y="9963"/>
                  <a:pt x="36036" y="9963"/>
                </a:cubicBezTo>
                <a:cubicBezTo>
                  <a:pt x="36405" y="9963"/>
                  <a:pt x="36771" y="9901"/>
                  <a:pt x="37132" y="9803"/>
                </a:cubicBezTo>
                <a:cubicBezTo>
                  <a:pt x="38361" y="9473"/>
                  <a:pt x="39543" y="9013"/>
                  <a:pt x="40677" y="8444"/>
                </a:cubicBezTo>
                <a:cubicBezTo>
                  <a:pt x="43351" y="7106"/>
                  <a:pt x="46007" y="5728"/>
                  <a:pt x="48684" y="4396"/>
                </a:cubicBezTo>
                <a:cubicBezTo>
                  <a:pt x="50896" y="3295"/>
                  <a:pt x="53113" y="2197"/>
                  <a:pt x="55519" y="1564"/>
                </a:cubicBezTo>
                <a:cubicBezTo>
                  <a:pt x="56055" y="1423"/>
                  <a:pt x="56596" y="1305"/>
                  <a:pt x="57181" y="1305"/>
                </a:cubicBezTo>
                <a:cubicBezTo>
                  <a:pt x="57450" y="1305"/>
                  <a:pt x="57727" y="1330"/>
                  <a:pt x="58019" y="1389"/>
                </a:cubicBezTo>
                <a:cubicBezTo>
                  <a:pt x="57671" y="2177"/>
                  <a:pt x="57116" y="2643"/>
                  <a:pt x="56653" y="3178"/>
                </a:cubicBezTo>
                <a:cubicBezTo>
                  <a:pt x="55889" y="4064"/>
                  <a:pt x="55088" y="4920"/>
                  <a:pt x="54413" y="5879"/>
                </a:cubicBezTo>
                <a:cubicBezTo>
                  <a:pt x="53958" y="6525"/>
                  <a:pt x="53585" y="7208"/>
                  <a:pt x="53515" y="8013"/>
                </a:cubicBezTo>
                <a:cubicBezTo>
                  <a:pt x="53445" y="8813"/>
                  <a:pt x="53873" y="9418"/>
                  <a:pt x="54633" y="9616"/>
                </a:cubicBezTo>
                <a:cubicBezTo>
                  <a:pt x="54802" y="9661"/>
                  <a:pt x="54972" y="9680"/>
                  <a:pt x="55142" y="9680"/>
                </a:cubicBezTo>
                <a:cubicBezTo>
                  <a:pt x="55359" y="9680"/>
                  <a:pt x="55576" y="9648"/>
                  <a:pt x="55793" y="9598"/>
                </a:cubicBezTo>
                <a:cubicBezTo>
                  <a:pt x="56710" y="9378"/>
                  <a:pt x="57604" y="9068"/>
                  <a:pt x="58459" y="8671"/>
                </a:cubicBezTo>
                <a:cubicBezTo>
                  <a:pt x="62709" y="6705"/>
                  <a:pt x="66791" y="4405"/>
                  <a:pt x="71001" y="2360"/>
                </a:cubicBezTo>
                <a:cubicBezTo>
                  <a:pt x="71204" y="2262"/>
                  <a:pt x="71388" y="2124"/>
                  <a:pt x="71570" y="1989"/>
                </a:cubicBezTo>
                <a:cubicBezTo>
                  <a:pt x="71644" y="1935"/>
                  <a:pt x="71705" y="1847"/>
                  <a:pt x="71647" y="1735"/>
                </a:cubicBezTo>
                <a:cubicBezTo>
                  <a:pt x="71596" y="1636"/>
                  <a:pt x="71524" y="1582"/>
                  <a:pt x="71433" y="1582"/>
                </a:cubicBezTo>
                <a:cubicBezTo>
                  <a:pt x="71401" y="1582"/>
                  <a:pt x="71368" y="1588"/>
                  <a:pt x="71333" y="1601"/>
                </a:cubicBezTo>
                <a:cubicBezTo>
                  <a:pt x="71241" y="1634"/>
                  <a:pt x="71164" y="1699"/>
                  <a:pt x="71076" y="1740"/>
                </a:cubicBezTo>
                <a:cubicBezTo>
                  <a:pt x="67466" y="3460"/>
                  <a:pt x="63845" y="5160"/>
                  <a:pt x="60310" y="7034"/>
                </a:cubicBezTo>
                <a:cubicBezTo>
                  <a:pt x="59103" y="7673"/>
                  <a:pt x="57873" y="8268"/>
                  <a:pt x="56582" y="8721"/>
                </a:cubicBezTo>
                <a:cubicBezTo>
                  <a:pt x="56042" y="8911"/>
                  <a:pt x="55499" y="9106"/>
                  <a:pt x="54920" y="9106"/>
                </a:cubicBezTo>
                <a:cubicBezTo>
                  <a:pt x="54906" y="9106"/>
                  <a:pt x="54892" y="9106"/>
                  <a:pt x="54878" y="9105"/>
                </a:cubicBezTo>
                <a:cubicBezTo>
                  <a:pt x="54343" y="9097"/>
                  <a:pt x="54177" y="8877"/>
                  <a:pt x="54294" y="8352"/>
                </a:cubicBezTo>
                <a:cubicBezTo>
                  <a:pt x="54432" y="7731"/>
                  <a:pt x="54794" y="7229"/>
                  <a:pt x="55195" y="6754"/>
                </a:cubicBezTo>
                <a:cubicBezTo>
                  <a:pt x="55870" y="5953"/>
                  <a:pt x="56678" y="5295"/>
                  <a:pt x="57458" y="4606"/>
                </a:cubicBezTo>
                <a:cubicBezTo>
                  <a:pt x="58116" y="4024"/>
                  <a:pt x="58807" y="3474"/>
                  <a:pt x="59364" y="2792"/>
                </a:cubicBezTo>
                <a:cubicBezTo>
                  <a:pt x="59962" y="2059"/>
                  <a:pt x="59889" y="1359"/>
                  <a:pt x="59170" y="741"/>
                </a:cubicBezTo>
                <a:cubicBezTo>
                  <a:pt x="58765" y="393"/>
                  <a:pt x="58296" y="178"/>
                  <a:pt x="57749" y="176"/>
                </a:cubicBezTo>
                <a:cubicBezTo>
                  <a:pt x="57729" y="176"/>
                  <a:pt x="57709" y="176"/>
                  <a:pt x="57688" y="176"/>
                </a:cubicBezTo>
                <a:cubicBezTo>
                  <a:pt x="57154" y="176"/>
                  <a:pt x="56626" y="219"/>
                  <a:pt x="56104" y="352"/>
                </a:cubicBezTo>
                <a:cubicBezTo>
                  <a:pt x="54617" y="733"/>
                  <a:pt x="53203" y="1308"/>
                  <a:pt x="51817" y="1956"/>
                </a:cubicBezTo>
                <a:cubicBezTo>
                  <a:pt x="48840" y="3349"/>
                  <a:pt x="45968" y="4941"/>
                  <a:pt x="43078" y="6501"/>
                </a:cubicBezTo>
                <a:cubicBezTo>
                  <a:pt x="41159" y="7535"/>
                  <a:pt x="39232" y="8553"/>
                  <a:pt x="37127" y="9171"/>
                </a:cubicBezTo>
                <a:cubicBezTo>
                  <a:pt x="36717" y="9291"/>
                  <a:pt x="36308" y="9387"/>
                  <a:pt x="35883" y="9396"/>
                </a:cubicBezTo>
                <a:cubicBezTo>
                  <a:pt x="35862" y="9396"/>
                  <a:pt x="35842" y="9396"/>
                  <a:pt x="35822" y="9396"/>
                </a:cubicBezTo>
                <a:cubicBezTo>
                  <a:pt x="35113" y="9396"/>
                  <a:pt x="34961" y="9110"/>
                  <a:pt x="35322" y="8441"/>
                </a:cubicBezTo>
                <a:cubicBezTo>
                  <a:pt x="35605" y="7919"/>
                  <a:pt x="36026" y="7505"/>
                  <a:pt x="36470" y="7122"/>
                </a:cubicBezTo>
                <a:cubicBezTo>
                  <a:pt x="37531" y="6211"/>
                  <a:pt x="38596" y="5307"/>
                  <a:pt x="39667" y="4408"/>
                </a:cubicBezTo>
                <a:cubicBezTo>
                  <a:pt x="40094" y="4050"/>
                  <a:pt x="40480" y="3652"/>
                  <a:pt x="40795" y="3199"/>
                </a:cubicBezTo>
                <a:cubicBezTo>
                  <a:pt x="41347" y="2403"/>
                  <a:pt x="41252" y="1675"/>
                  <a:pt x="40546" y="1021"/>
                </a:cubicBezTo>
                <a:cubicBezTo>
                  <a:pt x="40094" y="604"/>
                  <a:pt x="39562" y="421"/>
                  <a:pt x="38944" y="418"/>
                </a:cubicBezTo>
                <a:cubicBezTo>
                  <a:pt x="38937" y="418"/>
                  <a:pt x="38929" y="418"/>
                  <a:pt x="38921" y="418"/>
                </a:cubicBezTo>
                <a:cubicBezTo>
                  <a:pt x="37966" y="418"/>
                  <a:pt x="37072" y="682"/>
                  <a:pt x="36193" y="1008"/>
                </a:cubicBezTo>
                <a:cubicBezTo>
                  <a:pt x="33378" y="2052"/>
                  <a:pt x="30746" y="3467"/>
                  <a:pt x="28160" y="4979"/>
                </a:cubicBezTo>
                <a:cubicBezTo>
                  <a:pt x="25915" y="6292"/>
                  <a:pt x="23686" y="7636"/>
                  <a:pt x="21293" y="8675"/>
                </a:cubicBezTo>
                <a:cubicBezTo>
                  <a:pt x="20668" y="8947"/>
                  <a:pt x="20040" y="9229"/>
                  <a:pt x="19357" y="9323"/>
                </a:cubicBezTo>
                <a:cubicBezTo>
                  <a:pt x="19279" y="9333"/>
                  <a:pt x="19210" y="9339"/>
                  <a:pt x="19148" y="9339"/>
                </a:cubicBezTo>
                <a:cubicBezTo>
                  <a:pt x="18780" y="9339"/>
                  <a:pt x="18704" y="9146"/>
                  <a:pt x="18889" y="8722"/>
                </a:cubicBezTo>
                <a:cubicBezTo>
                  <a:pt x="19184" y="8053"/>
                  <a:pt x="19700" y="7550"/>
                  <a:pt x="20228" y="7064"/>
                </a:cubicBezTo>
                <a:cubicBezTo>
                  <a:pt x="21210" y="6158"/>
                  <a:pt x="22313" y="5402"/>
                  <a:pt x="23352" y="4566"/>
                </a:cubicBezTo>
                <a:cubicBezTo>
                  <a:pt x="23885" y="4139"/>
                  <a:pt x="24405" y="3698"/>
                  <a:pt x="24855" y="3179"/>
                </a:cubicBezTo>
                <a:cubicBezTo>
                  <a:pt x="25340" y="2622"/>
                  <a:pt x="25403" y="2027"/>
                  <a:pt x="25074" y="1374"/>
                </a:cubicBezTo>
                <a:cubicBezTo>
                  <a:pt x="24657" y="546"/>
                  <a:pt x="23725" y="1"/>
                  <a:pt x="22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9" name="Google Shape;2859;p64"/>
          <p:cNvGrpSpPr/>
          <p:nvPr/>
        </p:nvGrpSpPr>
        <p:grpSpPr>
          <a:xfrm rot="-7619420">
            <a:off x="5755627" y="141359"/>
            <a:ext cx="1968871" cy="2094704"/>
            <a:chOff x="6979136" y="582264"/>
            <a:chExt cx="1175695" cy="1250776"/>
          </a:xfrm>
        </p:grpSpPr>
        <p:sp>
          <p:nvSpPr>
            <p:cNvPr id="2860" name="Google Shape;2860;p64"/>
            <p:cNvSpPr/>
            <p:nvPr/>
          </p:nvSpPr>
          <p:spPr>
            <a:xfrm>
              <a:off x="7012154" y="605068"/>
              <a:ext cx="1127045" cy="1052562"/>
            </a:xfrm>
            <a:custGeom>
              <a:avLst/>
              <a:gdLst/>
              <a:ahLst/>
              <a:cxnLst/>
              <a:rect l="l" t="t" r="r" b="b"/>
              <a:pathLst>
                <a:path w="75476" h="70488" extrusionOk="0">
                  <a:moveTo>
                    <a:pt x="75359" y="0"/>
                  </a:moveTo>
                  <a:lnTo>
                    <a:pt x="74681" y="315"/>
                  </a:lnTo>
                  <a:lnTo>
                    <a:pt x="70405" y="4696"/>
                  </a:lnTo>
                  <a:cubicBezTo>
                    <a:pt x="70405" y="4696"/>
                    <a:pt x="68022" y="6752"/>
                    <a:pt x="67905" y="6823"/>
                  </a:cubicBezTo>
                  <a:cubicBezTo>
                    <a:pt x="67788" y="6893"/>
                    <a:pt x="52155" y="15212"/>
                    <a:pt x="52155" y="15212"/>
                  </a:cubicBezTo>
                  <a:lnTo>
                    <a:pt x="37692" y="23997"/>
                  </a:lnTo>
                  <a:lnTo>
                    <a:pt x="26195" y="33003"/>
                  </a:lnTo>
                  <a:lnTo>
                    <a:pt x="19294" y="41516"/>
                  </a:lnTo>
                  <a:lnTo>
                    <a:pt x="18204" y="40833"/>
                  </a:lnTo>
                  <a:lnTo>
                    <a:pt x="18379" y="39677"/>
                  </a:lnTo>
                  <a:lnTo>
                    <a:pt x="22830" y="32316"/>
                  </a:lnTo>
                  <a:lnTo>
                    <a:pt x="23677" y="30797"/>
                  </a:lnTo>
                  <a:lnTo>
                    <a:pt x="23677" y="30797"/>
                  </a:lnTo>
                  <a:lnTo>
                    <a:pt x="22232" y="30914"/>
                  </a:lnTo>
                  <a:lnTo>
                    <a:pt x="17081" y="36336"/>
                  </a:lnTo>
                  <a:lnTo>
                    <a:pt x="15820" y="37945"/>
                  </a:lnTo>
                  <a:lnTo>
                    <a:pt x="13904" y="38766"/>
                  </a:lnTo>
                  <a:cubicBezTo>
                    <a:pt x="13904" y="38766"/>
                    <a:pt x="6005" y="47311"/>
                    <a:pt x="5959" y="47490"/>
                  </a:cubicBezTo>
                  <a:cubicBezTo>
                    <a:pt x="5912" y="47669"/>
                    <a:pt x="2209" y="53706"/>
                    <a:pt x="2209" y="53706"/>
                  </a:cubicBezTo>
                  <a:lnTo>
                    <a:pt x="0" y="59586"/>
                  </a:lnTo>
                  <a:lnTo>
                    <a:pt x="176" y="64984"/>
                  </a:lnTo>
                  <a:lnTo>
                    <a:pt x="1810" y="68104"/>
                  </a:lnTo>
                  <a:lnTo>
                    <a:pt x="1966" y="70206"/>
                  </a:lnTo>
                  <a:lnTo>
                    <a:pt x="3845" y="70488"/>
                  </a:lnTo>
                  <a:lnTo>
                    <a:pt x="7546" y="68595"/>
                  </a:lnTo>
                  <a:lnTo>
                    <a:pt x="10376" y="64809"/>
                  </a:lnTo>
                  <a:lnTo>
                    <a:pt x="12969" y="60919"/>
                  </a:lnTo>
                  <a:lnTo>
                    <a:pt x="15121" y="58360"/>
                  </a:lnTo>
                  <a:lnTo>
                    <a:pt x="18379" y="55346"/>
                  </a:lnTo>
                  <a:lnTo>
                    <a:pt x="22232" y="53382"/>
                  </a:lnTo>
                  <a:cubicBezTo>
                    <a:pt x="22232" y="53382"/>
                    <a:pt x="26394" y="51945"/>
                    <a:pt x="26499" y="51945"/>
                  </a:cubicBezTo>
                  <a:cubicBezTo>
                    <a:pt x="26603" y="51945"/>
                    <a:pt x="32141" y="51491"/>
                    <a:pt x="32141" y="51491"/>
                  </a:cubicBezTo>
                  <a:lnTo>
                    <a:pt x="36009" y="51864"/>
                  </a:lnTo>
                  <a:cubicBezTo>
                    <a:pt x="36009" y="51864"/>
                    <a:pt x="37889" y="51537"/>
                    <a:pt x="37937" y="51537"/>
                  </a:cubicBezTo>
                  <a:cubicBezTo>
                    <a:pt x="37983" y="51537"/>
                    <a:pt x="36538" y="51023"/>
                    <a:pt x="36538" y="51023"/>
                  </a:cubicBezTo>
                  <a:lnTo>
                    <a:pt x="34456" y="50474"/>
                  </a:lnTo>
                  <a:lnTo>
                    <a:pt x="32714" y="48850"/>
                  </a:lnTo>
                  <a:lnTo>
                    <a:pt x="31779" y="48277"/>
                  </a:lnTo>
                  <a:cubicBezTo>
                    <a:pt x="31779" y="48277"/>
                    <a:pt x="31149" y="47856"/>
                    <a:pt x="31137" y="47822"/>
                  </a:cubicBezTo>
                  <a:cubicBezTo>
                    <a:pt x="31126" y="47788"/>
                    <a:pt x="30098" y="46759"/>
                    <a:pt x="30098" y="46759"/>
                  </a:cubicBezTo>
                  <a:lnTo>
                    <a:pt x="28544" y="45007"/>
                  </a:lnTo>
                  <a:lnTo>
                    <a:pt x="27737" y="43639"/>
                  </a:lnTo>
                  <a:lnTo>
                    <a:pt x="31219" y="44703"/>
                  </a:lnTo>
                  <a:lnTo>
                    <a:pt x="36266" y="47183"/>
                  </a:lnTo>
                  <a:lnTo>
                    <a:pt x="41174" y="48278"/>
                  </a:lnTo>
                  <a:lnTo>
                    <a:pt x="44188" y="48045"/>
                  </a:lnTo>
                  <a:lnTo>
                    <a:pt x="46898" y="47183"/>
                  </a:lnTo>
                  <a:cubicBezTo>
                    <a:pt x="46898" y="47183"/>
                    <a:pt x="48697" y="45918"/>
                    <a:pt x="48768" y="45895"/>
                  </a:cubicBezTo>
                  <a:cubicBezTo>
                    <a:pt x="48837" y="45872"/>
                    <a:pt x="50754" y="43174"/>
                    <a:pt x="50754" y="43174"/>
                  </a:cubicBezTo>
                  <a:lnTo>
                    <a:pt x="50754" y="43174"/>
                  </a:lnTo>
                  <a:lnTo>
                    <a:pt x="47383" y="44166"/>
                  </a:lnTo>
                  <a:lnTo>
                    <a:pt x="41525" y="42717"/>
                  </a:lnTo>
                  <a:lnTo>
                    <a:pt x="38330" y="41572"/>
                  </a:lnTo>
                  <a:lnTo>
                    <a:pt x="33322" y="40077"/>
                  </a:lnTo>
                  <a:lnTo>
                    <a:pt x="35685" y="39648"/>
                  </a:lnTo>
                  <a:lnTo>
                    <a:pt x="41384" y="39726"/>
                  </a:lnTo>
                  <a:lnTo>
                    <a:pt x="48932" y="38745"/>
                  </a:lnTo>
                  <a:lnTo>
                    <a:pt x="52156" y="37109"/>
                  </a:lnTo>
                  <a:lnTo>
                    <a:pt x="57601" y="34047"/>
                  </a:lnTo>
                  <a:lnTo>
                    <a:pt x="62134" y="29564"/>
                  </a:lnTo>
                  <a:lnTo>
                    <a:pt x="69542" y="18684"/>
                  </a:lnTo>
                  <a:lnTo>
                    <a:pt x="73177" y="11549"/>
                  </a:lnTo>
                  <a:lnTo>
                    <a:pt x="74892" y="6309"/>
                  </a:lnTo>
                  <a:lnTo>
                    <a:pt x="75476" y="3780"/>
                  </a:lnTo>
                  <a:lnTo>
                    <a:pt x="75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4"/>
            <p:cNvSpPr/>
            <p:nvPr/>
          </p:nvSpPr>
          <p:spPr>
            <a:xfrm>
              <a:off x="6979136" y="582264"/>
              <a:ext cx="1175695" cy="1250776"/>
            </a:xfrm>
            <a:custGeom>
              <a:avLst/>
              <a:gdLst/>
              <a:ahLst/>
              <a:cxnLst/>
              <a:rect l="l" t="t" r="r" b="b"/>
              <a:pathLst>
                <a:path w="78734" h="83762" extrusionOk="0">
                  <a:moveTo>
                    <a:pt x="75982" y="3571"/>
                  </a:moveTo>
                  <a:lnTo>
                    <a:pt x="75982" y="3571"/>
                  </a:lnTo>
                  <a:cubicBezTo>
                    <a:pt x="75030" y="5597"/>
                    <a:pt x="73924" y="7546"/>
                    <a:pt x="72674" y="9402"/>
                  </a:cubicBezTo>
                  <a:lnTo>
                    <a:pt x="72674" y="9401"/>
                  </a:lnTo>
                  <a:cubicBezTo>
                    <a:pt x="72981" y="8421"/>
                    <a:pt x="73195" y="7414"/>
                    <a:pt x="73315" y="6393"/>
                  </a:cubicBezTo>
                  <a:cubicBezTo>
                    <a:pt x="74317" y="5531"/>
                    <a:pt x="75228" y="4592"/>
                    <a:pt x="75982" y="3571"/>
                  </a:cubicBezTo>
                  <a:close/>
                  <a:moveTo>
                    <a:pt x="77263" y="1755"/>
                  </a:moveTo>
                  <a:lnTo>
                    <a:pt x="77263" y="1755"/>
                  </a:lnTo>
                  <a:cubicBezTo>
                    <a:pt x="77230" y="3371"/>
                    <a:pt x="77115" y="4943"/>
                    <a:pt x="76856" y="6513"/>
                  </a:cubicBezTo>
                  <a:lnTo>
                    <a:pt x="76856" y="6511"/>
                  </a:lnTo>
                  <a:cubicBezTo>
                    <a:pt x="75855" y="7836"/>
                    <a:pt x="74859" y="8949"/>
                    <a:pt x="73352" y="9688"/>
                  </a:cubicBezTo>
                  <a:cubicBezTo>
                    <a:pt x="74951" y="7207"/>
                    <a:pt x="76284" y="4561"/>
                    <a:pt x="77263" y="1755"/>
                  </a:cubicBezTo>
                  <a:close/>
                  <a:moveTo>
                    <a:pt x="76656" y="7581"/>
                  </a:moveTo>
                  <a:lnTo>
                    <a:pt x="76656" y="7581"/>
                  </a:lnTo>
                  <a:cubicBezTo>
                    <a:pt x="76559" y="8042"/>
                    <a:pt x="76444" y="8506"/>
                    <a:pt x="76317" y="8969"/>
                  </a:cubicBezTo>
                  <a:cubicBezTo>
                    <a:pt x="75087" y="9871"/>
                    <a:pt x="73749" y="10616"/>
                    <a:pt x="72334" y="11188"/>
                  </a:cubicBezTo>
                  <a:cubicBezTo>
                    <a:pt x="72564" y="10863"/>
                    <a:pt x="72786" y="10534"/>
                    <a:pt x="73006" y="10204"/>
                  </a:cubicBezTo>
                  <a:lnTo>
                    <a:pt x="73005" y="10204"/>
                  </a:lnTo>
                  <a:cubicBezTo>
                    <a:pt x="74343" y="9673"/>
                    <a:pt x="75736" y="8771"/>
                    <a:pt x="76656" y="7581"/>
                  </a:cubicBezTo>
                  <a:close/>
                  <a:moveTo>
                    <a:pt x="76229" y="9287"/>
                  </a:moveTo>
                  <a:lnTo>
                    <a:pt x="76229" y="9287"/>
                  </a:lnTo>
                  <a:cubicBezTo>
                    <a:pt x="76192" y="9414"/>
                    <a:pt x="76162" y="9540"/>
                    <a:pt x="76123" y="9667"/>
                  </a:cubicBezTo>
                  <a:lnTo>
                    <a:pt x="76122" y="9667"/>
                  </a:lnTo>
                  <a:cubicBezTo>
                    <a:pt x="76091" y="9768"/>
                    <a:pt x="76055" y="9868"/>
                    <a:pt x="76022" y="9970"/>
                  </a:cubicBezTo>
                  <a:cubicBezTo>
                    <a:pt x="75228" y="10563"/>
                    <a:pt x="74427" y="11139"/>
                    <a:pt x="73568" y="11641"/>
                  </a:cubicBezTo>
                  <a:cubicBezTo>
                    <a:pt x="72773" y="12106"/>
                    <a:pt x="71934" y="12458"/>
                    <a:pt x="71106" y="12843"/>
                  </a:cubicBezTo>
                  <a:cubicBezTo>
                    <a:pt x="71396" y="12469"/>
                    <a:pt x="71681" y="12090"/>
                    <a:pt x="71960" y="11707"/>
                  </a:cubicBezTo>
                  <a:cubicBezTo>
                    <a:pt x="73485" y="11098"/>
                    <a:pt x="74922" y="10284"/>
                    <a:pt x="76229" y="9287"/>
                  </a:cubicBezTo>
                  <a:close/>
                  <a:moveTo>
                    <a:pt x="75877" y="10412"/>
                  </a:moveTo>
                  <a:lnTo>
                    <a:pt x="75877" y="10412"/>
                  </a:lnTo>
                  <a:cubicBezTo>
                    <a:pt x="75770" y="10728"/>
                    <a:pt x="75657" y="11044"/>
                    <a:pt x="75539" y="11358"/>
                  </a:cubicBezTo>
                  <a:cubicBezTo>
                    <a:pt x="74531" y="11984"/>
                    <a:pt x="73537" y="12629"/>
                    <a:pt x="72484" y="13184"/>
                  </a:cubicBezTo>
                  <a:cubicBezTo>
                    <a:pt x="71642" y="13628"/>
                    <a:pt x="70770" y="13993"/>
                    <a:pt x="69893" y="14348"/>
                  </a:cubicBezTo>
                  <a:cubicBezTo>
                    <a:pt x="70181" y="14007"/>
                    <a:pt x="70465" y="13663"/>
                    <a:pt x="70743" y="13314"/>
                  </a:cubicBezTo>
                  <a:lnTo>
                    <a:pt x="70742" y="13314"/>
                  </a:lnTo>
                  <a:cubicBezTo>
                    <a:pt x="72561" y="12787"/>
                    <a:pt x="74392" y="11660"/>
                    <a:pt x="75877" y="10412"/>
                  </a:cubicBezTo>
                  <a:close/>
                  <a:moveTo>
                    <a:pt x="75388" y="11761"/>
                  </a:moveTo>
                  <a:lnTo>
                    <a:pt x="75388" y="11761"/>
                  </a:lnTo>
                  <a:cubicBezTo>
                    <a:pt x="75299" y="11991"/>
                    <a:pt x="75205" y="12218"/>
                    <a:pt x="75111" y="12446"/>
                  </a:cubicBezTo>
                  <a:cubicBezTo>
                    <a:pt x="72665" y="14899"/>
                    <a:pt x="70011" y="16571"/>
                    <a:pt x="66812" y="17706"/>
                  </a:cubicBezTo>
                  <a:cubicBezTo>
                    <a:pt x="67723" y="16792"/>
                    <a:pt x="68602" y="15846"/>
                    <a:pt x="69446" y="14869"/>
                  </a:cubicBezTo>
                  <a:cubicBezTo>
                    <a:pt x="71513" y="14113"/>
                    <a:pt x="73599" y="13021"/>
                    <a:pt x="75388" y="11761"/>
                  </a:cubicBezTo>
                  <a:close/>
                  <a:moveTo>
                    <a:pt x="74776" y="13233"/>
                  </a:moveTo>
                  <a:lnTo>
                    <a:pt x="74776" y="13233"/>
                  </a:lnTo>
                  <a:cubicBezTo>
                    <a:pt x="74268" y="14379"/>
                    <a:pt x="73702" y="15501"/>
                    <a:pt x="73097" y="16602"/>
                  </a:cubicBezTo>
                  <a:cubicBezTo>
                    <a:pt x="70218" y="18538"/>
                    <a:pt x="67212" y="19847"/>
                    <a:pt x="63781" y="20539"/>
                  </a:cubicBezTo>
                  <a:cubicBezTo>
                    <a:pt x="64024" y="20327"/>
                    <a:pt x="64268" y="20115"/>
                    <a:pt x="64507" y="19899"/>
                  </a:cubicBezTo>
                  <a:cubicBezTo>
                    <a:pt x="65023" y="19433"/>
                    <a:pt x="65528" y="18956"/>
                    <a:pt x="66028" y="18473"/>
                  </a:cubicBezTo>
                  <a:cubicBezTo>
                    <a:pt x="69339" y="17731"/>
                    <a:pt x="72524" y="15796"/>
                    <a:pt x="74776" y="13233"/>
                  </a:cubicBezTo>
                  <a:close/>
                  <a:moveTo>
                    <a:pt x="72982" y="6675"/>
                  </a:moveTo>
                  <a:cubicBezTo>
                    <a:pt x="72489" y="8558"/>
                    <a:pt x="71753" y="10206"/>
                    <a:pt x="70888" y="11862"/>
                  </a:cubicBezTo>
                  <a:cubicBezTo>
                    <a:pt x="70265" y="12664"/>
                    <a:pt x="69618" y="13442"/>
                    <a:pt x="68947" y="14198"/>
                  </a:cubicBezTo>
                  <a:cubicBezTo>
                    <a:pt x="70051" y="12335"/>
                    <a:pt x="70814" y="10253"/>
                    <a:pt x="70966" y="8334"/>
                  </a:cubicBezTo>
                  <a:cubicBezTo>
                    <a:pt x="70969" y="8292"/>
                    <a:pt x="70939" y="8272"/>
                    <a:pt x="70908" y="8272"/>
                  </a:cubicBezTo>
                  <a:cubicBezTo>
                    <a:pt x="70879" y="8272"/>
                    <a:pt x="70848" y="8288"/>
                    <a:pt x="70837" y="8318"/>
                  </a:cubicBezTo>
                  <a:cubicBezTo>
                    <a:pt x="70172" y="10117"/>
                    <a:pt x="69687" y="11917"/>
                    <a:pt x="68732" y="13602"/>
                  </a:cubicBezTo>
                  <a:cubicBezTo>
                    <a:pt x="67926" y="15023"/>
                    <a:pt x="66897" y="16209"/>
                    <a:pt x="65840" y="17418"/>
                  </a:cubicBezTo>
                  <a:cubicBezTo>
                    <a:pt x="65507" y="17737"/>
                    <a:pt x="65168" y="18052"/>
                    <a:pt x="64826" y="18365"/>
                  </a:cubicBezTo>
                  <a:cubicBezTo>
                    <a:pt x="66019" y="16578"/>
                    <a:pt x="66944" y="14598"/>
                    <a:pt x="67496" y="12641"/>
                  </a:cubicBezTo>
                  <a:cubicBezTo>
                    <a:pt x="67509" y="12594"/>
                    <a:pt x="67464" y="12556"/>
                    <a:pt x="67423" y="12556"/>
                  </a:cubicBezTo>
                  <a:cubicBezTo>
                    <a:pt x="67402" y="12556"/>
                    <a:pt x="67382" y="12566"/>
                    <a:pt x="67371" y="12590"/>
                  </a:cubicBezTo>
                  <a:cubicBezTo>
                    <a:pt x="66090" y="15508"/>
                    <a:pt x="64548" y="17931"/>
                    <a:pt x="62619" y="20283"/>
                  </a:cubicBezTo>
                  <a:cubicBezTo>
                    <a:pt x="61326" y="21355"/>
                    <a:pt x="59992" y="22387"/>
                    <a:pt x="58618" y="23379"/>
                  </a:cubicBezTo>
                  <a:cubicBezTo>
                    <a:pt x="61175" y="20507"/>
                    <a:pt x="62820" y="16590"/>
                    <a:pt x="62654" y="12936"/>
                  </a:cubicBezTo>
                  <a:cubicBezTo>
                    <a:pt x="63664" y="12418"/>
                    <a:pt x="64673" y="11894"/>
                    <a:pt x="65673" y="11353"/>
                  </a:cubicBezTo>
                  <a:lnTo>
                    <a:pt x="65674" y="11353"/>
                  </a:lnTo>
                  <a:cubicBezTo>
                    <a:pt x="67999" y="10097"/>
                    <a:pt x="70695" y="8571"/>
                    <a:pt x="72982" y="6675"/>
                  </a:cubicBezTo>
                  <a:close/>
                  <a:moveTo>
                    <a:pt x="72682" y="17348"/>
                  </a:moveTo>
                  <a:lnTo>
                    <a:pt x="72682" y="17348"/>
                  </a:lnTo>
                  <a:cubicBezTo>
                    <a:pt x="72482" y="17700"/>
                    <a:pt x="72278" y="18051"/>
                    <a:pt x="72070" y="18400"/>
                  </a:cubicBezTo>
                  <a:cubicBezTo>
                    <a:pt x="71703" y="19019"/>
                    <a:pt x="71330" y="19641"/>
                    <a:pt x="70952" y="20265"/>
                  </a:cubicBezTo>
                  <a:cubicBezTo>
                    <a:pt x="67379" y="22152"/>
                    <a:pt x="63613" y="23461"/>
                    <a:pt x="59603" y="23921"/>
                  </a:cubicBezTo>
                  <a:cubicBezTo>
                    <a:pt x="60829" y="23000"/>
                    <a:pt x="62027" y="22041"/>
                    <a:pt x="63200" y="21042"/>
                  </a:cubicBezTo>
                  <a:cubicBezTo>
                    <a:pt x="66548" y="20634"/>
                    <a:pt x="69920" y="19350"/>
                    <a:pt x="72682" y="17348"/>
                  </a:cubicBezTo>
                  <a:close/>
                  <a:moveTo>
                    <a:pt x="70683" y="20705"/>
                  </a:moveTo>
                  <a:cubicBezTo>
                    <a:pt x="70262" y="21395"/>
                    <a:pt x="69832" y="22085"/>
                    <a:pt x="69396" y="22774"/>
                  </a:cubicBezTo>
                  <a:cubicBezTo>
                    <a:pt x="67483" y="24068"/>
                    <a:pt x="65569" y="25187"/>
                    <a:pt x="63278" y="25848"/>
                  </a:cubicBezTo>
                  <a:cubicBezTo>
                    <a:pt x="61497" y="26363"/>
                    <a:pt x="59763" y="26539"/>
                    <a:pt x="57995" y="26539"/>
                  </a:cubicBezTo>
                  <a:cubicBezTo>
                    <a:pt x="57342" y="26539"/>
                    <a:pt x="56684" y="26515"/>
                    <a:pt x="56017" y="26475"/>
                  </a:cubicBezTo>
                  <a:cubicBezTo>
                    <a:pt x="56972" y="25830"/>
                    <a:pt x="57914" y="25166"/>
                    <a:pt x="58845" y="24486"/>
                  </a:cubicBezTo>
                  <a:cubicBezTo>
                    <a:pt x="63059" y="24173"/>
                    <a:pt x="67126" y="22980"/>
                    <a:pt x="70683" y="20705"/>
                  </a:cubicBezTo>
                  <a:close/>
                  <a:moveTo>
                    <a:pt x="62384" y="13076"/>
                  </a:moveTo>
                  <a:lnTo>
                    <a:pt x="62384" y="13076"/>
                  </a:lnTo>
                  <a:cubicBezTo>
                    <a:pt x="62079" y="15569"/>
                    <a:pt x="61597" y="17876"/>
                    <a:pt x="60416" y="20137"/>
                  </a:cubicBezTo>
                  <a:cubicBezTo>
                    <a:pt x="59433" y="22020"/>
                    <a:pt x="58128" y="23485"/>
                    <a:pt x="56591" y="24804"/>
                  </a:cubicBezTo>
                  <a:cubicBezTo>
                    <a:pt x="55916" y="25266"/>
                    <a:pt x="55235" y="25720"/>
                    <a:pt x="54549" y="26167"/>
                  </a:cubicBezTo>
                  <a:cubicBezTo>
                    <a:pt x="56691" y="23648"/>
                    <a:pt x="58315" y="20598"/>
                    <a:pt x="59239" y="17536"/>
                  </a:cubicBezTo>
                  <a:cubicBezTo>
                    <a:pt x="59253" y="17490"/>
                    <a:pt x="59209" y="17454"/>
                    <a:pt x="59169" y="17454"/>
                  </a:cubicBezTo>
                  <a:cubicBezTo>
                    <a:pt x="59149" y="17454"/>
                    <a:pt x="59129" y="17464"/>
                    <a:pt x="59119" y="17487"/>
                  </a:cubicBezTo>
                  <a:cubicBezTo>
                    <a:pt x="57489" y="21422"/>
                    <a:pt x="55262" y="24568"/>
                    <a:pt x="52401" y="27539"/>
                  </a:cubicBezTo>
                  <a:cubicBezTo>
                    <a:pt x="50583" y="28674"/>
                    <a:pt x="48728" y="29774"/>
                    <a:pt x="46857" y="30857"/>
                  </a:cubicBezTo>
                  <a:cubicBezTo>
                    <a:pt x="49072" y="28902"/>
                    <a:pt x="51094" y="26595"/>
                    <a:pt x="52898" y="24419"/>
                  </a:cubicBezTo>
                  <a:cubicBezTo>
                    <a:pt x="54698" y="22246"/>
                    <a:pt x="56710" y="19350"/>
                    <a:pt x="55750" y="16433"/>
                  </a:cubicBezTo>
                  <a:cubicBezTo>
                    <a:pt x="57956" y="15305"/>
                    <a:pt x="60176" y="14205"/>
                    <a:pt x="62384" y="13076"/>
                  </a:cubicBezTo>
                  <a:close/>
                  <a:moveTo>
                    <a:pt x="68757" y="23781"/>
                  </a:moveTo>
                  <a:cubicBezTo>
                    <a:pt x="67584" y="25590"/>
                    <a:pt x="66352" y="27372"/>
                    <a:pt x="65046" y="29073"/>
                  </a:cubicBezTo>
                  <a:cubicBezTo>
                    <a:pt x="62772" y="29877"/>
                    <a:pt x="60623" y="30695"/>
                    <a:pt x="58145" y="30968"/>
                  </a:cubicBezTo>
                  <a:cubicBezTo>
                    <a:pt x="57403" y="31050"/>
                    <a:pt x="56663" y="31088"/>
                    <a:pt x="55927" y="31088"/>
                  </a:cubicBezTo>
                  <a:cubicBezTo>
                    <a:pt x="53912" y="31088"/>
                    <a:pt x="51915" y="30801"/>
                    <a:pt x="49940" y="30325"/>
                  </a:cubicBezTo>
                  <a:cubicBezTo>
                    <a:pt x="51270" y="29530"/>
                    <a:pt x="52586" y="28714"/>
                    <a:pt x="53889" y="27880"/>
                  </a:cubicBezTo>
                  <a:cubicBezTo>
                    <a:pt x="55187" y="28280"/>
                    <a:pt x="56554" y="28480"/>
                    <a:pt x="57919" y="28480"/>
                  </a:cubicBezTo>
                  <a:cubicBezTo>
                    <a:pt x="59216" y="28480"/>
                    <a:pt x="60512" y="28299"/>
                    <a:pt x="61747" y="27938"/>
                  </a:cubicBezTo>
                  <a:cubicBezTo>
                    <a:pt x="61843" y="27909"/>
                    <a:pt x="61806" y="27785"/>
                    <a:pt x="61719" y="27785"/>
                  </a:cubicBezTo>
                  <a:cubicBezTo>
                    <a:pt x="61714" y="27785"/>
                    <a:pt x="61708" y="27785"/>
                    <a:pt x="61703" y="27786"/>
                  </a:cubicBezTo>
                  <a:cubicBezTo>
                    <a:pt x="60683" y="27944"/>
                    <a:pt x="59694" y="28022"/>
                    <a:pt x="58716" y="28022"/>
                  </a:cubicBezTo>
                  <a:cubicBezTo>
                    <a:pt x="57290" y="28022"/>
                    <a:pt x="55887" y="27856"/>
                    <a:pt x="54440" y="27524"/>
                  </a:cubicBezTo>
                  <a:cubicBezTo>
                    <a:pt x="54738" y="27330"/>
                    <a:pt x="55035" y="27136"/>
                    <a:pt x="55330" y="26940"/>
                  </a:cubicBezTo>
                  <a:cubicBezTo>
                    <a:pt x="56242" y="27117"/>
                    <a:pt x="57198" y="27204"/>
                    <a:pt x="58173" y="27204"/>
                  </a:cubicBezTo>
                  <a:cubicBezTo>
                    <a:pt x="61863" y="27204"/>
                    <a:pt x="65830" y="25969"/>
                    <a:pt x="68757" y="23781"/>
                  </a:cubicBezTo>
                  <a:close/>
                  <a:moveTo>
                    <a:pt x="55520" y="16550"/>
                  </a:moveTo>
                  <a:lnTo>
                    <a:pt x="55520" y="16550"/>
                  </a:lnTo>
                  <a:cubicBezTo>
                    <a:pt x="56115" y="20481"/>
                    <a:pt x="53416" y="23384"/>
                    <a:pt x="50863" y="26111"/>
                  </a:cubicBezTo>
                  <a:cubicBezTo>
                    <a:pt x="48696" y="28425"/>
                    <a:pt x="46238" y="30357"/>
                    <a:pt x="43951" y="32521"/>
                  </a:cubicBezTo>
                  <a:cubicBezTo>
                    <a:pt x="42157" y="33540"/>
                    <a:pt x="40355" y="34552"/>
                    <a:pt x="38558" y="35571"/>
                  </a:cubicBezTo>
                  <a:cubicBezTo>
                    <a:pt x="39779" y="34344"/>
                    <a:pt x="40906" y="33016"/>
                    <a:pt x="42171" y="31825"/>
                  </a:cubicBezTo>
                  <a:cubicBezTo>
                    <a:pt x="43651" y="30432"/>
                    <a:pt x="45161" y="29065"/>
                    <a:pt x="46564" y="27593"/>
                  </a:cubicBezTo>
                  <a:cubicBezTo>
                    <a:pt x="49036" y="24997"/>
                    <a:pt x="51325" y="21940"/>
                    <a:pt x="52076" y="18368"/>
                  </a:cubicBezTo>
                  <a:cubicBezTo>
                    <a:pt x="53218" y="17747"/>
                    <a:pt x="54366" y="17141"/>
                    <a:pt x="55520" y="16550"/>
                  </a:cubicBezTo>
                  <a:close/>
                  <a:moveTo>
                    <a:pt x="64344" y="29955"/>
                  </a:moveTo>
                  <a:lnTo>
                    <a:pt x="64344" y="29955"/>
                  </a:lnTo>
                  <a:cubicBezTo>
                    <a:pt x="63714" y="30742"/>
                    <a:pt x="63072" y="31517"/>
                    <a:pt x="62405" y="32258"/>
                  </a:cubicBezTo>
                  <a:cubicBezTo>
                    <a:pt x="61558" y="33200"/>
                    <a:pt x="60643" y="34078"/>
                    <a:pt x="59669" y="34887"/>
                  </a:cubicBezTo>
                  <a:cubicBezTo>
                    <a:pt x="57233" y="35663"/>
                    <a:pt x="54865" y="36326"/>
                    <a:pt x="52212" y="36347"/>
                  </a:cubicBezTo>
                  <a:cubicBezTo>
                    <a:pt x="52162" y="36348"/>
                    <a:pt x="52112" y="36348"/>
                    <a:pt x="52062" y="36348"/>
                  </a:cubicBezTo>
                  <a:cubicBezTo>
                    <a:pt x="48968" y="36348"/>
                    <a:pt x="46006" y="35574"/>
                    <a:pt x="43263" y="34176"/>
                  </a:cubicBezTo>
                  <a:cubicBezTo>
                    <a:pt x="44802" y="33310"/>
                    <a:pt x="46335" y="32435"/>
                    <a:pt x="47862" y="31552"/>
                  </a:cubicBezTo>
                  <a:cubicBezTo>
                    <a:pt x="49723" y="32577"/>
                    <a:pt x="51762" y="33075"/>
                    <a:pt x="53866" y="33075"/>
                  </a:cubicBezTo>
                  <a:cubicBezTo>
                    <a:pt x="54179" y="33075"/>
                    <a:pt x="54492" y="33064"/>
                    <a:pt x="54807" y="33042"/>
                  </a:cubicBezTo>
                  <a:cubicBezTo>
                    <a:pt x="54886" y="33035"/>
                    <a:pt x="54886" y="32917"/>
                    <a:pt x="54807" y="32917"/>
                  </a:cubicBezTo>
                  <a:cubicBezTo>
                    <a:pt x="54807" y="32917"/>
                    <a:pt x="54806" y="32917"/>
                    <a:pt x="54805" y="32917"/>
                  </a:cubicBezTo>
                  <a:cubicBezTo>
                    <a:pt x="54724" y="32919"/>
                    <a:pt x="54642" y="32919"/>
                    <a:pt x="54562" y="32919"/>
                  </a:cubicBezTo>
                  <a:cubicBezTo>
                    <a:pt x="52334" y="32919"/>
                    <a:pt x="50331" y="32334"/>
                    <a:pt x="48423" y="31224"/>
                  </a:cubicBezTo>
                  <a:cubicBezTo>
                    <a:pt x="48760" y="31027"/>
                    <a:pt x="49096" y="30828"/>
                    <a:pt x="49431" y="30629"/>
                  </a:cubicBezTo>
                  <a:cubicBezTo>
                    <a:pt x="49435" y="30755"/>
                    <a:pt x="49503" y="30876"/>
                    <a:pt x="49661" y="30917"/>
                  </a:cubicBezTo>
                  <a:cubicBezTo>
                    <a:pt x="51539" y="31414"/>
                    <a:pt x="53668" y="31694"/>
                    <a:pt x="55831" y="31694"/>
                  </a:cubicBezTo>
                  <a:cubicBezTo>
                    <a:pt x="58787" y="31694"/>
                    <a:pt x="61808" y="31170"/>
                    <a:pt x="64344" y="29955"/>
                  </a:cubicBezTo>
                  <a:close/>
                  <a:moveTo>
                    <a:pt x="42634" y="34530"/>
                  </a:moveTo>
                  <a:cubicBezTo>
                    <a:pt x="45505" y="36016"/>
                    <a:pt x="49120" y="36957"/>
                    <a:pt x="52662" y="36957"/>
                  </a:cubicBezTo>
                  <a:cubicBezTo>
                    <a:pt x="54513" y="36957"/>
                    <a:pt x="56344" y="36700"/>
                    <a:pt x="58038" y="36130"/>
                  </a:cubicBezTo>
                  <a:lnTo>
                    <a:pt x="58038" y="36130"/>
                  </a:lnTo>
                  <a:cubicBezTo>
                    <a:pt x="56621" y="37120"/>
                    <a:pt x="55101" y="37952"/>
                    <a:pt x="53504" y="38614"/>
                  </a:cubicBezTo>
                  <a:cubicBezTo>
                    <a:pt x="51181" y="39017"/>
                    <a:pt x="48922" y="39471"/>
                    <a:pt x="46523" y="39471"/>
                  </a:cubicBezTo>
                  <a:cubicBezTo>
                    <a:pt x="46382" y="39471"/>
                    <a:pt x="46240" y="39469"/>
                    <a:pt x="46097" y="39466"/>
                  </a:cubicBezTo>
                  <a:cubicBezTo>
                    <a:pt x="42984" y="39394"/>
                    <a:pt x="39931" y="38779"/>
                    <a:pt x="37020" y="37698"/>
                  </a:cubicBezTo>
                  <a:cubicBezTo>
                    <a:pt x="38377" y="36922"/>
                    <a:pt x="39738" y="36153"/>
                    <a:pt x="41103" y="35389"/>
                  </a:cubicBezTo>
                  <a:cubicBezTo>
                    <a:pt x="42359" y="36320"/>
                    <a:pt x="44136" y="36752"/>
                    <a:pt x="45576" y="37141"/>
                  </a:cubicBezTo>
                  <a:cubicBezTo>
                    <a:pt x="45583" y="37142"/>
                    <a:pt x="45589" y="37143"/>
                    <a:pt x="45594" y="37143"/>
                  </a:cubicBezTo>
                  <a:cubicBezTo>
                    <a:pt x="45658" y="37143"/>
                    <a:pt x="45677" y="37042"/>
                    <a:pt x="45606" y="37020"/>
                  </a:cubicBezTo>
                  <a:cubicBezTo>
                    <a:pt x="44699" y="36743"/>
                    <a:pt x="43842" y="36368"/>
                    <a:pt x="43010" y="35912"/>
                  </a:cubicBezTo>
                  <a:cubicBezTo>
                    <a:pt x="42550" y="35660"/>
                    <a:pt x="42112" y="35352"/>
                    <a:pt x="41660" y="35077"/>
                  </a:cubicBezTo>
                  <a:cubicBezTo>
                    <a:pt x="41984" y="34895"/>
                    <a:pt x="42310" y="34713"/>
                    <a:pt x="42634" y="34530"/>
                  </a:cubicBezTo>
                  <a:close/>
                  <a:moveTo>
                    <a:pt x="17236" y="39765"/>
                  </a:moveTo>
                  <a:lnTo>
                    <a:pt x="17236" y="39765"/>
                  </a:lnTo>
                  <a:cubicBezTo>
                    <a:pt x="17220" y="39785"/>
                    <a:pt x="17204" y="39805"/>
                    <a:pt x="17189" y="39825"/>
                  </a:cubicBezTo>
                  <a:cubicBezTo>
                    <a:pt x="17189" y="39819"/>
                    <a:pt x="17189" y="39814"/>
                    <a:pt x="17189" y="39809"/>
                  </a:cubicBezTo>
                  <a:cubicBezTo>
                    <a:pt x="17204" y="39795"/>
                    <a:pt x="17220" y="39780"/>
                    <a:pt x="17236" y="39765"/>
                  </a:cubicBezTo>
                  <a:close/>
                  <a:moveTo>
                    <a:pt x="36412" y="38047"/>
                  </a:moveTo>
                  <a:cubicBezTo>
                    <a:pt x="39641" y="39289"/>
                    <a:pt x="43501" y="40146"/>
                    <a:pt x="47263" y="40146"/>
                  </a:cubicBezTo>
                  <a:cubicBezTo>
                    <a:pt x="47631" y="40146"/>
                    <a:pt x="47998" y="40137"/>
                    <a:pt x="48363" y="40121"/>
                  </a:cubicBezTo>
                  <a:lnTo>
                    <a:pt x="48363" y="40121"/>
                  </a:lnTo>
                  <a:cubicBezTo>
                    <a:pt x="46173" y="40528"/>
                    <a:pt x="43951" y="40688"/>
                    <a:pt x="41726" y="40688"/>
                  </a:cubicBezTo>
                  <a:cubicBezTo>
                    <a:pt x="41229" y="40688"/>
                    <a:pt x="40732" y="40680"/>
                    <a:pt x="40235" y="40665"/>
                  </a:cubicBezTo>
                  <a:cubicBezTo>
                    <a:pt x="37861" y="40592"/>
                    <a:pt x="35419" y="40118"/>
                    <a:pt x="33030" y="40027"/>
                  </a:cubicBezTo>
                  <a:cubicBezTo>
                    <a:pt x="34150" y="39356"/>
                    <a:pt x="35277" y="38696"/>
                    <a:pt x="36412" y="38047"/>
                  </a:cubicBezTo>
                  <a:close/>
                  <a:moveTo>
                    <a:pt x="51720" y="18561"/>
                  </a:moveTo>
                  <a:lnTo>
                    <a:pt x="51720" y="18561"/>
                  </a:lnTo>
                  <a:cubicBezTo>
                    <a:pt x="50423" y="22462"/>
                    <a:pt x="48057" y="25559"/>
                    <a:pt x="45125" y="28429"/>
                  </a:cubicBezTo>
                  <a:cubicBezTo>
                    <a:pt x="42662" y="30840"/>
                    <a:pt x="39522" y="33056"/>
                    <a:pt x="37596" y="35937"/>
                  </a:cubicBezTo>
                  <a:cubicBezTo>
                    <a:pt x="37556" y="35992"/>
                    <a:pt x="37552" y="36065"/>
                    <a:pt x="37586" y="36124"/>
                  </a:cubicBezTo>
                  <a:cubicBezTo>
                    <a:pt x="35794" y="37145"/>
                    <a:pt x="34016" y="38183"/>
                    <a:pt x="32251" y="39235"/>
                  </a:cubicBezTo>
                  <a:cubicBezTo>
                    <a:pt x="34231" y="35324"/>
                    <a:pt x="37380" y="32747"/>
                    <a:pt x="40845" y="30034"/>
                  </a:cubicBezTo>
                  <a:cubicBezTo>
                    <a:pt x="43877" y="27662"/>
                    <a:pt x="46914" y="25168"/>
                    <a:pt x="48658" y="21662"/>
                  </a:cubicBezTo>
                  <a:cubicBezTo>
                    <a:pt x="48692" y="21593"/>
                    <a:pt x="48632" y="21531"/>
                    <a:pt x="48574" y="21531"/>
                  </a:cubicBezTo>
                  <a:cubicBezTo>
                    <a:pt x="48548" y="21531"/>
                    <a:pt x="48522" y="21544"/>
                    <a:pt x="48506" y="21575"/>
                  </a:cubicBezTo>
                  <a:cubicBezTo>
                    <a:pt x="44505" y="29110"/>
                    <a:pt x="34020" y="31519"/>
                    <a:pt x="31272" y="39829"/>
                  </a:cubicBezTo>
                  <a:cubicBezTo>
                    <a:pt x="30532" y="40281"/>
                    <a:pt x="29797" y="40737"/>
                    <a:pt x="29066" y="41200"/>
                  </a:cubicBezTo>
                  <a:cubicBezTo>
                    <a:pt x="29853" y="36338"/>
                    <a:pt x="33670" y="33257"/>
                    <a:pt x="37477" y="30507"/>
                  </a:cubicBezTo>
                  <a:cubicBezTo>
                    <a:pt x="37523" y="30473"/>
                    <a:pt x="37493" y="30404"/>
                    <a:pt x="37450" y="30404"/>
                  </a:cubicBezTo>
                  <a:cubicBezTo>
                    <a:pt x="37441" y="30404"/>
                    <a:pt x="37431" y="30407"/>
                    <a:pt x="37422" y="30414"/>
                  </a:cubicBezTo>
                  <a:cubicBezTo>
                    <a:pt x="33485" y="33223"/>
                    <a:pt x="29133" y="36396"/>
                    <a:pt x="28391" y="41527"/>
                  </a:cubicBezTo>
                  <a:cubicBezTo>
                    <a:pt x="28386" y="41560"/>
                    <a:pt x="28388" y="41594"/>
                    <a:pt x="28396" y="41628"/>
                  </a:cubicBezTo>
                  <a:cubicBezTo>
                    <a:pt x="27551" y="42170"/>
                    <a:pt x="26715" y="42723"/>
                    <a:pt x="25889" y="43284"/>
                  </a:cubicBezTo>
                  <a:cubicBezTo>
                    <a:pt x="26719" y="38557"/>
                    <a:pt x="30145" y="35015"/>
                    <a:pt x="33743" y="32084"/>
                  </a:cubicBezTo>
                  <a:cubicBezTo>
                    <a:pt x="36496" y="29842"/>
                    <a:pt x="39806" y="27672"/>
                    <a:pt x="41815" y="24654"/>
                  </a:cubicBezTo>
                  <a:cubicBezTo>
                    <a:pt x="44160" y="23067"/>
                    <a:pt x="46551" y="21552"/>
                    <a:pt x="48987" y="20109"/>
                  </a:cubicBezTo>
                  <a:cubicBezTo>
                    <a:pt x="49889" y="19575"/>
                    <a:pt x="50803" y="19064"/>
                    <a:pt x="51720" y="18561"/>
                  </a:cubicBezTo>
                  <a:close/>
                  <a:moveTo>
                    <a:pt x="27333" y="44700"/>
                  </a:moveTo>
                  <a:lnTo>
                    <a:pt x="27333" y="44700"/>
                  </a:lnTo>
                  <a:cubicBezTo>
                    <a:pt x="27561" y="44714"/>
                    <a:pt x="27786" y="44739"/>
                    <a:pt x="28009" y="44771"/>
                  </a:cubicBezTo>
                  <a:cubicBezTo>
                    <a:pt x="28088" y="44844"/>
                    <a:pt x="28170" y="44915"/>
                    <a:pt x="28250" y="44987"/>
                  </a:cubicBezTo>
                  <a:cubicBezTo>
                    <a:pt x="27951" y="44871"/>
                    <a:pt x="27644" y="44776"/>
                    <a:pt x="27333" y="44700"/>
                  </a:cubicBezTo>
                  <a:close/>
                  <a:moveTo>
                    <a:pt x="52770" y="45033"/>
                  </a:moveTo>
                  <a:cubicBezTo>
                    <a:pt x="52743" y="45088"/>
                    <a:pt x="52716" y="45142"/>
                    <a:pt x="52687" y="45195"/>
                  </a:cubicBezTo>
                  <a:cubicBezTo>
                    <a:pt x="52706" y="45148"/>
                    <a:pt x="52726" y="45102"/>
                    <a:pt x="52743" y="45054"/>
                  </a:cubicBezTo>
                  <a:cubicBezTo>
                    <a:pt x="52752" y="45047"/>
                    <a:pt x="52761" y="45039"/>
                    <a:pt x="52770" y="45033"/>
                  </a:cubicBezTo>
                  <a:close/>
                  <a:moveTo>
                    <a:pt x="40539" y="25524"/>
                  </a:moveTo>
                  <a:cubicBezTo>
                    <a:pt x="37973" y="28155"/>
                    <a:pt x="35188" y="30390"/>
                    <a:pt x="32311" y="32780"/>
                  </a:cubicBezTo>
                  <a:cubicBezTo>
                    <a:pt x="28982" y="35546"/>
                    <a:pt x="25978" y="38882"/>
                    <a:pt x="25275" y="43295"/>
                  </a:cubicBezTo>
                  <a:cubicBezTo>
                    <a:pt x="25253" y="43418"/>
                    <a:pt x="25308" y="43542"/>
                    <a:pt x="25415" y="43608"/>
                  </a:cubicBezTo>
                  <a:cubicBezTo>
                    <a:pt x="25139" y="43798"/>
                    <a:pt x="24863" y="43989"/>
                    <a:pt x="24590" y="44181"/>
                  </a:cubicBezTo>
                  <a:cubicBezTo>
                    <a:pt x="24437" y="44248"/>
                    <a:pt x="24285" y="44321"/>
                    <a:pt x="24134" y="44404"/>
                  </a:cubicBezTo>
                  <a:cubicBezTo>
                    <a:pt x="24050" y="44447"/>
                    <a:pt x="23990" y="44527"/>
                    <a:pt x="23973" y="44621"/>
                  </a:cubicBezTo>
                  <a:cubicBezTo>
                    <a:pt x="23786" y="44755"/>
                    <a:pt x="23600" y="44887"/>
                    <a:pt x="23415" y="45022"/>
                  </a:cubicBezTo>
                  <a:cubicBezTo>
                    <a:pt x="23925" y="42975"/>
                    <a:pt x="24701" y="41053"/>
                    <a:pt x="25859" y="39264"/>
                  </a:cubicBezTo>
                  <a:cubicBezTo>
                    <a:pt x="25870" y="39246"/>
                    <a:pt x="25852" y="39225"/>
                    <a:pt x="25835" y="39225"/>
                  </a:cubicBezTo>
                  <a:cubicBezTo>
                    <a:pt x="25829" y="39225"/>
                    <a:pt x="25823" y="39228"/>
                    <a:pt x="25818" y="39233"/>
                  </a:cubicBezTo>
                  <a:cubicBezTo>
                    <a:pt x="24275" y="41115"/>
                    <a:pt x="23153" y="43239"/>
                    <a:pt x="22608" y="45619"/>
                  </a:cubicBezTo>
                  <a:cubicBezTo>
                    <a:pt x="21926" y="46127"/>
                    <a:pt x="21253" y="46645"/>
                    <a:pt x="20590" y="47174"/>
                  </a:cubicBezTo>
                  <a:cubicBezTo>
                    <a:pt x="22280" y="40820"/>
                    <a:pt x="27004" y="36013"/>
                    <a:pt x="32011" y="31932"/>
                  </a:cubicBezTo>
                  <a:cubicBezTo>
                    <a:pt x="34764" y="29687"/>
                    <a:pt x="37607" y="27550"/>
                    <a:pt x="40539" y="25524"/>
                  </a:cubicBezTo>
                  <a:close/>
                  <a:moveTo>
                    <a:pt x="31859" y="40734"/>
                  </a:moveTo>
                  <a:cubicBezTo>
                    <a:pt x="36210" y="42403"/>
                    <a:pt x="40745" y="43683"/>
                    <a:pt x="45195" y="45046"/>
                  </a:cubicBezTo>
                  <a:cubicBezTo>
                    <a:pt x="46573" y="45468"/>
                    <a:pt x="48204" y="45910"/>
                    <a:pt x="49733" y="45910"/>
                  </a:cubicBezTo>
                  <a:cubicBezTo>
                    <a:pt x="50570" y="45910"/>
                    <a:pt x="51376" y="45778"/>
                    <a:pt x="52093" y="45438"/>
                  </a:cubicBezTo>
                  <a:lnTo>
                    <a:pt x="52093" y="45438"/>
                  </a:lnTo>
                  <a:cubicBezTo>
                    <a:pt x="50573" y="47591"/>
                    <a:pt x="48408" y="48387"/>
                    <a:pt x="46070" y="48387"/>
                  </a:cubicBezTo>
                  <a:cubicBezTo>
                    <a:pt x="43630" y="48387"/>
                    <a:pt x="41001" y="47520"/>
                    <a:pt x="38720" y="46425"/>
                  </a:cubicBezTo>
                  <a:cubicBezTo>
                    <a:pt x="35496" y="44877"/>
                    <a:pt x="32268" y="43111"/>
                    <a:pt x="28707" y="43111"/>
                  </a:cubicBezTo>
                  <a:cubicBezTo>
                    <a:pt x="28496" y="43111"/>
                    <a:pt x="28283" y="43117"/>
                    <a:pt x="28069" y="43130"/>
                  </a:cubicBezTo>
                  <a:cubicBezTo>
                    <a:pt x="29318" y="42309"/>
                    <a:pt x="30580" y="41510"/>
                    <a:pt x="31859" y="40734"/>
                  </a:cubicBezTo>
                  <a:close/>
                  <a:moveTo>
                    <a:pt x="28731" y="43654"/>
                  </a:moveTo>
                  <a:cubicBezTo>
                    <a:pt x="33991" y="43654"/>
                    <a:pt x="38458" y="47564"/>
                    <a:pt x="43562" y="48656"/>
                  </a:cubicBezTo>
                  <a:cubicBezTo>
                    <a:pt x="44266" y="48807"/>
                    <a:pt x="45033" y="48888"/>
                    <a:pt x="45816" y="48888"/>
                  </a:cubicBezTo>
                  <a:cubicBezTo>
                    <a:pt x="47100" y="48888"/>
                    <a:pt x="48429" y="48669"/>
                    <a:pt x="49593" y="48179"/>
                  </a:cubicBezTo>
                  <a:lnTo>
                    <a:pt x="49593" y="48179"/>
                  </a:lnTo>
                  <a:cubicBezTo>
                    <a:pt x="48063" y="48950"/>
                    <a:pt x="46246" y="49274"/>
                    <a:pt x="44407" y="49274"/>
                  </a:cubicBezTo>
                  <a:cubicBezTo>
                    <a:pt x="42318" y="49274"/>
                    <a:pt x="40201" y="48856"/>
                    <a:pt x="38449" y="48203"/>
                  </a:cubicBezTo>
                  <a:lnTo>
                    <a:pt x="38448" y="48204"/>
                  </a:lnTo>
                  <a:cubicBezTo>
                    <a:pt x="35379" y="47058"/>
                    <a:pt x="31610" y="44182"/>
                    <a:pt x="27977" y="43739"/>
                  </a:cubicBezTo>
                  <a:lnTo>
                    <a:pt x="27907" y="43686"/>
                  </a:lnTo>
                  <a:cubicBezTo>
                    <a:pt x="28184" y="43665"/>
                    <a:pt x="28458" y="43654"/>
                    <a:pt x="28731" y="43654"/>
                  </a:cubicBezTo>
                  <a:close/>
                  <a:moveTo>
                    <a:pt x="25364" y="32930"/>
                  </a:moveTo>
                  <a:cubicBezTo>
                    <a:pt x="21789" y="37296"/>
                    <a:pt x="18547" y="42306"/>
                    <a:pt x="19102" y="48087"/>
                  </a:cubicBezTo>
                  <a:cubicBezTo>
                    <a:pt x="19098" y="48193"/>
                    <a:pt x="19092" y="48299"/>
                    <a:pt x="19092" y="48403"/>
                  </a:cubicBezTo>
                  <a:lnTo>
                    <a:pt x="19091" y="48403"/>
                  </a:lnTo>
                  <a:cubicBezTo>
                    <a:pt x="18371" y="49013"/>
                    <a:pt x="17664" y="49635"/>
                    <a:pt x="16971" y="50274"/>
                  </a:cubicBezTo>
                  <a:cubicBezTo>
                    <a:pt x="17252" y="46557"/>
                    <a:pt x="18200" y="42978"/>
                    <a:pt x="19994" y="39679"/>
                  </a:cubicBezTo>
                  <a:cubicBezTo>
                    <a:pt x="21417" y="37060"/>
                    <a:pt x="23275" y="34927"/>
                    <a:pt x="25364" y="32930"/>
                  </a:cubicBezTo>
                  <a:close/>
                  <a:moveTo>
                    <a:pt x="24443" y="33175"/>
                  </a:moveTo>
                  <a:cubicBezTo>
                    <a:pt x="19672" y="37592"/>
                    <a:pt x="16804" y="44455"/>
                    <a:pt x="16459" y="50750"/>
                  </a:cubicBezTo>
                  <a:cubicBezTo>
                    <a:pt x="16181" y="51012"/>
                    <a:pt x="15906" y="51277"/>
                    <a:pt x="15633" y="51545"/>
                  </a:cubicBezTo>
                  <a:cubicBezTo>
                    <a:pt x="15356" y="45686"/>
                    <a:pt x="17507" y="40118"/>
                    <a:pt x="21385" y="35920"/>
                  </a:cubicBezTo>
                  <a:cubicBezTo>
                    <a:pt x="22327" y="34924"/>
                    <a:pt x="23350" y="34006"/>
                    <a:pt x="24443" y="33175"/>
                  </a:cubicBezTo>
                  <a:close/>
                  <a:moveTo>
                    <a:pt x="16617" y="43043"/>
                  </a:moveTo>
                  <a:lnTo>
                    <a:pt x="16617" y="43043"/>
                  </a:lnTo>
                  <a:cubicBezTo>
                    <a:pt x="15554" y="45873"/>
                    <a:pt x="15054" y="48921"/>
                    <a:pt x="15212" y="51966"/>
                  </a:cubicBezTo>
                  <a:lnTo>
                    <a:pt x="15212" y="51967"/>
                  </a:lnTo>
                  <a:cubicBezTo>
                    <a:pt x="14916" y="52263"/>
                    <a:pt x="14625" y="52561"/>
                    <a:pt x="14337" y="52863"/>
                  </a:cubicBezTo>
                  <a:cubicBezTo>
                    <a:pt x="14449" y="49473"/>
                    <a:pt x="15224" y="46136"/>
                    <a:pt x="16617" y="43043"/>
                  </a:cubicBezTo>
                  <a:close/>
                  <a:moveTo>
                    <a:pt x="25479" y="44894"/>
                  </a:moveTo>
                  <a:cubicBezTo>
                    <a:pt x="30994" y="45415"/>
                    <a:pt x="33931" y="51637"/>
                    <a:pt x="39091" y="53128"/>
                  </a:cubicBezTo>
                  <a:cubicBezTo>
                    <a:pt x="38934" y="53137"/>
                    <a:pt x="38777" y="53141"/>
                    <a:pt x="38620" y="53141"/>
                  </a:cubicBezTo>
                  <a:cubicBezTo>
                    <a:pt x="34689" y="53141"/>
                    <a:pt x="31129" y="50471"/>
                    <a:pt x="27532" y="48983"/>
                  </a:cubicBezTo>
                  <a:lnTo>
                    <a:pt x="27532" y="48984"/>
                  </a:lnTo>
                  <a:cubicBezTo>
                    <a:pt x="26057" y="48373"/>
                    <a:pt x="24194" y="47844"/>
                    <a:pt x="22411" y="47844"/>
                  </a:cubicBezTo>
                  <a:cubicBezTo>
                    <a:pt x="22106" y="47844"/>
                    <a:pt x="21803" y="47859"/>
                    <a:pt x="21505" y="47892"/>
                  </a:cubicBezTo>
                  <a:cubicBezTo>
                    <a:pt x="22816" y="46834"/>
                    <a:pt x="24147" y="45833"/>
                    <a:pt x="25479" y="44894"/>
                  </a:cubicBezTo>
                  <a:close/>
                  <a:moveTo>
                    <a:pt x="22963" y="48709"/>
                  </a:moveTo>
                  <a:cubicBezTo>
                    <a:pt x="23542" y="48709"/>
                    <a:pt x="24139" y="48770"/>
                    <a:pt x="24775" y="48904"/>
                  </a:cubicBezTo>
                  <a:cubicBezTo>
                    <a:pt x="27110" y="49399"/>
                    <a:pt x="29210" y="50621"/>
                    <a:pt x="31317" y="51687"/>
                  </a:cubicBezTo>
                  <a:cubicBezTo>
                    <a:pt x="32145" y="52106"/>
                    <a:pt x="32995" y="52503"/>
                    <a:pt x="33859" y="52844"/>
                  </a:cubicBezTo>
                  <a:cubicBezTo>
                    <a:pt x="33493" y="52827"/>
                    <a:pt x="33131" y="52819"/>
                    <a:pt x="32770" y="52819"/>
                  </a:cubicBezTo>
                  <a:cubicBezTo>
                    <a:pt x="30954" y="52819"/>
                    <a:pt x="29191" y="53043"/>
                    <a:pt x="27342" y="53575"/>
                  </a:cubicBezTo>
                  <a:lnTo>
                    <a:pt x="27342" y="53576"/>
                  </a:lnTo>
                  <a:cubicBezTo>
                    <a:pt x="26711" y="53654"/>
                    <a:pt x="26090" y="53697"/>
                    <a:pt x="25474" y="53697"/>
                  </a:cubicBezTo>
                  <a:cubicBezTo>
                    <a:pt x="23721" y="53697"/>
                    <a:pt x="22012" y="53352"/>
                    <a:pt x="20249" y="52496"/>
                  </a:cubicBezTo>
                  <a:cubicBezTo>
                    <a:pt x="19310" y="52039"/>
                    <a:pt x="18345" y="51546"/>
                    <a:pt x="17391" y="51546"/>
                  </a:cubicBezTo>
                  <a:cubicBezTo>
                    <a:pt x="17371" y="51546"/>
                    <a:pt x="17352" y="51546"/>
                    <a:pt x="17332" y="51547"/>
                  </a:cubicBezTo>
                  <a:cubicBezTo>
                    <a:pt x="18176" y="50743"/>
                    <a:pt x="19038" y="49965"/>
                    <a:pt x="19918" y="49212"/>
                  </a:cubicBezTo>
                  <a:cubicBezTo>
                    <a:pt x="20944" y="48904"/>
                    <a:pt x="21923" y="48709"/>
                    <a:pt x="22963" y="48709"/>
                  </a:cubicBezTo>
                  <a:close/>
                  <a:moveTo>
                    <a:pt x="15858" y="42530"/>
                  </a:moveTo>
                  <a:cubicBezTo>
                    <a:pt x="14328" y="45807"/>
                    <a:pt x="13465" y="49394"/>
                    <a:pt x="13440" y="53057"/>
                  </a:cubicBezTo>
                  <a:cubicBezTo>
                    <a:pt x="13439" y="53297"/>
                    <a:pt x="13592" y="53432"/>
                    <a:pt x="13771" y="53466"/>
                  </a:cubicBezTo>
                  <a:cubicBezTo>
                    <a:pt x="13519" y="53739"/>
                    <a:pt x="13270" y="54015"/>
                    <a:pt x="13025" y="54295"/>
                  </a:cubicBezTo>
                  <a:cubicBezTo>
                    <a:pt x="11923" y="51891"/>
                    <a:pt x="12250" y="49096"/>
                    <a:pt x="13285" y="46689"/>
                  </a:cubicBezTo>
                  <a:cubicBezTo>
                    <a:pt x="13944" y="45158"/>
                    <a:pt x="14910" y="43853"/>
                    <a:pt x="15858" y="42530"/>
                  </a:cubicBezTo>
                  <a:close/>
                  <a:moveTo>
                    <a:pt x="17441" y="52050"/>
                  </a:moveTo>
                  <a:cubicBezTo>
                    <a:pt x="18600" y="52050"/>
                    <a:pt x="19688" y="52833"/>
                    <a:pt x="20806" y="53301"/>
                  </a:cubicBezTo>
                  <a:cubicBezTo>
                    <a:pt x="21736" y="53691"/>
                    <a:pt x="22711" y="53956"/>
                    <a:pt x="23710" y="54090"/>
                  </a:cubicBezTo>
                  <a:cubicBezTo>
                    <a:pt x="24238" y="54161"/>
                    <a:pt x="24771" y="54197"/>
                    <a:pt x="25305" y="54197"/>
                  </a:cubicBezTo>
                  <a:cubicBezTo>
                    <a:pt x="25364" y="54197"/>
                    <a:pt x="25423" y="54196"/>
                    <a:pt x="25483" y="54195"/>
                  </a:cubicBezTo>
                  <a:lnTo>
                    <a:pt x="25483" y="54195"/>
                  </a:lnTo>
                  <a:cubicBezTo>
                    <a:pt x="23974" y="54768"/>
                    <a:pt x="22521" y="55481"/>
                    <a:pt x="21145" y="56323"/>
                  </a:cubicBezTo>
                  <a:lnTo>
                    <a:pt x="21144" y="56323"/>
                  </a:lnTo>
                  <a:cubicBezTo>
                    <a:pt x="21140" y="56323"/>
                    <a:pt x="21136" y="56323"/>
                    <a:pt x="21131" y="56323"/>
                  </a:cubicBezTo>
                  <a:cubicBezTo>
                    <a:pt x="19292" y="56323"/>
                    <a:pt x="17223" y="55418"/>
                    <a:pt x="15419" y="55418"/>
                  </a:cubicBezTo>
                  <a:cubicBezTo>
                    <a:pt x="15328" y="55418"/>
                    <a:pt x="15238" y="55420"/>
                    <a:pt x="15149" y="55425"/>
                  </a:cubicBezTo>
                  <a:cubicBezTo>
                    <a:pt x="14489" y="55460"/>
                    <a:pt x="13804" y="55605"/>
                    <a:pt x="13203" y="55887"/>
                  </a:cubicBezTo>
                  <a:cubicBezTo>
                    <a:pt x="14304" y="54598"/>
                    <a:pt x="15470" y="53358"/>
                    <a:pt x="16684" y="52169"/>
                  </a:cubicBezTo>
                  <a:cubicBezTo>
                    <a:pt x="16941" y="52086"/>
                    <a:pt x="17192" y="52050"/>
                    <a:pt x="17441" y="52050"/>
                  </a:cubicBezTo>
                  <a:close/>
                  <a:moveTo>
                    <a:pt x="14739" y="43280"/>
                  </a:moveTo>
                  <a:cubicBezTo>
                    <a:pt x="12422" y="46635"/>
                    <a:pt x="11150" y="50835"/>
                    <a:pt x="12742" y="54614"/>
                  </a:cubicBezTo>
                  <a:cubicBezTo>
                    <a:pt x="11914" y="55565"/>
                    <a:pt x="11122" y="56553"/>
                    <a:pt x="10364" y="57576"/>
                  </a:cubicBezTo>
                  <a:cubicBezTo>
                    <a:pt x="8883" y="54192"/>
                    <a:pt x="9118" y="50339"/>
                    <a:pt x="11241" y="47219"/>
                  </a:cubicBezTo>
                  <a:cubicBezTo>
                    <a:pt x="12230" y="45767"/>
                    <a:pt x="13515" y="44545"/>
                    <a:pt x="14739" y="43280"/>
                  </a:cubicBezTo>
                  <a:close/>
                  <a:moveTo>
                    <a:pt x="15535" y="56157"/>
                  </a:moveTo>
                  <a:cubicBezTo>
                    <a:pt x="17139" y="56157"/>
                    <a:pt x="18904" y="56657"/>
                    <a:pt x="20505" y="56723"/>
                  </a:cubicBezTo>
                  <a:cubicBezTo>
                    <a:pt x="19961" y="57076"/>
                    <a:pt x="19433" y="57451"/>
                    <a:pt x="18917" y="57843"/>
                  </a:cubicBezTo>
                  <a:lnTo>
                    <a:pt x="18917" y="57844"/>
                  </a:lnTo>
                  <a:cubicBezTo>
                    <a:pt x="18696" y="57885"/>
                    <a:pt x="18470" y="57902"/>
                    <a:pt x="18238" y="57902"/>
                  </a:cubicBezTo>
                  <a:cubicBezTo>
                    <a:pt x="16774" y="57902"/>
                    <a:pt x="15120" y="57200"/>
                    <a:pt x="13614" y="57200"/>
                  </a:cubicBezTo>
                  <a:cubicBezTo>
                    <a:pt x="13258" y="57200"/>
                    <a:pt x="12911" y="57239"/>
                    <a:pt x="12577" y="57336"/>
                  </a:cubicBezTo>
                  <a:cubicBezTo>
                    <a:pt x="12489" y="57362"/>
                    <a:pt x="12402" y="57389"/>
                    <a:pt x="12315" y="57419"/>
                  </a:cubicBezTo>
                  <a:cubicBezTo>
                    <a:pt x="13203" y="56443"/>
                    <a:pt x="14323" y="56157"/>
                    <a:pt x="15535" y="56157"/>
                  </a:cubicBezTo>
                  <a:close/>
                  <a:moveTo>
                    <a:pt x="17089" y="39951"/>
                  </a:moveTo>
                  <a:lnTo>
                    <a:pt x="17089" y="39951"/>
                  </a:lnTo>
                  <a:cubicBezTo>
                    <a:pt x="14725" y="42998"/>
                    <a:pt x="11346" y="45411"/>
                    <a:pt x="9813" y="48991"/>
                  </a:cubicBezTo>
                  <a:cubicBezTo>
                    <a:pt x="8565" y="51907"/>
                    <a:pt x="8675" y="55230"/>
                    <a:pt x="9991" y="58081"/>
                  </a:cubicBezTo>
                  <a:cubicBezTo>
                    <a:pt x="9379" y="58929"/>
                    <a:pt x="8793" y="59802"/>
                    <a:pt x="8233" y="60700"/>
                  </a:cubicBezTo>
                  <a:cubicBezTo>
                    <a:pt x="8208" y="60740"/>
                    <a:pt x="8185" y="60780"/>
                    <a:pt x="8161" y="60818"/>
                  </a:cubicBezTo>
                  <a:cubicBezTo>
                    <a:pt x="7555" y="59190"/>
                    <a:pt x="7040" y="57710"/>
                    <a:pt x="7079" y="55882"/>
                  </a:cubicBezTo>
                  <a:cubicBezTo>
                    <a:pt x="7125" y="53796"/>
                    <a:pt x="7696" y="51701"/>
                    <a:pt x="8617" y="49835"/>
                  </a:cubicBezTo>
                  <a:cubicBezTo>
                    <a:pt x="9156" y="48740"/>
                    <a:pt x="9802" y="47751"/>
                    <a:pt x="10513" y="46825"/>
                  </a:cubicBezTo>
                  <a:cubicBezTo>
                    <a:pt x="11037" y="46180"/>
                    <a:pt x="11577" y="45546"/>
                    <a:pt x="12130" y="44925"/>
                  </a:cubicBezTo>
                  <a:cubicBezTo>
                    <a:pt x="13708" y="43223"/>
                    <a:pt x="15454" y="41666"/>
                    <a:pt x="17089" y="39951"/>
                  </a:cubicBezTo>
                  <a:close/>
                  <a:moveTo>
                    <a:pt x="13953" y="57648"/>
                  </a:moveTo>
                  <a:cubicBezTo>
                    <a:pt x="14845" y="57648"/>
                    <a:pt x="15707" y="57895"/>
                    <a:pt x="16625" y="58099"/>
                  </a:cubicBezTo>
                  <a:cubicBezTo>
                    <a:pt x="17106" y="58205"/>
                    <a:pt x="17584" y="58277"/>
                    <a:pt x="18044" y="58277"/>
                  </a:cubicBezTo>
                  <a:cubicBezTo>
                    <a:pt x="18157" y="58277"/>
                    <a:pt x="18269" y="58272"/>
                    <a:pt x="18380" y="58263"/>
                  </a:cubicBezTo>
                  <a:lnTo>
                    <a:pt x="18380" y="58263"/>
                  </a:lnTo>
                  <a:cubicBezTo>
                    <a:pt x="17334" y="59100"/>
                    <a:pt x="16359" y="60021"/>
                    <a:pt x="15464" y="61018"/>
                  </a:cubicBezTo>
                  <a:cubicBezTo>
                    <a:pt x="13793" y="61509"/>
                    <a:pt x="11940" y="61255"/>
                    <a:pt x="10262" y="61907"/>
                  </a:cubicBezTo>
                  <a:cubicBezTo>
                    <a:pt x="9495" y="62207"/>
                    <a:pt x="8726" y="62652"/>
                    <a:pt x="8073" y="63221"/>
                  </a:cubicBezTo>
                  <a:cubicBezTo>
                    <a:pt x="8867" y="61776"/>
                    <a:pt x="9763" y="60375"/>
                    <a:pt x="10741" y="59018"/>
                  </a:cubicBezTo>
                  <a:cubicBezTo>
                    <a:pt x="11282" y="58492"/>
                    <a:pt x="11907" y="58070"/>
                    <a:pt x="12718" y="57826"/>
                  </a:cubicBezTo>
                  <a:cubicBezTo>
                    <a:pt x="13141" y="57699"/>
                    <a:pt x="13550" y="57648"/>
                    <a:pt x="13953" y="57648"/>
                  </a:cubicBezTo>
                  <a:close/>
                  <a:moveTo>
                    <a:pt x="7767" y="50554"/>
                  </a:moveTo>
                  <a:lnTo>
                    <a:pt x="7767" y="50554"/>
                  </a:lnTo>
                  <a:cubicBezTo>
                    <a:pt x="7728" y="50642"/>
                    <a:pt x="7686" y="50729"/>
                    <a:pt x="7650" y="50817"/>
                  </a:cubicBezTo>
                  <a:cubicBezTo>
                    <a:pt x="6383" y="53906"/>
                    <a:pt x="5817" y="58369"/>
                    <a:pt x="7877" y="61284"/>
                  </a:cubicBezTo>
                  <a:cubicBezTo>
                    <a:pt x="7320" y="62217"/>
                    <a:pt x="6791" y="63188"/>
                    <a:pt x="6301" y="64188"/>
                  </a:cubicBezTo>
                  <a:cubicBezTo>
                    <a:pt x="4754" y="60983"/>
                    <a:pt x="4595" y="57412"/>
                    <a:pt x="5630" y="54114"/>
                  </a:cubicBezTo>
                  <a:cubicBezTo>
                    <a:pt x="5912" y="53598"/>
                    <a:pt x="6202" y="53088"/>
                    <a:pt x="6496" y="52587"/>
                  </a:cubicBezTo>
                  <a:cubicBezTo>
                    <a:pt x="6902" y="51894"/>
                    <a:pt x="7325" y="51217"/>
                    <a:pt x="7767" y="50554"/>
                  </a:cubicBezTo>
                  <a:close/>
                  <a:moveTo>
                    <a:pt x="4767" y="55791"/>
                  </a:moveTo>
                  <a:lnTo>
                    <a:pt x="4767" y="55791"/>
                  </a:lnTo>
                  <a:cubicBezTo>
                    <a:pt x="4183" y="58767"/>
                    <a:pt x="4637" y="61933"/>
                    <a:pt x="6056" y="64695"/>
                  </a:cubicBezTo>
                  <a:lnTo>
                    <a:pt x="6056" y="64696"/>
                  </a:lnTo>
                  <a:cubicBezTo>
                    <a:pt x="6002" y="64810"/>
                    <a:pt x="5950" y="64925"/>
                    <a:pt x="5897" y="65040"/>
                  </a:cubicBezTo>
                  <a:cubicBezTo>
                    <a:pt x="4389" y="62676"/>
                    <a:pt x="3888" y="60100"/>
                    <a:pt x="4051" y="57394"/>
                  </a:cubicBezTo>
                  <a:cubicBezTo>
                    <a:pt x="4272" y="56853"/>
                    <a:pt x="4511" y="56319"/>
                    <a:pt x="4767" y="55791"/>
                  </a:cubicBezTo>
                  <a:close/>
                  <a:moveTo>
                    <a:pt x="14984" y="61573"/>
                  </a:moveTo>
                  <a:lnTo>
                    <a:pt x="14984" y="61573"/>
                  </a:lnTo>
                  <a:cubicBezTo>
                    <a:pt x="14696" y="61916"/>
                    <a:pt x="14414" y="62265"/>
                    <a:pt x="14145" y="62624"/>
                  </a:cubicBezTo>
                  <a:cubicBezTo>
                    <a:pt x="11778" y="63413"/>
                    <a:pt x="8821" y="63872"/>
                    <a:pt x="6933" y="65472"/>
                  </a:cubicBezTo>
                  <a:cubicBezTo>
                    <a:pt x="6977" y="65378"/>
                    <a:pt x="7021" y="65285"/>
                    <a:pt x="7065" y="65191"/>
                  </a:cubicBezTo>
                  <a:cubicBezTo>
                    <a:pt x="8759" y="63220"/>
                    <a:pt x="10257" y="62158"/>
                    <a:pt x="12962" y="61888"/>
                  </a:cubicBezTo>
                  <a:cubicBezTo>
                    <a:pt x="13658" y="61818"/>
                    <a:pt x="14345" y="61749"/>
                    <a:pt x="14984" y="61573"/>
                  </a:cubicBezTo>
                  <a:close/>
                  <a:moveTo>
                    <a:pt x="13825" y="63072"/>
                  </a:moveTo>
                  <a:cubicBezTo>
                    <a:pt x="13525" y="63493"/>
                    <a:pt x="13232" y="63922"/>
                    <a:pt x="12958" y="64365"/>
                  </a:cubicBezTo>
                  <a:cubicBezTo>
                    <a:pt x="12614" y="64924"/>
                    <a:pt x="12257" y="65540"/>
                    <a:pt x="11875" y="66166"/>
                  </a:cubicBezTo>
                  <a:cubicBezTo>
                    <a:pt x="10544" y="67185"/>
                    <a:pt x="8682" y="67300"/>
                    <a:pt x="7080" y="67883"/>
                  </a:cubicBezTo>
                  <a:cubicBezTo>
                    <a:pt x="6614" y="68053"/>
                    <a:pt x="6120" y="68281"/>
                    <a:pt x="5689" y="68582"/>
                  </a:cubicBezTo>
                  <a:cubicBezTo>
                    <a:pt x="5852" y="68101"/>
                    <a:pt x="6027" y="67625"/>
                    <a:pt x="6214" y="67154"/>
                  </a:cubicBezTo>
                  <a:lnTo>
                    <a:pt x="6213" y="67154"/>
                  </a:lnTo>
                  <a:cubicBezTo>
                    <a:pt x="8182" y="64748"/>
                    <a:pt x="11094" y="64227"/>
                    <a:pt x="13825" y="63072"/>
                  </a:cubicBezTo>
                  <a:close/>
                  <a:moveTo>
                    <a:pt x="3629" y="58505"/>
                  </a:moveTo>
                  <a:lnTo>
                    <a:pt x="3629" y="58505"/>
                  </a:lnTo>
                  <a:cubicBezTo>
                    <a:pt x="3610" y="60944"/>
                    <a:pt x="4406" y="63393"/>
                    <a:pt x="5710" y="65455"/>
                  </a:cubicBezTo>
                  <a:cubicBezTo>
                    <a:pt x="5136" y="66743"/>
                    <a:pt x="4632" y="68071"/>
                    <a:pt x="4220" y="69425"/>
                  </a:cubicBezTo>
                  <a:cubicBezTo>
                    <a:pt x="3738" y="68593"/>
                    <a:pt x="3284" y="67769"/>
                    <a:pt x="3025" y="66789"/>
                  </a:cubicBezTo>
                  <a:cubicBezTo>
                    <a:pt x="2610" y="65229"/>
                    <a:pt x="2552" y="63585"/>
                    <a:pt x="2769" y="61989"/>
                  </a:cubicBezTo>
                  <a:cubicBezTo>
                    <a:pt x="2930" y="60798"/>
                    <a:pt x="3232" y="59637"/>
                    <a:pt x="3629" y="58505"/>
                  </a:cubicBezTo>
                  <a:close/>
                  <a:moveTo>
                    <a:pt x="11381" y="66960"/>
                  </a:moveTo>
                  <a:cubicBezTo>
                    <a:pt x="9948" y="69196"/>
                    <a:pt x="8159" y="71335"/>
                    <a:pt x="5544" y="71335"/>
                  </a:cubicBezTo>
                  <a:cubicBezTo>
                    <a:pt x="5338" y="71335"/>
                    <a:pt x="5126" y="71322"/>
                    <a:pt x="4910" y="71294"/>
                  </a:cubicBezTo>
                  <a:cubicBezTo>
                    <a:pt x="5040" y="70739"/>
                    <a:pt x="5187" y="70188"/>
                    <a:pt x="5348" y="69643"/>
                  </a:cubicBezTo>
                  <a:lnTo>
                    <a:pt x="5348" y="69644"/>
                  </a:lnTo>
                  <a:cubicBezTo>
                    <a:pt x="5862" y="69082"/>
                    <a:pt x="6424" y="68632"/>
                    <a:pt x="7210" y="68332"/>
                  </a:cubicBezTo>
                  <a:cubicBezTo>
                    <a:pt x="8192" y="67957"/>
                    <a:pt x="9249" y="67825"/>
                    <a:pt x="10240" y="67482"/>
                  </a:cubicBezTo>
                  <a:cubicBezTo>
                    <a:pt x="10654" y="67340"/>
                    <a:pt x="11035" y="67166"/>
                    <a:pt x="11381" y="66960"/>
                  </a:cubicBezTo>
                  <a:close/>
                  <a:moveTo>
                    <a:pt x="3117" y="72580"/>
                  </a:moveTo>
                  <a:cubicBezTo>
                    <a:pt x="3211" y="72656"/>
                    <a:pt x="3305" y="72727"/>
                    <a:pt x="3402" y="72795"/>
                  </a:cubicBezTo>
                  <a:cubicBezTo>
                    <a:pt x="3399" y="72814"/>
                    <a:pt x="3395" y="72832"/>
                    <a:pt x="3392" y="72851"/>
                  </a:cubicBezTo>
                  <a:cubicBezTo>
                    <a:pt x="3300" y="72759"/>
                    <a:pt x="3208" y="72668"/>
                    <a:pt x="3117" y="72580"/>
                  </a:cubicBezTo>
                  <a:close/>
                  <a:moveTo>
                    <a:pt x="77606" y="0"/>
                  </a:moveTo>
                  <a:cubicBezTo>
                    <a:pt x="77537" y="0"/>
                    <a:pt x="77465" y="37"/>
                    <a:pt x="77435" y="119"/>
                  </a:cubicBezTo>
                  <a:cubicBezTo>
                    <a:pt x="77414" y="177"/>
                    <a:pt x="77390" y="233"/>
                    <a:pt x="77368" y="290"/>
                  </a:cubicBezTo>
                  <a:cubicBezTo>
                    <a:pt x="77309" y="322"/>
                    <a:pt x="77274" y="384"/>
                    <a:pt x="77274" y="450"/>
                  </a:cubicBezTo>
                  <a:lnTo>
                    <a:pt x="77274" y="534"/>
                  </a:lnTo>
                  <a:cubicBezTo>
                    <a:pt x="77203" y="720"/>
                    <a:pt x="77131" y="904"/>
                    <a:pt x="77058" y="1087"/>
                  </a:cubicBezTo>
                  <a:cubicBezTo>
                    <a:pt x="75097" y="3267"/>
                    <a:pt x="73354" y="5431"/>
                    <a:pt x="70957" y="7211"/>
                  </a:cubicBezTo>
                  <a:cubicBezTo>
                    <a:pt x="68570" y="8984"/>
                    <a:pt x="65951" y="10423"/>
                    <a:pt x="63305" y="11768"/>
                  </a:cubicBezTo>
                  <a:cubicBezTo>
                    <a:pt x="57390" y="14777"/>
                    <a:pt x="51463" y="17654"/>
                    <a:pt x="45817" y="21163"/>
                  </a:cubicBezTo>
                  <a:cubicBezTo>
                    <a:pt x="40132" y="24695"/>
                    <a:pt x="34551" y="28530"/>
                    <a:pt x="29503" y="32937"/>
                  </a:cubicBezTo>
                  <a:cubicBezTo>
                    <a:pt x="26376" y="35668"/>
                    <a:pt x="23437" y="38805"/>
                    <a:pt x="21501" y="42465"/>
                  </a:cubicBezTo>
                  <a:cubicBezTo>
                    <a:pt x="22203" y="40763"/>
                    <a:pt x="23073" y="39127"/>
                    <a:pt x="24222" y="37521"/>
                  </a:cubicBezTo>
                  <a:cubicBezTo>
                    <a:pt x="26570" y="34241"/>
                    <a:pt x="29514" y="31389"/>
                    <a:pt x="32423" y="28613"/>
                  </a:cubicBezTo>
                  <a:cubicBezTo>
                    <a:pt x="32491" y="28549"/>
                    <a:pt x="32426" y="28457"/>
                    <a:pt x="32353" y="28457"/>
                  </a:cubicBezTo>
                  <a:cubicBezTo>
                    <a:pt x="32332" y="28457"/>
                    <a:pt x="32310" y="28464"/>
                    <a:pt x="32291" y="28483"/>
                  </a:cubicBezTo>
                  <a:cubicBezTo>
                    <a:pt x="29211" y="31330"/>
                    <a:pt x="26105" y="34149"/>
                    <a:pt x="23589" y="37529"/>
                  </a:cubicBezTo>
                  <a:cubicBezTo>
                    <a:pt x="22594" y="38865"/>
                    <a:pt x="21612" y="40373"/>
                    <a:pt x="20820" y="41975"/>
                  </a:cubicBezTo>
                  <a:cubicBezTo>
                    <a:pt x="22355" y="37790"/>
                    <a:pt x="25313" y="34191"/>
                    <a:pt x="28337" y="30720"/>
                  </a:cubicBezTo>
                  <a:cubicBezTo>
                    <a:pt x="28599" y="30418"/>
                    <a:pt x="28366" y="30017"/>
                    <a:pt x="28033" y="30017"/>
                  </a:cubicBezTo>
                  <a:cubicBezTo>
                    <a:pt x="27967" y="30017"/>
                    <a:pt x="27897" y="30033"/>
                    <a:pt x="27826" y="30069"/>
                  </a:cubicBezTo>
                  <a:cubicBezTo>
                    <a:pt x="23987" y="32012"/>
                    <a:pt x="20703" y="34927"/>
                    <a:pt x="18244" y="38419"/>
                  </a:cubicBezTo>
                  <a:cubicBezTo>
                    <a:pt x="18227" y="38413"/>
                    <a:pt x="18209" y="38411"/>
                    <a:pt x="18192" y="38411"/>
                  </a:cubicBezTo>
                  <a:cubicBezTo>
                    <a:pt x="18157" y="38411"/>
                    <a:pt x="18123" y="38421"/>
                    <a:pt x="18094" y="38442"/>
                  </a:cubicBezTo>
                  <a:cubicBezTo>
                    <a:pt x="12465" y="42273"/>
                    <a:pt x="7959" y="47774"/>
                    <a:pt x="4746" y="53747"/>
                  </a:cubicBezTo>
                  <a:cubicBezTo>
                    <a:pt x="3146" y="56721"/>
                    <a:pt x="1795" y="59957"/>
                    <a:pt x="1681" y="63378"/>
                  </a:cubicBezTo>
                  <a:cubicBezTo>
                    <a:pt x="1603" y="65756"/>
                    <a:pt x="2133" y="68860"/>
                    <a:pt x="3868" y="70679"/>
                  </a:cubicBezTo>
                  <a:cubicBezTo>
                    <a:pt x="3837" y="70798"/>
                    <a:pt x="3806" y="70918"/>
                    <a:pt x="3776" y="71037"/>
                  </a:cubicBezTo>
                  <a:cubicBezTo>
                    <a:pt x="3174" y="70419"/>
                    <a:pt x="2531" y="69844"/>
                    <a:pt x="2075" y="69063"/>
                  </a:cubicBezTo>
                  <a:cubicBezTo>
                    <a:pt x="1328" y="67783"/>
                    <a:pt x="972" y="66363"/>
                    <a:pt x="799" y="64902"/>
                  </a:cubicBezTo>
                  <a:cubicBezTo>
                    <a:pt x="791" y="64838"/>
                    <a:pt x="742" y="64805"/>
                    <a:pt x="694" y="64805"/>
                  </a:cubicBezTo>
                  <a:cubicBezTo>
                    <a:pt x="645" y="64805"/>
                    <a:pt x="597" y="64839"/>
                    <a:pt x="594" y="64906"/>
                  </a:cubicBezTo>
                  <a:cubicBezTo>
                    <a:pt x="543" y="66339"/>
                    <a:pt x="891" y="67693"/>
                    <a:pt x="1521" y="68976"/>
                  </a:cubicBezTo>
                  <a:cubicBezTo>
                    <a:pt x="1991" y="69932"/>
                    <a:pt x="2673" y="71136"/>
                    <a:pt x="3593" y="71825"/>
                  </a:cubicBezTo>
                  <a:cubicBezTo>
                    <a:pt x="3584" y="71869"/>
                    <a:pt x="3575" y="71912"/>
                    <a:pt x="3565" y="71955"/>
                  </a:cubicBezTo>
                  <a:cubicBezTo>
                    <a:pt x="3538" y="71957"/>
                    <a:pt x="3510" y="71961"/>
                    <a:pt x="3482" y="71963"/>
                  </a:cubicBezTo>
                  <a:cubicBezTo>
                    <a:pt x="3464" y="71966"/>
                    <a:pt x="3447" y="71970"/>
                    <a:pt x="3431" y="71976"/>
                  </a:cubicBezTo>
                  <a:cubicBezTo>
                    <a:pt x="2922" y="71510"/>
                    <a:pt x="2394" y="71061"/>
                    <a:pt x="1959" y="70509"/>
                  </a:cubicBezTo>
                  <a:cubicBezTo>
                    <a:pt x="1228" y="69585"/>
                    <a:pt x="645" y="68551"/>
                    <a:pt x="183" y="67470"/>
                  </a:cubicBezTo>
                  <a:cubicBezTo>
                    <a:pt x="166" y="67431"/>
                    <a:pt x="132" y="67414"/>
                    <a:pt x="98" y="67414"/>
                  </a:cubicBezTo>
                  <a:cubicBezTo>
                    <a:pt x="48" y="67414"/>
                    <a:pt x="1" y="67453"/>
                    <a:pt x="21" y="67517"/>
                  </a:cubicBezTo>
                  <a:cubicBezTo>
                    <a:pt x="522" y="69158"/>
                    <a:pt x="1546" y="71237"/>
                    <a:pt x="2979" y="72468"/>
                  </a:cubicBezTo>
                  <a:cubicBezTo>
                    <a:pt x="2967" y="72464"/>
                    <a:pt x="2954" y="72462"/>
                    <a:pt x="2941" y="72462"/>
                  </a:cubicBezTo>
                  <a:cubicBezTo>
                    <a:pt x="2843" y="72462"/>
                    <a:pt x="2745" y="72570"/>
                    <a:pt x="2815" y="72669"/>
                  </a:cubicBezTo>
                  <a:cubicBezTo>
                    <a:pt x="2972" y="72892"/>
                    <a:pt x="3125" y="73141"/>
                    <a:pt x="3306" y="73360"/>
                  </a:cubicBezTo>
                  <a:cubicBezTo>
                    <a:pt x="2773" y="76750"/>
                    <a:pt x="2909" y="80196"/>
                    <a:pt x="4034" y="83462"/>
                  </a:cubicBezTo>
                  <a:cubicBezTo>
                    <a:pt x="4107" y="83670"/>
                    <a:pt x="4272" y="83761"/>
                    <a:pt x="4438" y="83761"/>
                  </a:cubicBezTo>
                  <a:cubicBezTo>
                    <a:pt x="4690" y="83761"/>
                    <a:pt x="4943" y="83550"/>
                    <a:pt x="4867" y="83221"/>
                  </a:cubicBezTo>
                  <a:cubicBezTo>
                    <a:pt x="4091" y="79843"/>
                    <a:pt x="4018" y="76569"/>
                    <a:pt x="4497" y="73423"/>
                  </a:cubicBezTo>
                  <a:lnTo>
                    <a:pt x="4497" y="73423"/>
                  </a:lnTo>
                  <a:cubicBezTo>
                    <a:pt x="4685" y="73454"/>
                    <a:pt x="4880" y="73465"/>
                    <a:pt x="5075" y="73465"/>
                  </a:cubicBezTo>
                  <a:cubicBezTo>
                    <a:pt x="5298" y="73465"/>
                    <a:pt x="5519" y="73451"/>
                    <a:pt x="5723" y="73438"/>
                  </a:cubicBezTo>
                  <a:cubicBezTo>
                    <a:pt x="6381" y="73400"/>
                    <a:pt x="7029" y="73263"/>
                    <a:pt x="7647" y="73033"/>
                  </a:cubicBezTo>
                  <a:cubicBezTo>
                    <a:pt x="7738" y="72999"/>
                    <a:pt x="7733" y="72844"/>
                    <a:pt x="7631" y="72844"/>
                  </a:cubicBezTo>
                  <a:cubicBezTo>
                    <a:pt x="7627" y="72844"/>
                    <a:pt x="7622" y="72844"/>
                    <a:pt x="7618" y="72845"/>
                  </a:cubicBezTo>
                  <a:cubicBezTo>
                    <a:pt x="6987" y="72915"/>
                    <a:pt x="6349" y="72975"/>
                    <a:pt x="5714" y="72984"/>
                  </a:cubicBezTo>
                  <a:cubicBezTo>
                    <a:pt x="5701" y="72984"/>
                    <a:pt x="5689" y="72984"/>
                    <a:pt x="5676" y="72984"/>
                  </a:cubicBezTo>
                  <a:cubicBezTo>
                    <a:pt x="5407" y="72984"/>
                    <a:pt x="5130" y="72952"/>
                    <a:pt x="4856" y="72933"/>
                  </a:cubicBezTo>
                  <a:cubicBezTo>
                    <a:pt x="6736" y="72822"/>
                    <a:pt x="8815" y="72390"/>
                    <a:pt x="10415" y="71479"/>
                  </a:cubicBezTo>
                  <a:cubicBezTo>
                    <a:pt x="10519" y="71420"/>
                    <a:pt x="10457" y="71276"/>
                    <a:pt x="10353" y="71276"/>
                  </a:cubicBezTo>
                  <a:cubicBezTo>
                    <a:pt x="10345" y="71276"/>
                    <a:pt x="10336" y="71277"/>
                    <a:pt x="10327" y="71278"/>
                  </a:cubicBezTo>
                  <a:cubicBezTo>
                    <a:pt x="9555" y="71451"/>
                    <a:pt x="8809" y="71627"/>
                    <a:pt x="8065" y="71791"/>
                  </a:cubicBezTo>
                  <a:cubicBezTo>
                    <a:pt x="9741" y="71110"/>
                    <a:pt x="11283" y="70067"/>
                    <a:pt x="12485" y="68809"/>
                  </a:cubicBezTo>
                  <a:cubicBezTo>
                    <a:pt x="12503" y="68791"/>
                    <a:pt x="12487" y="68759"/>
                    <a:pt x="12466" y="68759"/>
                  </a:cubicBezTo>
                  <a:cubicBezTo>
                    <a:pt x="12461" y="68759"/>
                    <a:pt x="12456" y="68760"/>
                    <a:pt x="12451" y="68764"/>
                  </a:cubicBezTo>
                  <a:cubicBezTo>
                    <a:pt x="11591" y="69425"/>
                    <a:pt x="10719" y="69962"/>
                    <a:pt x="9822" y="70397"/>
                  </a:cubicBezTo>
                  <a:cubicBezTo>
                    <a:pt x="10162" y="70093"/>
                    <a:pt x="10480" y="69765"/>
                    <a:pt x="10772" y="69417"/>
                  </a:cubicBezTo>
                  <a:cubicBezTo>
                    <a:pt x="13035" y="66718"/>
                    <a:pt x="14276" y="63407"/>
                    <a:pt x="16768" y="60847"/>
                  </a:cubicBezTo>
                  <a:cubicBezTo>
                    <a:pt x="18396" y="59174"/>
                    <a:pt x="20330" y="57693"/>
                    <a:pt x="22446" y="56491"/>
                  </a:cubicBezTo>
                  <a:cubicBezTo>
                    <a:pt x="22792" y="56372"/>
                    <a:pt x="23116" y="56196"/>
                    <a:pt x="23407" y="55973"/>
                  </a:cubicBezTo>
                  <a:cubicBezTo>
                    <a:pt x="26799" y="54224"/>
                    <a:pt x="30593" y="53188"/>
                    <a:pt x="34316" y="53188"/>
                  </a:cubicBezTo>
                  <a:cubicBezTo>
                    <a:pt x="34485" y="53188"/>
                    <a:pt x="34655" y="53190"/>
                    <a:pt x="34824" y="53194"/>
                  </a:cubicBezTo>
                  <a:cubicBezTo>
                    <a:pt x="36074" y="53610"/>
                    <a:pt x="37353" y="53876"/>
                    <a:pt x="38651" y="53876"/>
                  </a:cubicBezTo>
                  <a:cubicBezTo>
                    <a:pt x="39566" y="53876"/>
                    <a:pt x="40490" y="53744"/>
                    <a:pt x="41420" y="53438"/>
                  </a:cubicBezTo>
                  <a:cubicBezTo>
                    <a:pt x="41811" y="53310"/>
                    <a:pt x="41736" y="52719"/>
                    <a:pt x="41313" y="52719"/>
                  </a:cubicBezTo>
                  <a:cubicBezTo>
                    <a:pt x="41312" y="52719"/>
                    <a:pt x="41312" y="52719"/>
                    <a:pt x="41311" y="52719"/>
                  </a:cubicBezTo>
                  <a:cubicBezTo>
                    <a:pt x="41302" y="52719"/>
                    <a:pt x="41294" y="52719"/>
                    <a:pt x="41285" y="52719"/>
                  </a:cubicBezTo>
                  <a:cubicBezTo>
                    <a:pt x="38001" y="52719"/>
                    <a:pt x="35503" y="50389"/>
                    <a:pt x="32987" y="48210"/>
                  </a:cubicBezTo>
                  <a:lnTo>
                    <a:pt x="32987" y="48210"/>
                  </a:lnTo>
                  <a:cubicBezTo>
                    <a:pt x="36586" y="50108"/>
                    <a:pt x="40736" y="51290"/>
                    <a:pt x="44384" y="51290"/>
                  </a:cubicBezTo>
                  <a:cubicBezTo>
                    <a:pt x="44425" y="51290"/>
                    <a:pt x="44467" y="51290"/>
                    <a:pt x="44509" y="51289"/>
                  </a:cubicBezTo>
                  <a:cubicBezTo>
                    <a:pt x="44601" y="51289"/>
                    <a:pt x="44620" y="51147"/>
                    <a:pt x="44528" y="51127"/>
                  </a:cubicBezTo>
                  <a:cubicBezTo>
                    <a:pt x="41332" y="50454"/>
                    <a:pt x="38287" y="49890"/>
                    <a:pt x="35285" y="48512"/>
                  </a:cubicBezTo>
                  <a:cubicBezTo>
                    <a:pt x="33367" y="47630"/>
                    <a:pt x="31700" y="46507"/>
                    <a:pt x="30058" y="45299"/>
                  </a:cubicBezTo>
                  <a:lnTo>
                    <a:pt x="30058" y="45299"/>
                  </a:lnTo>
                  <a:cubicBezTo>
                    <a:pt x="31666" y="45875"/>
                    <a:pt x="33221" y="46763"/>
                    <a:pt x="34865" y="47576"/>
                  </a:cubicBezTo>
                  <a:cubicBezTo>
                    <a:pt x="37422" y="48839"/>
                    <a:pt x="40136" y="49907"/>
                    <a:pt x="43002" y="50154"/>
                  </a:cubicBezTo>
                  <a:cubicBezTo>
                    <a:pt x="43352" y="50184"/>
                    <a:pt x="43703" y="50199"/>
                    <a:pt x="44054" y="50199"/>
                  </a:cubicBezTo>
                  <a:cubicBezTo>
                    <a:pt x="48387" y="50199"/>
                    <a:pt x="52578" y="47898"/>
                    <a:pt x="53984" y="43589"/>
                  </a:cubicBezTo>
                  <a:cubicBezTo>
                    <a:pt x="54062" y="43352"/>
                    <a:pt x="53868" y="43197"/>
                    <a:pt x="53670" y="43197"/>
                  </a:cubicBezTo>
                  <a:cubicBezTo>
                    <a:pt x="53561" y="43197"/>
                    <a:pt x="53451" y="43244"/>
                    <a:pt x="53384" y="43348"/>
                  </a:cubicBezTo>
                  <a:cubicBezTo>
                    <a:pt x="52448" y="44784"/>
                    <a:pt x="51055" y="45273"/>
                    <a:pt x="49507" y="45273"/>
                  </a:cubicBezTo>
                  <a:cubicBezTo>
                    <a:pt x="46986" y="45273"/>
                    <a:pt x="44053" y="43975"/>
                    <a:pt x="42013" y="43359"/>
                  </a:cubicBezTo>
                  <a:cubicBezTo>
                    <a:pt x="41277" y="43137"/>
                    <a:pt x="40541" y="42913"/>
                    <a:pt x="39803" y="42685"/>
                  </a:cubicBezTo>
                  <a:lnTo>
                    <a:pt x="39803" y="42685"/>
                  </a:lnTo>
                  <a:cubicBezTo>
                    <a:pt x="41082" y="42841"/>
                    <a:pt x="42366" y="42909"/>
                    <a:pt x="43604" y="42919"/>
                  </a:cubicBezTo>
                  <a:cubicBezTo>
                    <a:pt x="43700" y="42920"/>
                    <a:pt x="43796" y="42920"/>
                    <a:pt x="43892" y="42920"/>
                  </a:cubicBezTo>
                  <a:cubicBezTo>
                    <a:pt x="47165" y="42920"/>
                    <a:pt x="50853" y="42531"/>
                    <a:pt x="53868" y="41257"/>
                  </a:cubicBezTo>
                  <a:cubicBezTo>
                    <a:pt x="53946" y="41224"/>
                    <a:pt x="53926" y="41113"/>
                    <a:pt x="53848" y="41113"/>
                  </a:cubicBezTo>
                  <a:cubicBezTo>
                    <a:pt x="53841" y="41113"/>
                    <a:pt x="53834" y="41114"/>
                    <a:pt x="53826" y="41116"/>
                  </a:cubicBezTo>
                  <a:cubicBezTo>
                    <a:pt x="50805" y="41841"/>
                    <a:pt x="47969" y="42513"/>
                    <a:pt x="44886" y="42513"/>
                  </a:cubicBezTo>
                  <a:cubicBezTo>
                    <a:pt x="44560" y="42513"/>
                    <a:pt x="44232" y="42506"/>
                    <a:pt x="43901" y="42490"/>
                  </a:cubicBezTo>
                  <a:cubicBezTo>
                    <a:pt x="42037" y="42403"/>
                    <a:pt x="40292" y="42073"/>
                    <a:pt x="38567" y="41634"/>
                  </a:cubicBezTo>
                  <a:lnTo>
                    <a:pt x="38567" y="41634"/>
                  </a:lnTo>
                  <a:cubicBezTo>
                    <a:pt x="39139" y="41672"/>
                    <a:pt x="39705" y="41706"/>
                    <a:pt x="40256" y="41735"/>
                  </a:cubicBezTo>
                  <a:cubicBezTo>
                    <a:pt x="40854" y="41767"/>
                    <a:pt x="41453" y="41782"/>
                    <a:pt x="42054" y="41782"/>
                  </a:cubicBezTo>
                  <a:cubicBezTo>
                    <a:pt x="44365" y="41782"/>
                    <a:pt x="46687" y="41551"/>
                    <a:pt x="48948" y="41108"/>
                  </a:cubicBezTo>
                  <a:cubicBezTo>
                    <a:pt x="54562" y="40009"/>
                    <a:pt x="59336" y="37246"/>
                    <a:pt x="63121" y="32963"/>
                  </a:cubicBezTo>
                  <a:cubicBezTo>
                    <a:pt x="67146" y="28409"/>
                    <a:pt x="70569" y="22942"/>
                    <a:pt x="73524" y="17649"/>
                  </a:cubicBezTo>
                  <a:cubicBezTo>
                    <a:pt x="73849" y="17066"/>
                    <a:pt x="74171" y="16466"/>
                    <a:pt x="74485" y="15849"/>
                  </a:cubicBezTo>
                  <a:cubicBezTo>
                    <a:pt x="74511" y="15826"/>
                    <a:pt x="74537" y="15804"/>
                    <a:pt x="74561" y="15781"/>
                  </a:cubicBezTo>
                  <a:cubicBezTo>
                    <a:pt x="74591" y="15752"/>
                    <a:pt x="74588" y="15714"/>
                    <a:pt x="74571" y="15682"/>
                  </a:cubicBezTo>
                  <a:cubicBezTo>
                    <a:pt x="76916" y="11044"/>
                    <a:pt x="78733" y="5612"/>
                    <a:pt x="77671" y="494"/>
                  </a:cubicBezTo>
                  <a:cubicBezTo>
                    <a:pt x="77701" y="396"/>
                    <a:pt x="77735" y="301"/>
                    <a:pt x="77764" y="202"/>
                  </a:cubicBezTo>
                  <a:cubicBezTo>
                    <a:pt x="77801" y="76"/>
                    <a:pt x="77706" y="0"/>
                    <a:pt x="77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2" name="Google Shape;2862;p64"/>
          <p:cNvSpPr/>
          <p:nvPr/>
        </p:nvSpPr>
        <p:spPr>
          <a:xfrm>
            <a:off x="4824602" y="1358314"/>
            <a:ext cx="407" cy="359"/>
          </a:xfrm>
          <a:custGeom>
            <a:avLst/>
            <a:gdLst/>
            <a:ahLst/>
            <a:cxnLst/>
            <a:rect l="l" t="t" r="r" b="b"/>
            <a:pathLst>
              <a:path w="17" h="15" extrusionOk="0">
                <a:moveTo>
                  <a:pt x="17" y="0"/>
                </a:moveTo>
                <a:lnTo>
                  <a:pt x="17" y="0"/>
                </a:lnTo>
                <a:cubicBezTo>
                  <a:pt x="11" y="4"/>
                  <a:pt x="6" y="6"/>
                  <a:pt x="0" y="9"/>
                </a:cubicBezTo>
                <a:cubicBezTo>
                  <a:pt x="1" y="12"/>
                  <a:pt x="2" y="13"/>
                  <a:pt x="5" y="15"/>
                </a:cubicBezTo>
                <a:cubicBezTo>
                  <a:pt x="8" y="14"/>
                  <a:pt x="12" y="10"/>
                  <a:pt x="16" y="8"/>
                </a:cubicBezTo>
                <a:cubicBezTo>
                  <a:pt x="16" y="6"/>
                  <a:pt x="17" y="3"/>
                  <a:pt x="17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4"/>
          <p:cNvSpPr/>
          <p:nvPr/>
        </p:nvSpPr>
        <p:spPr>
          <a:xfrm>
            <a:off x="6029443" y="2796437"/>
            <a:ext cx="299" cy="821"/>
          </a:xfrm>
          <a:custGeom>
            <a:avLst/>
            <a:gdLst/>
            <a:ahLst/>
            <a:cxnLst/>
            <a:rect l="l" t="t" r="r" b="b"/>
            <a:pathLst>
              <a:path w="20" h="55" extrusionOk="0">
                <a:moveTo>
                  <a:pt x="1" y="54"/>
                </a:moveTo>
                <a:lnTo>
                  <a:pt x="1" y="54"/>
                </a:lnTo>
                <a:lnTo>
                  <a:pt x="20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64"/>
          <p:cNvSpPr/>
          <p:nvPr/>
        </p:nvSpPr>
        <p:spPr>
          <a:xfrm>
            <a:off x="5743533" y="3925214"/>
            <a:ext cx="2554774" cy="518492"/>
          </a:xfrm>
          <a:custGeom>
            <a:avLst/>
            <a:gdLst/>
            <a:ahLst/>
            <a:cxnLst/>
            <a:rect l="l" t="t" r="r" b="b"/>
            <a:pathLst>
              <a:path w="76743" h="15575" extrusionOk="0">
                <a:moveTo>
                  <a:pt x="43471" y="929"/>
                </a:moveTo>
                <a:lnTo>
                  <a:pt x="43471" y="929"/>
                </a:lnTo>
                <a:cubicBezTo>
                  <a:pt x="43697" y="1354"/>
                  <a:pt x="43539" y="1734"/>
                  <a:pt x="43385" y="2111"/>
                </a:cubicBezTo>
                <a:cubicBezTo>
                  <a:pt x="43065" y="2889"/>
                  <a:pt x="42624" y="3599"/>
                  <a:pt x="42100" y="4253"/>
                </a:cubicBezTo>
                <a:cubicBezTo>
                  <a:pt x="41057" y="5558"/>
                  <a:pt x="39851" y="6724"/>
                  <a:pt x="38511" y="7722"/>
                </a:cubicBezTo>
                <a:cubicBezTo>
                  <a:pt x="39443" y="5593"/>
                  <a:pt x="40542" y="3586"/>
                  <a:pt x="42077" y="1849"/>
                </a:cubicBezTo>
                <a:cubicBezTo>
                  <a:pt x="42445" y="1434"/>
                  <a:pt x="42841" y="1040"/>
                  <a:pt x="43471" y="929"/>
                </a:cubicBezTo>
                <a:close/>
                <a:moveTo>
                  <a:pt x="32909" y="5230"/>
                </a:moveTo>
                <a:cubicBezTo>
                  <a:pt x="32965" y="5230"/>
                  <a:pt x="33023" y="5246"/>
                  <a:pt x="33085" y="5284"/>
                </a:cubicBezTo>
                <a:cubicBezTo>
                  <a:pt x="33292" y="5412"/>
                  <a:pt x="33249" y="5645"/>
                  <a:pt x="33258" y="5849"/>
                </a:cubicBezTo>
                <a:cubicBezTo>
                  <a:pt x="33273" y="6170"/>
                  <a:pt x="33182" y="6473"/>
                  <a:pt x="33054" y="6756"/>
                </a:cubicBezTo>
                <a:cubicBezTo>
                  <a:pt x="32466" y="8066"/>
                  <a:pt x="31463" y="8964"/>
                  <a:pt x="30166" y="9586"/>
                </a:cubicBezTo>
                <a:lnTo>
                  <a:pt x="30166" y="9586"/>
                </a:lnTo>
                <a:cubicBezTo>
                  <a:pt x="30576" y="7980"/>
                  <a:pt x="31321" y="6575"/>
                  <a:pt x="32533" y="5436"/>
                </a:cubicBezTo>
                <a:cubicBezTo>
                  <a:pt x="32637" y="5339"/>
                  <a:pt x="32763" y="5230"/>
                  <a:pt x="32909" y="5230"/>
                </a:cubicBezTo>
                <a:close/>
                <a:moveTo>
                  <a:pt x="46682" y="6428"/>
                </a:moveTo>
                <a:cubicBezTo>
                  <a:pt x="46737" y="6428"/>
                  <a:pt x="46795" y="6441"/>
                  <a:pt x="46857" y="6471"/>
                </a:cubicBezTo>
                <a:cubicBezTo>
                  <a:pt x="47190" y="6629"/>
                  <a:pt x="47048" y="6947"/>
                  <a:pt x="46969" y="7208"/>
                </a:cubicBezTo>
                <a:cubicBezTo>
                  <a:pt x="46596" y="8453"/>
                  <a:pt x="45719" y="9306"/>
                  <a:pt x="44726" y="10086"/>
                </a:cubicBezTo>
                <a:cubicBezTo>
                  <a:pt x="45007" y="8893"/>
                  <a:pt x="45455" y="7786"/>
                  <a:pt x="46173" y="6805"/>
                </a:cubicBezTo>
                <a:cubicBezTo>
                  <a:pt x="46299" y="6632"/>
                  <a:pt x="46464" y="6428"/>
                  <a:pt x="46682" y="6428"/>
                </a:cubicBezTo>
                <a:close/>
                <a:moveTo>
                  <a:pt x="42946" y="1"/>
                </a:moveTo>
                <a:cubicBezTo>
                  <a:pt x="42696" y="1"/>
                  <a:pt x="42438" y="62"/>
                  <a:pt x="42179" y="153"/>
                </a:cubicBezTo>
                <a:cubicBezTo>
                  <a:pt x="41441" y="413"/>
                  <a:pt x="40817" y="870"/>
                  <a:pt x="40258" y="1405"/>
                </a:cubicBezTo>
                <a:cubicBezTo>
                  <a:pt x="37845" y="3715"/>
                  <a:pt x="36121" y="6410"/>
                  <a:pt x="35642" y="9786"/>
                </a:cubicBezTo>
                <a:cubicBezTo>
                  <a:pt x="35601" y="10071"/>
                  <a:pt x="35555" y="10328"/>
                  <a:pt x="35301" y="10515"/>
                </a:cubicBezTo>
                <a:cubicBezTo>
                  <a:pt x="34344" y="11222"/>
                  <a:pt x="33404" y="11957"/>
                  <a:pt x="32280" y="12392"/>
                </a:cubicBezTo>
                <a:cubicBezTo>
                  <a:pt x="31905" y="12536"/>
                  <a:pt x="31522" y="12658"/>
                  <a:pt x="31115" y="12658"/>
                </a:cubicBezTo>
                <a:cubicBezTo>
                  <a:pt x="31061" y="12658"/>
                  <a:pt x="31006" y="12655"/>
                  <a:pt x="30951" y="12651"/>
                </a:cubicBezTo>
                <a:cubicBezTo>
                  <a:pt x="30299" y="12598"/>
                  <a:pt x="29884" y="12271"/>
                  <a:pt x="29737" y="11684"/>
                </a:cubicBezTo>
                <a:cubicBezTo>
                  <a:pt x="29563" y="10990"/>
                  <a:pt x="29727" y="10596"/>
                  <a:pt x="30369" y="10228"/>
                </a:cubicBezTo>
                <a:cubicBezTo>
                  <a:pt x="31191" y="9756"/>
                  <a:pt x="31988" y="9248"/>
                  <a:pt x="32634" y="8545"/>
                </a:cubicBezTo>
                <a:cubicBezTo>
                  <a:pt x="33229" y="7899"/>
                  <a:pt x="33767" y="7213"/>
                  <a:pt x="33943" y="6315"/>
                </a:cubicBezTo>
                <a:cubicBezTo>
                  <a:pt x="34083" y="5608"/>
                  <a:pt x="33965" y="4992"/>
                  <a:pt x="33372" y="4526"/>
                </a:cubicBezTo>
                <a:cubicBezTo>
                  <a:pt x="33046" y="4270"/>
                  <a:pt x="32699" y="4148"/>
                  <a:pt x="32350" y="4148"/>
                </a:cubicBezTo>
                <a:cubicBezTo>
                  <a:pt x="32065" y="4148"/>
                  <a:pt x="31778" y="4229"/>
                  <a:pt x="31499" y="4385"/>
                </a:cubicBezTo>
                <a:cubicBezTo>
                  <a:pt x="29731" y="5365"/>
                  <a:pt x="28475" y="6750"/>
                  <a:pt x="28215" y="8846"/>
                </a:cubicBezTo>
                <a:cubicBezTo>
                  <a:pt x="28165" y="9261"/>
                  <a:pt x="28159" y="9685"/>
                  <a:pt x="28182" y="10103"/>
                </a:cubicBezTo>
                <a:cubicBezTo>
                  <a:pt x="28204" y="10486"/>
                  <a:pt x="28064" y="10693"/>
                  <a:pt x="27693" y="10775"/>
                </a:cubicBezTo>
                <a:cubicBezTo>
                  <a:pt x="27421" y="10834"/>
                  <a:pt x="27155" y="10924"/>
                  <a:pt x="26884" y="10995"/>
                </a:cubicBezTo>
                <a:cubicBezTo>
                  <a:pt x="25447" y="11374"/>
                  <a:pt x="24001" y="11525"/>
                  <a:pt x="22550" y="11525"/>
                </a:cubicBezTo>
                <a:cubicBezTo>
                  <a:pt x="21393" y="11525"/>
                  <a:pt x="20233" y="11429"/>
                  <a:pt x="19071" y="11278"/>
                </a:cubicBezTo>
                <a:cubicBezTo>
                  <a:pt x="16786" y="10979"/>
                  <a:pt x="14494" y="10744"/>
                  <a:pt x="12193" y="10744"/>
                </a:cubicBezTo>
                <a:cubicBezTo>
                  <a:pt x="11660" y="10744"/>
                  <a:pt x="11128" y="10756"/>
                  <a:pt x="10595" y="10784"/>
                </a:cubicBezTo>
                <a:cubicBezTo>
                  <a:pt x="7504" y="10942"/>
                  <a:pt x="4600" y="11760"/>
                  <a:pt x="2000" y="13496"/>
                </a:cubicBezTo>
                <a:cubicBezTo>
                  <a:pt x="1361" y="13923"/>
                  <a:pt x="723" y="14369"/>
                  <a:pt x="319" y="15050"/>
                </a:cubicBezTo>
                <a:cubicBezTo>
                  <a:pt x="233" y="15195"/>
                  <a:pt x="1" y="15409"/>
                  <a:pt x="398" y="15574"/>
                </a:cubicBezTo>
                <a:cubicBezTo>
                  <a:pt x="1042" y="14658"/>
                  <a:pt x="1924" y="13992"/>
                  <a:pt x="2884" y="13422"/>
                </a:cubicBezTo>
                <a:cubicBezTo>
                  <a:pt x="5185" y="12058"/>
                  <a:pt x="7688" y="11340"/>
                  <a:pt x="10346" y="11184"/>
                </a:cubicBezTo>
                <a:cubicBezTo>
                  <a:pt x="10970" y="11148"/>
                  <a:pt x="11593" y="11131"/>
                  <a:pt x="12215" y="11131"/>
                </a:cubicBezTo>
                <a:cubicBezTo>
                  <a:pt x="14601" y="11131"/>
                  <a:pt x="16975" y="11377"/>
                  <a:pt x="19344" y="11700"/>
                </a:cubicBezTo>
                <a:cubicBezTo>
                  <a:pt x="20513" y="11859"/>
                  <a:pt x="21680" y="11956"/>
                  <a:pt x="22842" y="11956"/>
                </a:cubicBezTo>
                <a:cubicBezTo>
                  <a:pt x="24428" y="11956"/>
                  <a:pt x="26004" y="11775"/>
                  <a:pt x="27563" y="11322"/>
                </a:cubicBezTo>
                <a:cubicBezTo>
                  <a:pt x="27727" y="11275"/>
                  <a:pt x="27862" y="11251"/>
                  <a:pt x="27979" y="11251"/>
                </a:cubicBezTo>
                <a:cubicBezTo>
                  <a:pt x="28296" y="11251"/>
                  <a:pt x="28471" y="11430"/>
                  <a:pt x="28691" y="11809"/>
                </a:cubicBezTo>
                <a:cubicBezTo>
                  <a:pt x="29278" y="12820"/>
                  <a:pt x="30107" y="13324"/>
                  <a:pt x="31076" y="13324"/>
                </a:cubicBezTo>
                <a:cubicBezTo>
                  <a:pt x="31517" y="13324"/>
                  <a:pt x="31987" y="13219"/>
                  <a:pt x="32476" y="13012"/>
                </a:cubicBezTo>
                <a:cubicBezTo>
                  <a:pt x="33354" y="12639"/>
                  <a:pt x="34105" y="12064"/>
                  <a:pt x="34884" y="11529"/>
                </a:cubicBezTo>
                <a:cubicBezTo>
                  <a:pt x="35087" y="11389"/>
                  <a:pt x="35243" y="11145"/>
                  <a:pt x="35537" y="11145"/>
                </a:cubicBezTo>
                <a:cubicBezTo>
                  <a:pt x="35557" y="11145"/>
                  <a:pt x="35579" y="11146"/>
                  <a:pt x="35601" y="11149"/>
                </a:cubicBezTo>
                <a:cubicBezTo>
                  <a:pt x="35653" y="11245"/>
                  <a:pt x="35716" y="11329"/>
                  <a:pt x="35748" y="11423"/>
                </a:cubicBezTo>
                <a:cubicBezTo>
                  <a:pt x="36311" y="13088"/>
                  <a:pt x="37430" y="13973"/>
                  <a:pt x="38897" y="13973"/>
                </a:cubicBezTo>
                <a:cubicBezTo>
                  <a:pt x="39355" y="13973"/>
                  <a:pt x="39846" y="13887"/>
                  <a:pt x="40364" y="13712"/>
                </a:cubicBezTo>
                <a:cubicBezTo>
                  <a:pt x="41030" y="13486"/>
                  <a:pt x="41669" y="13199"/>
                  <a:pt x="42262" y="12828"/>
                </a:cubicBezTo>
                <a:cubicBezTo>
                  <a:pt x="42401" y="12740"/>
                  <a:pt x="42518" y="12694"/>
                  <a:pt x="42624" y="12694"/>
                </a:cubicBezTo>
                <a:cubicBezTo>
                  <a:pt x="42774" y="12694"/>
                  <a:pt x="42900" y="12787"/>
                  <a:pt x="43034" y="12985"/>
                </a:cubicBezTo>
                <a:cubicBezTo>
                  <a:pt x="43432" y="13578"/>
                  <a:pt x="43975" y="14027"/>
                  <a:pt x="44643" y="14289"/>
                </a:cubicBezTo>
                <a:cubicBezTo>
                  <a:pt x="45195" y="14505"/>
                  <a:pt x="45759" y="14588"/>
                  <a:pt x="46326" y="14588"/>
                </a:cubicBezTo>
                <a:cubicBezTo>
                  <a:pt x="46799" y="14588"/>
                  <a:pt x="47275" y="14531"/>
                  <a:pt x="47747" y="14444"/>
                </a:cubicBezTo>
                <a:cubicBezTo>
                  <a:pt x="48987" y="14217"/>
                  <a:pt x="50182" y="13811"/>
                  <a:pt x="51373" y="13405"/>
                </a:cubicBezTo>
                <a:cubicBezTo>
                  <a:pt x="55924" y="11855"/>
                  <a:pt x="60571" y="10756"/>
                  <a:pt x="65380" y="10409"/>
                </a:cubicBezTo>
                <a:cubicBezTo>
                  <a:pt x="65990" y="10365"/>
                  <a:pt x="66599" y="10343"/>
                  <a:pt x="67207" y="10343"/>
                </a:cubicBezTo>
                <a:cubicBezTo>
                  <a:pt x="68487" y="10343"/>
                  <a:pt x="69762" y="10443"/>
                  <a:pt x="71030" y="10656"/>
                </a:cubicBezTo>
                <a:cubicBezTo>
                  <a:pt x="73045" y="10994"/>
                  <a:pt x="74886" y="11815"/>
                  <a:pt x="76742" y="12733"/>
                </a:cubicBezTo>
                <a:cubicBezTo>
                  <a:pt x="76683" y="12649"/>
                  <a:pt x="76634" y="12550"/>
                  <a:pt x="76558" y="12485"/>
                </a:cubicBezTo>
                <a:cubicBezTo>
                  <a:pt x="76423" y="12374"/>
                  <a:pt x="76280" y="12273"/>
                  <a:pt x="76128" y="12187"/>
                </a:cubicBezTo>
                <a:cubicBezTo>
                  <a:pt x="73808" y="10891"/>
                  <a:pt x="71358" y="10046"/>
                  <a:pt x="68674" y="9925"/>
                </a:cubicBezTo>
                <a:cubicBezTo>
                  <a:pt x="68152" y="9901"/>
                  <a:pt x="67631" y="9890"/>
                  <a:pt x="67112" y="9890"/>
                </a:cubicBezTo>
                <a:cubicBezTo>
                  <a:pt x="62924" y="9890"/>
                  <a:pt x="58834" y="10631"/>
                  <a:pt x="54791" y="11725"/>
                </a:cubicBezTo>
                <a:cubicBezTo>
                  <a:pt x="52632" y="12309"/>
                  <a:pt x="50498" y="12980"/>
                  <a:pt x="48340" y="13568"/>
                </a:cubicBezTo>
                <a:cubicBezTo>
                  <a:pt x="47749" y="13729"/>
                  <a:pt x="47145" y="13831"/>
                  <a:pt x="46536" y="13831"/>
                </a:cubicBezTo>
                <a:cubicBezTo>
                  <a:pt x="46170" y="13831"/>
                  <a:pt x="45801" y="13794"/>
                  <a:pt x="45432" y="13712"/>
                </a:cubicBezTo>
                <a:cubicBezTo>
                  <a:pt x="44788" y="13567"/>
                  <a:pt x="44197" y="13326"/>
                  <a:pt x="44040" y="12611"/>
                </a:cubicBezTo>
                <a:cubicBezTo>
                  <a:pt x="43889" y="11928"/>
                  <a:pt x="44187" y="11402"/>
                  <a:pt x="44736" y="10976"/>
                </a:cubicBezTo>
                <a:cubicBezTo>
                  <a:pt x="45428" y="10437"/>
                  <a:pt x="46020" y="9791"/>
                  <a:pt x="46556" y="9098"/>
                </a:cubicBezTo>
                <a:cubicBezTo>
                  <a:pt x="46941" y="8598"/>
                  <a:pt x="47288" y="8065"/>
                  <a:pt x="47493" y="7467"/>
                </a:cubicBezTo>
                <a:cubicBezTo>
                  <a:pt x="47864" y="6377"/>
                  <a:pt x="47226" y="5496"/>
                  <a:pt x="46158" y="5496"/>
                </a:cubicBezTo>
                <a:cubicBezTo>
                  <a:pt x="46063" y="5496"/>
                  <a:pt x="45963" y="5504"/>
                  <a:pt x="45861" y="5518"/>
                </a:cubicBezTo>
                <a:cubicBezTo>
                  <a:pt x="45366" y="5590"/>
                  <a:pt x="44918" y="5798"/>
                  <a:pt x="44540" y="6121"/>
                </a:cubicBezTo>
                <a:cubicBezTo>
                  <a:pt x="43010" y="7427"/>
                  <a:pt x="42156" y="9072"/>
                  <a:pt x="42385" y="11103"/>
                </a:cubicBezTo>
                <a:cubicBezTo>
                  <a:pt x="42474" y="11894"/>
                  <a:pt x="42483" y="11955"/>
                  <a:pt x="41691" y="12373"/>
                </a:cubicBezTo>
                <a:cubicBezTo>
                  <a:pt x="40944" y="12768"/>
                  <a:pt x="40154" y="13045"/>
                  <a:pt x="39318" y="13182"/>
                </a:cubicBezTo>
                <a:cubicBezTo>
                  <a:pt x="39161" y="13207"/>
                  <a:pt x="39005" y="13221"/>
                  <a:pt x="38850" y="13221"/>
                </a:cubicBezTo>
                <a:cubicBezTo>
                  <a:pt x="38590" y="13221"/>
                  <a:pt x="38333" y="13183"/>
                  <a:pt x="38075" y="13099"/>
                </a:cubicBezTo>
                <a:cubicBezTo>
                  <a:pt x="37469" y="12901"/>
                  <a:pt x="37080" y="12459"/>
                  <a:pt x="37116" y="11863"/>
                </a:cubicBezTo>
                <a:cubicBezTo>
                  <a:pt x="37190" y="10680"/>
                  <a:pt x="37335" y="9501"/>
                  <a:pt x="38358" y="8650"/>
                </a:cubicBezTo>
                <a:cubicBezTo>
                  <a:pt x="39623" y="7598"/>
                  <a:pt x="40785" y="6431"/>
                  <a:pt x="41913" y="5236"/>
                </a:cubicBezTo>
                <a:cubicBezTo>
                  <a:pt x="42781" y="4316"/>
                  <a:pt x="43502" y="3284"/>
                  <a:pt x="44014" y="2118"/>
                </a:cubicBezTo>
                <a:cubicBezTo>
                  <a:pt x="44266" y="1544"/>
                  <a:pt x="44385" y="977"/>
                  <a:pt x="43918" y="449"/>
                </a:cubicBezTo>
                <a:cubicBezTo>
                  <a:pt x="43628" y="122"/>
                  <a:pt x="43296" y="1"/>
                  <a:pt x="429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Functionalities of website</a:t>
            </a:r>
            <a:endParaRPr dirty="0"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710550" y="1114975"/>
            <a:ext cx="7704000" cy="3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Functionalities</a:t>
            </a:r>
            <a:r>
              <a:rPr lang="es-ES" i="0" dirty="0">
                <a:solidFill>
                  <a:schemeClr val="dk1"/>
                </a:solidFill>
              </a:rPr>
              <a:t> </a:t>
            </a:r>
            <a:r>
              <a:rPr lang="es-ES" i="0" dirty="0" err="1">
                <a:solidFill>
                  <a:schemeClr val="dk1"/>
                </a:solidFill>
              </a:rPr>
              <a:t>of</a:t>
            </a:r>
            <a:r>
              <a:rPr lang="es-ES" i="0" dirty="0">
                <a:solidFill>
                  <a:schemeClr val="dk1"/>
                </a:solidFill>
              </a:rPr>
              <a:t> </a:t>
            </a:r>
            <a:r>
              <a:rPr lang="es-ES" i="0" dirty="0" err="1">
                <a:solidFill>
                  <a:schemeClr val="dk1"/>
                </a:solidFill>
              </a:rPr>
              <a:t>website</a:t>
            </a:r>
            <a:endParaRPr lang="es-ES" i="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i="0" dirty="0" err="1">
                <a:solidFill>
                  <a:schemeClr val="dk1"/>
                </a:solidFill>
              </a:rPr>
              <a:t>Sign</a:t>
            </a:r>
            <a:r>
              <a:rPr lang="es-ES" i="0" dirty="0">
                <a:solidFill>
                  <a:schemeClr val="dk1"/>
                </a:solidFill>
              </a:rPr>
              <a:t> up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dirty="0" err="1">
                <a:solidFill>
                  <a:schemeClr val="dk1"/>
                </a:solidFill>
              </a:rPr>
              <a:t>Sign</a:t>
            </a:r>
            <a:r>
              <a:rPr lang="es-ES" dirty="0">
                <a:solidFill>
                  <a:schemeClr val="dk1"/>
                </a:solidFill>
              </a:rPr>
              <a:t> in ( </a:t>
            </a:r>
            <a:r>
              <a:rPr lang="es-ES" dirty="0" err="1">
                <a:solidFill>
                  <a:schemeClr val="dk1"/>
                </a:solidFill>
              </a:rPr>
              <a:t>with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dk1"/>
                </a:solidFill>
              </a:rPr>
              <a:t>remember</a:t>
            </a:r>
            <a:r>
              <a:rPr lang="es-ES" dirty="0">
                <a:solidFill>
                  <a:schemeClr val="dk1"/>
                </a:solidFill>
              </a:rPr>
              <a:t> me </a:t>
            </a:r>
            <a:r>
              <a:rPr lang="es-ES" dirty="0" err="1">
                <a:solidFill>
                  <a:schemeClr val="dk1"/>
                </a:solidFill>
              </a:rPr>
              <a:t>option</a:t>
            </a:r>
            <a:r>
              <a:rPr lang="es-ES" dirty="0">
                <a:solidFill>
                  <a:schemeClr val="dk1"/>
                </a:solidFill>
              </a:rPr>
              <a:t>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dirty="0" err="1">
                <a:solidFill>
                  <a:schemeClr val="dk1"/>
                </a:solidFill>
              </a:rPr>
              <a:t>Add</a:t>
            </a:r>
            <a:r>
              <a:rPr lang="es-ES" dirty="0">
                <a:solidFill>
                  <a:schemeClr val="dk1"/>
                </a:solidFill>
              </a:rPr>
              <a:t>, </a:t>
            </a:r>
            <a:r>
              <a:rPr lang="es-ES" dirty="0" err="1">
                <a:solidFill>
                  <a:schemeClr val="dk1"/>
                </a:solidFill>
              </a:rPr>
              <a:t>update</a:t>
            </a:r>
            <a:r>
              <a:rPr lang="es-ES" dirty="0">
                <a:solidFill>
                  <a:schemeClr val="dk1"/>
                </a:solidFill>
              </a:rPr>
              <a:t> and </a:t>
            </a:r>
            <a:r>
              <a:rPr lang="es-ES" dirty="0" err="1">
                <a:solidFill>
                  <a:schemeClr val="dk1"/>
                </a:solidFill>
              </a:rPr>
              <a:t>delete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dk1"/>
                </a:solidFill>
              </a:rPr>
              <a:t>authors</a:t>
            </a:r>
            <a:endParaRPr lang="es-E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i="0" dirty="0" err="1">
                <a:solidFill>
                  <a:schemeClr val="dk1"/>
                </a:solidFill>
              </a:rPr>
              <a:t>Add</a:t>
            </a:r>
            <a:r>
              <a:rPr lang="es-ES" i="0" dirty="0">
                <a:solidFill>
                  <a:schemeClr val="dk1"/>
                </a:solidFill>
              </a:rPr>
              <a:t>, </a:t>
            </a:r>
            <a:r>
              <a:rPr lang="es-ES" i="0" dirty="0" err="1">
                <a:solidFill>
                  <a:schemeClr val="dk1"/>
                </a:solidFill>
              </a:rPr>
              <a:t>update</a:t>
            </a:r>
            <a:r>
              <a:rPr lang="es-ES" i="0" dirty="0">
                <a:solidFill>
                  <a:schemeClr val="dk1"/>
                </a:solidFill>
              </a:rPr>
              <a:t> and </a:t>
            </a:r>
            <a:r>
              <a:rPr lang="es-ES" i="0" dirty="0" err="1">
                <a:solidFill>
                  <a:schemeClr val="dk1"/>
                </a:solidFill>
              </a:rPr>
              <a:t>delete</a:t>
            </a:r>
            <a:r>
              <a:rPr lang="es-ES" i="0" dirty="0">
                <a:solidFill>
                  <a:schemeClr val="dk1"/>
                </a:solidFill>
              </a:rPr>
              <a:t> </a:t>
            </a:r>
            <a:r>
              <a:rPr lang="es-ES" i="0" dirty="0" err="1">
                <a:solidFill>
                  <a:schemeClr val="dk1"/>
                </a:solidFill>
              </a:rPr>
              <a:t>books</a:t>
            </a:r>
            <a:endParaRPr lang="es-ES" i="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dirty="0" err="1">
                <a:solidFill>
                  <a:schemeClr val="dk1"/>
                </a:solidFill>
              </a:rPr>
              <a:t>Search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dk1"/>
                </a:solidFill>
              </a:rPr>
              <a:t>books</a:t>
            </a:r>
            <a:endParaRPr lang="es-E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dirty="0">
                <a:solidFill>
                  <a:schemeClr val="dk1"/>
                </a:solidFill>
              </a:rPr>
              <a:t>View </a:t>
            </a:r>
            <a:r>
              <a:rPr lang="es-ES" dirty="0" err="1">
                <a:solidFill>
                  <a:schemeClr val="dk1"/>
                </a:solidFill>
              </a:rPr>
              <a:t>books</a:t>
            </a:r>
            <a:endParaRPr lang="es-E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dirty="0">
                <a:solidFill>
                  <a:schemeClr val="dk1"/>
                </a:solidFill>
              </a:rPr>
              <a:t>View </a:t>
            </a:r>
            <a:r>
              <a:rPr lang="es-ES" dirty="0" err="1">
                <a:solidFill>
                  <a:schemeClr val="dk1"/>
                </a:solidFill>
              </a:rPr>
              <a:t>detail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dk1"/>
                </a:solidFill>
              </a:rPr>
              <a:t>book</a:t>
            </a:r>
            <a:endParaRPr lang="es-E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i="0" dirty="0" err="1">
                <a:solidFill>
                  <a:schemeClr val="dk1"/>
                </a:solidFill>
              </a:rPr>
              <a:t>Download</a:t>
            </a:r>
            <a:r>
              <a:rPr lang="es-ES" i="0" dirty="0">
                <a:solidFill>
                  <a:schemeClr val="dk1"/>
                </a:solidFill>
              </a:rPr>
              <a:t> </a:t>
            </a:r>
            <a:r>
              <a:rPr lang="es-ES" i="0" dirty="0" err="1">
                <a:solidFill>
                  <a:schemeClr val="dk1"/>
                </a:solidFill>
              </a:rPr>
              <a:t>book</a:t>
            </a:r>
            <a:r>
              <a:rPr lang="es-ES" i="0" dirty="0">
                <a:solidFill>
                  <a:schemeClr val="dk1"/>
                </a:solidFill>
              </a:rPr>
              <a:t> file</a:t>
            </a: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Structure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73EBA1-B7BA-4C7B-947B-D30CDE7D3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8" y="1132698"/>
            <a:ext cx="4204046" cy="34613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Technique used in website</a:t>
            </a:r>
            <a:endParaRPr dirty="0"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710550" y="1114975"/>
            <a:ext cx="7704000" cy="3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s-ES" i="0" dirty="0">
                <a:solidFill>
                  <a:schemeClr val="dk1"/>
                </a:solidFill>
              </a:rPr>
              <a:t>Techniques and languages used in the website</a:t>
            </a:r>
            <a:endParaRPr lang="es-ES" i="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i="0" dirty="0">
                <a:solidFill>
                  <a:schemeClr val="dk1"/>
                </a:solidFill>
              </a:rPr>
              <a:t>Languages: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sz="1400" i="0" dirty="0">
                <a:solidFill>
                  <a:schemeClr val="dk1"/>
                </a:solidFill>
              </a:rPr>
              <a:t>HTML, CSS, JavaScript for Client</a:t>
            </a:r>
            <a:endParaRPr lang="es-ES" i="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dirty="0">
                <a:solidFill>
                  <a:schemeClr val="dk1"/>
                </a:solidFill>
              </a:rPr>
              <a:t>PHP for server</a:t>
            </a:r>
            <a:endParaRPr lang="es-E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i="0" dirty="0">
                <a:solidFill>
                  <a:schemeClr val="dk1"/>
                </a:solidFill>
              </a:rPr>
              <a:t>Techniques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i="0" dirty="0">
                <a:solidFill>
                  <a:schemeClr val="dk1"/>
                </a:solidFill>
              </a:rPr>
              <a:t>Client validation with JS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i="0" dirty="0">
                <a:solidFill>
                  <a:schemeClr val="dk1"/>
                </a:solidFill>
              </a:rPr>
              <a:t>Pagination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i="0" dirty="0">
                <a:solidFill>
                  <a:schemeClr val="dk1"/>
                </a:solidFill>
              </a:rPr>
              <a:t>AJAX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i="0" dirty="0">
                <a:solidFill>
                  <a:schemeClr val="dk1"/>
                </a:solidFill>
              </a:rPr>
              <a:t>COOKIE and SESSION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File Upload and File Download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interface</a:t>
            </a:r>
            <a:endParaRPr dirty="0"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710550" y="1114975"/>
            <a:ext cx="7704000" cy="3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0" dirty="0" err="1">
                <a:solidFill>
                  <a:schemeClr val="dk1"/>
                </a:solidFill>
              </a:rPr>
              <a:t>User</a:t>
            </a:r>
            <a:r>
              <a:rPr lang="es-ES" i="0" dirty="0">
                <a:solidFill>
                  <a:schemeClr val="dk1"/>
                </a:solidFill>
              </a:rPr>
              <a:t> interface </a:t>
            </a:r>
            <a:r>
              <a:rPr lang="es-ES" i="0" dirty="0" err="1">
                <a:solidFill>
                  <a:schemeClr val="dk1"/>
                </a:solidFill>
              </a:rPr>
              <a:t>of</a:t>
            </a:r>
            <a:r>
              <a:rPr lang="es-ES" i="0" dirty="0">
                <a:solidFill>
                  <a:schemeClr val="dk1"/>
                </a:solidFill>
              </a:rPr>
              <a:t> </a:t>
            </a:r>
            <a:r>
              <a:rPr lang="es-ES" i="0" dirty="0" err="1">
                <a:solidFill>
                  <a:schemeClr val="dk1"/>
                </a:solidFill>
              </a:rPr>
              <a:t>website</a:t>
            </a:r>
            <a:endParaRPr lang="es-ES" i="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i="0" dirty="0" err="1">
                <a:solidFill>
                  <a:schemeClr val="dk1"/>
                </a:solidFill>
              </a:rPr>
              <a:t>Main</a:t>
            </a:r>
            <a:r>
              <a:rPr lang="es-ES" i="0" dirty="0">
                <a:solidFill>
                  <a:schemeClr val="dk1"/>
                </a:solidFill>
              </a:rPr>
              <a:t> page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dirty="0">
                <a:solidFill>
                  <a:schemeClr val="dk1"/>
                </a:solidFill>
              </a:rPr>
              <a:t>Book </a:t>
            </a:r>
            <a:r>
              <a:rPr lang="es-ES" dirty="0" err="1">
                <a:solidFill>
                  <a:schemeClr val="dk1"/>
                </a:solidFill>
              </a:rPr>
              <a:t>detail</a:t>
            </a:r>
            <a:r>
              <a:rPr lang="es-ES" dirty="0">
                <a:solidFill>
                  <a:schemeClr val="dk1"/>
                </a:solidFill>
              </a:rPr>
              <a:t> page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dirty="0">
                <a:solidFill>
                  <a:schemeClr val="dk1"/>
                </a:solidFill>
              </a:rPr>
              <a:t>Management </a:t>
            </a:r>
            <a:r>
              <a:rPr lang="es-ES" dirty="0" err="1">
                <a:solidFill>
                  <a:schemeClr val="dk1"/>
                </a:solidFill>
              </a:rPr>
              <a:t>books</a:t>
            </a:r>
            <a:r>
              <a:rPr lang="es-ES" dirty="0">
                <a:solidFill>
                  <a:schemeClr val="dk1"/>
                </a:solidFill>
              </a:rPr>
              <a:t> UI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i="0" dirty="0">
                <a:solidFill>
                  <a:schemeClr val="dk1"/>
                </a:solidFill>
              </a:rPr>
              <a:t>Management </a:t>
            </a:r>
            <a:r>
              <a:rPr lang="es-ES" i="0" dirty="0" err="1">
                <a:solidFill>
                  <a:schemeClr val="dk1"/>
                </a:solidFill>
              </a:rPr>
              <a:t>authors</a:t>
            </a:r>
            <a:r>
              <a:rPr lang="es-ES" i="0" dirty="0">
                <a:solidFill>
                  <a:schemeClr val="dk1"/>
                </a:solidFill>
              </a:rPr>
              <a:t> UI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dirty="0" err="1">
                <a:solidFill>
                  <a:schemeClr val="dk1"/>
                </a:solidFill>
              </a:rPr>
              <a:t>Signup</a:t>
            </a:r>
            <a:endParaRPr lang="es-E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dirty="0" err="1">
                <a:solidFill>
                  <a:schemeClr val="dk1"/>
                </a:solidFill>
              </a:rPr>
              <a:t>Login</a:t>
            </a:r>
            <a:endParaRPr lang="es-E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page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4DCB61-3D40-455F-8C44-AD3E42804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030" y="1094753"/>
            <a:ext cx="6867940" cy="3863216"/>
          </a:xfrm>
          <a:prstGeom prst="rect">
            <a:avLst/>
          </a:prstGeom>
        </p:spPr>
      </p:pic>
      <p:grpSp>
        <p:nvGrpSpPr>
          <p:cNvPr id="11" name="Google Shape;2859;p64">
            <a:extLst>
              <a:ext uri="{FF2B5EF4-FFF2-40B4-BE49-F238E27FC236}">
                <a16:creationId xmlns:a16="http://schemas.microsoft.com/office/drawing/2014/main" id="{95010159-08F9-4F1C-936A-09CA2114E806}"/>
              </a:ext>
            </a:extLst>
          </p:cNvPr>
          <p:cNvGrpSpPr/>
          <p:nvPr/>
        </p:nvGrpSpPr>
        <p:grpSpPr>
          <a:xfrm rot="-7619420">
            <a:off x="6730690" y="-29627"/>
            <a:ext cx="1968871" cy="2094704"/>
            <a:chOff x="6979136" y="582264"/>
            <a:chExt cx="1175695" cy="1250776"/>
          </a:xfrm>
        </p:grpSpPr>
        <p:sp>
          <p:nvSpPr>
            <p:cNvPr id="12" name="Google Shape;2860;p64">
              <a:extLst>
                <a:ext uri="{FF2B5EF4-FFF2-40B4-BE49-F238E27FC236}">
                  <a16:creationId xmlns:a16="http://schemas.microsoft.com/office/drawing/2014/main" id="{0CB761F5-BB4C-43EB-8F37-A0C42C0FF0F0}"/>
                </a:ext>
              </a:extLst>
            </p:cNvPr>
            <p:cNvSpPr/>
            <p:nvPr/>
          </p:nvSpPr>
          <p:spPr>
            <a:xfrm>
              <a:off x="7012154" y="605068"/>
              <a:ext cx="1127045" cy="1052562"/>
            </a:xfrm>
            <a:custGeom>
              <a:avLst/>
              <a:gdLst/>
              <a:ahLst/>
              <a:cxnLst/>
              <a:rect l="l" t="t" r="r" b="b"/>
              <a:pathLst>
                <a:path w="75476" h="70488" extrusionOk="0">
                  <a:moveTo>
                    <a:pt x="75359" y="0"/>
                  </a:moveTo>
                  <a:lnTo>
                    <a:pt x="74681" y="315"/>
                  </a:lnTo>
                  <a:lnTo>
                    <a:pt x="70405" y="4696"/>
                  </a:lnTo>
                  <a:cubicBezTo>
                    <a:pt x="70405" y="4696"/>
                    <a:pt x="68022" y="6752"/>
                    <a:pt x="67905" y="6823"/>
                  </a:cubicBezTo>
                  <a:cubicBezTo>
                    <a:pt x="67788" y="6893"/>
                    <a:pt x="52155" y="15212"/>
                    <a:pt x="52155" y="15212"/>
                  </a:cubicBezTo>
                  <a:lnTo>
                    <a:pt x="37692" y="23997"/>
                  </a:lnTo>
                  <a:lnTo>
                    <a:pt x="26195" y="33003"/>
                  </a:lnTo>
                  <a:lnTo>
                    <a:pt x="19294" y="41516"/>
                  </a:lnTo>
                  <a:lnTo>
                    <a:pt x="18204" y="40833"/>
                  </a:lnTo>
                  <a:lnTo>
                    <a:pt x="18379" y="39677"/>
                  </a:lnTo>
                  <a:lnTo>
                    <a:pt x="22830" y="32316"/>
                  </a:lnTo>
                  <a:lnTo>
                    <a:pt x="23677" y="30797"/>
                  </a:lnTo>
                  <a:lnTo>
                    <a:pt x="23677" y="30797"/>
                  </a:lnTo>
                  <a:lnTo>
                    <a:pt x="22232" y="30914"/>
                  </a:lnTo>
                  <a:lnTo>
                    <a:pt x="17081" y="36336"/>
                  </a:lnTo>
                  <a:lnTo>
                    <a:pt x="15820" y="37945"/>
                  </a:lnTo>
                  <a:lnTo>
                    <a:pt x="13904" y="38766"/>
                  </a:lnTo>
                  <a:cubicBezTo>
                    <a:pt x="13904" y="38766"/>
                    <a:pt x="6005" y="47311"/>
                    <a:pt x="5959" y="47490"/>
                  </a:cubicBezTo>
                  <a:cubicBezTo>
                    <a:pt x="5912" y="47669"/>
                    <a:pt x="2209" y="53706"/>
                    <a:pt x="2209" y="53706"/>
                  </a:cubicBezTo>
                  <a:lnTo>
                    <a:pt x="0" y="59586"/>
                  </a:lnTo>
                  <a:lnTo>
                    <a:pt x="176" y="64984"/>
                  </a:lnTo>
                  <a:lnTo>
                    <a:pt x="1810" y="68104"/>
                  </a:lnTo>
                  <a:lnTo>
                    <a:pt x="1966" y="70206"/>
                  </a:lnTo>
                  <a:lnTo>
                    <a:pt x="3845" y="70488"/>
                  </a:lnTo>
                  <a:lnTo>
                    <a:pt x="7546" y="68595"/>
                  </a:lnTo>
                  <a:lnTo>
                    <a:pt x="10376" y="64809"/>
                  </a:lnTo>
                  <a:lnTo>
                    <a:pt x="12969" y="60919"/>
                  </a:lnTo>
                  <a:lnTo>
                    <a:pt x="15121" y="58360"/>
                  </a:lnTo>
                  <a:lnTo>
                    <a:pt x="18379" y="55346"/>
                  </a:lnTo>
                  <a:lnTo>
                    <a:pt x="22232" y="53382"/>
                  </a:lnTo>
                  <a:cubicBezTo>
                    <a:pt x="22232" y="53382"/>
                    <a:pt x="26394" y="51945"/>
                    <a:pt x="26499" y="51945"/>
                  </a:cubicBezTo>
                  <a:cubicBezTo>
                    <a:pt x="26603" y="51945"/>
                    <a:pt x="32141" y="51491"/>
                    <a:pt x="32141" y="51491"/>
                  </a:cubicBezTo>
                  <a:lnTo>
                    <a:pt x="36009" y="51864"/>
                  </a:lnTo>
                  <a:cubicBezTo>
                    <a:pt x="36009" y="51864"/>
                    <a:pt x="37889" y="51537"/>
                    <a:pt x="37937" y="51537"/>
                  </a:cubicBezTo>
                  <a:cubicBezTo>
                    <a:pt x="37983" y="51537"/>
                    <a:pt x="36538" y="51023"/>
                    <a:pt x="36538" y="51023"/>
                  </a:cubicBezTo>
                  <a:lnTo>
                    <a:pt x="34456" y="50474"/>
                  </a:lnTo>
                  <a:lnTo>
                    <a:pt x="32714" y="48850"/>
                  </a:lnTo>
                  <a:lnTo>
                    <a:pt x="31779" y="48277"/>
                  </a:lnTo>
                  <a:cubicBezTo>
                    <a:pt x="31779" y="48277"/>
                    <a:pt x="31149" y="47856"/>
                    <a:pt x="31137" y="47822"/>
                  </a:cubicBezTo>
                  <a:cubicBezTo>
                    <a:pt x="31126" y="47788"/>
                    <a:pt x="30098" y="46759"/>
                    <a:pt x="30098" y="46759"/>
                  </a:cubicBezTo>
                  <a:lnTo>
                    <a:pt x="28544" y="45007"/>
                  </a:lnTo>
                  <a:lnTo>
                    <a:pt x="27737" y="43639"/>
                  </a:lnTo>
                  <a:lnTo>
                    <a:pt x="31219" y="44703"/>
                  </a:lnTo>
                  <a:lnTo>
                    <a:pt x="36266" y="47183"/>
                  </a:lnTo>
                  <a:lnTo>
                    <a:pt x="41174" y="48278"/>
                  </a:lnTo>
                  <a:lnTo>
                    <a:pt x="44188" y="48045"/>
                  </a:lnTo>
                  <a:lnTo>
                    <a:pt x="46898" y="47183"/>
                  </a:lnTo>
                  <a:cubicBezTo>
                    <a:pt x="46898" y="47183"/>
                    <a:pt x="48697" y="45918"/>
                    <a:pt x="48768" y="45895"/>
                  </a:cubicBezTo>
                  <a:cubicBezTo>
                    <a:pt x="48837" y="45872"/>
                    <a:pt x="50754" y="43174"/>
                    <a:pt x="50754" y="43174"/>
                  </a:cubicBezTo>
                  <a:lnTo>
                    <a:pt x="50754" y="43174"/>
                  </a:lnTo>
                  <a:lnTo>
                    <a:pt x="47383" y="44166"/>
                  </a:lnTo>
                  <a:lnTo>
                    <a:pt x="41525" y="42717"/>
                  </a:lnTo>
                  <a:lnTo>
                    <a:pt x="38330" y="41572"/>
                  </a:lnTo>
                  <a:lnTo>
                    <a:pt x="33322" y="40077"/>
                  </a:lnTo>
                  <a:lnTo>
                    <a:pt x="35685" y="39648"/>
                  </a:lnTo>
                  <a:lnTo>
                    <a:pt x="41384" y="39726"/>
                  </a:lnTo>
                  <a:lnTo>
                    <a:pt x="48932" y="38745"/>
                  </a:lnTo>
                  <a:lnTo>
                    <a:pt x="52156" y="37109"/>
                  </a:lnTo>
                  <a:lnTo>
                    <a:pt x="57601" y="34047"/>
                  </a:lnTo>
                  <a:lnTo>
                    <a:pt x="62134" y="29564"/>
                  </a:lnTo>
                  <a:lnTo>
                    <a:pt x="69542" y="18684"/>
                  </a:lnTo>
                  <a:lnTo>
                    <a:pt x="73177" y="11549"/>
                  </a:lnTo>
                  <a:lnTo>
                    <a:pt x="74892" y="6309"/>
                  </a:lnTo>
                  <a:lnTo>
                    <a:pt x="75476" y="3780"/>
                  </a:lnTo>
                  <a:lnTo>
                    <a:pt x="75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61;p64">
              <a:extLst>
                <a:ext uri="{FF2B5EF4-FFF2-40B4-BE49-F238E27FC236}">
                  <a16:creationId xmlns:a16="http://schemas.microsoft.com/office/drawing/2014/main" id="{5ECB04AA-458D-4943-8AA2-DF34B0AF528E}"/>
                </a:ext>
              </a:extLst>
            </p:cNvPr>
            <p:cNvSpPr/>
            <p:nvPr/>
          </p:nvSpPr>
          <p:spPr>
            <a:xfrm>
              <a:off x="6979136" y="582264"/>
              <a:ext cx="1175695" cy="1250776"/>
            </a:xfrm>
            <a:custGeom>
              <a:avLst/>
              <a:gdLst/>
              <a:ahLst/>
              <a:cxnLst/>
              <a:rect l="l" t="t" r="r" b="b"/>
              <a:pathLst>
                <a:path w="78734" h="83762" extrusionOk="0">
                  <a:moveTo>
                    <a:pt x="75982" y="3571"/>
                  </a:moveTo>
                  <a:lnTo>
                    <a:pt x="75982" y="3571"/>
                  </a:lnTo>
                  <a:cubicBezTo>
                    <a:pt x="75030" y="5597"/>
                    <a:pt x="73924" y="7546"/>
                    <a:pt x="72674" y="9402"/>
                  </a:cubicBezTo>
                  <a:lnTo>
                    <a:pt x="72674" y="9401"/>
                  </a:lnTo>
                  <a:cubicBezTo>
                    <a:pt x="72981" y="8421"/>
                    <a:pt x="73195" y="7414"/>
                    <a:pt x="73315" y="6393"/>
                  </a:cubicBezTo>
                  <a:cubicBezTo>
                    <a:pt x="74317" y="5531"/>
                    <a:pt x="75228" y="4592"/>
                    <a:pt x="75982" y="3571"/>
                  </a:cubicBezTo>
                  <a:close/>
                  <a:moveTo>
                    <a:pt x="77263" y="1755"/>
                  </a:moveTo>
                  <a:lnTo>
                    <a:pt x="77263" y="1755"/>
                  </a:lnTo>
                  <a:cubicBezTo>
                    <a:pt x="77230" y="3371"/>
                    <a:pt x="77115" y="4943"/>
                    <a:pt x="76856" y="6513"/>
                  </a:cubicBezTo>
                  <a:lnTo>
                    <a:pt x="76856" y="6511"/>
                  </a:lnTo>
                  <a:cubicBezTo>
                    <a:pt x="75855" y="7836"/>
                    <a:pt x="74859" y="8949"/>
                    <a:pt x="73352" y="9688"/>
                  </a:cubicBezTo>
                  <a:cubicBezTo>
                    <a:pt x="74951" y="7207"/>
                    <a:pt x="76284" y="4561"/>
                    <a:pt x="77263" y="1755"/>
                  </a:cubicBezTo>
                  <a:close/>
                  <a:moveTo>
                    <a:pt x="76656" y="7581"/>
                  </a:moveTo>
                  <a:lnTo>
                    <a:pt x="76656" y="7581"/>
                  </a:lnTo>
                  <a:cubicBezTo>
                    <a:pt x="76559" y="8042"/>
                    <a:pt x="76444" y="8506"/>
                    <a:pt x="76317" y="8969"/>
                  </a:cubicBezTo>
                  <a:cubicBezTo>
                    <a:pt x="75087" y="9871"/>
                    <a:pt x="73749" y="10616"/>
                    <a:pt x="72334" y="11188"/>
                  </a:cubicBezTo>
                  <a:cubicBezTo>
                    <a:pt x="72564" y="10863"/>
                    <a:pt x="72786" y="10534"/>
                    <a:pt x="73006" y="10204"/>
                  </a:cubicBezTo>
                  <a:lnTo>
                    <a:pt x="73005" y="10204"/>
                  </a:lnTo>
                  <a:cubicBezTo>
                    <a:pt x="74343" y="9673"/>
                    <a:pt x="75736" y="8771"/>
                    <a:pt x="76656" y="7581"/>
                  </a:cubicBezTo>
                  <a:close/>
                  <a:moveTo>
                    <a:pt x="76229" y="9287"/>
                  </a:moveTo>
                  <a:lnTo>
                    <a:pt x="76229" y="9287"/>
                  </a:lnTo>
                  <a:cubicBezTo>
                    <a:pt x="76192" y="9414"/>
                    <a:pt x="76162" y="9540"/>
                    <a:pt x="76123" y="9667"/>
                  </a:cubicBezTo>
                  <a:lnTo>
                    <a:pt x="76122" y="9667"/>
                  </a:lnTo>
                  <a:cubicBezTo>
                    <a:pt x="76091" y="9768"/>
                    <a:pt x="76055" y="9868"/>
                    <a:pt x="76022" y="9970"/>
                  </a:cubicBezTo>
                  <a:cubicBezTo>
                    <a:pt x="75228" y="10563"/>
                    <a:pt x="74427" y="11139"/>
                    <a:pt x="73568" y="11641"/>
                  </a:cubicBezTo>
                  <a:cubicBezTo>
                    <a:pt x="72773" y="12106"/>
                    <a:pt x="71934" y="12458"/>
                    <a:pt x="71106" y="12843"/>
                  </a:cubicBezTo>
                  <a:cubicBezTo>
                    <a:pt x="71396" y="12469"/>
                    <a:pt x="71681" y="12090"/>
                    <a:pt x="71960" y="11707"/>
                  </a:cubicBezTo>
                  <a:cubicBezTo>
                    <a:pt x="73485" y="11098"/>
                    <a:pt x="74922" y="10284"/>
                    <a:pt x="76229" y="9287"/>
                  </a:cubicBezTo>
                  <a:close/>
                  <a:moveTo>
                    <a:pt x="75877" y="10412"/>
                  </a:moveTo>
                  <a:lnTo>
                    <a:pt x="75877" y="10412"/>
                  </a:lnTo>
                  <a:cubicBezTo>
                    <a:pt x="75770" y="10728"/>
                    <a:pt x="75657" y="11044"/>
                    <a:pt x="75539" y="11358"/>
                  </a:cubicBezTo>
                  <a:cubicBezTo>
                    <a:pt x="74531" y="11984"/>
                    <a:pt x="73537" y="12629"/>
                    <a:pt x="72484" y="13184"/>
                  </a:cubicBezTo>
                  <a:cubicBezTo>
                    <a:pt x="71642" y="13628"/>
                    <a:pt x="70770" y="13993"/>
                    <a:pt x="69893" y="14348"/>
                  </a:cubicBezTo>
                  <a:cubicBezTo>
                    <a:pt x="70181" y="14007"/>
                    <a:pt x="70465" y="13663"/>
                    <a:pt x="70743" y="13314"/>
                  </a:cubicBezTo>
                  <a:lnTo>
                    <a:pt x="70742" y="13314"/>
                  </a:lnTo>
                  <a:cubicBezTo>
                    <a:pt x="72561" y="12787"/>
                    <a:pt x="74392" y="11660"/>
                    <a:pt x="75877" y="10412"/>
                  </a:cubicBezTo>
                  <a:close/>
                  <a:moveTo>
                    <a:pt x="75388" y="11761"/>
                  </a:moveTo>
                  <a:lnTo>
                    <a:pt x="75388" y="11761"/>
                  </a:lnTo>
                  <a:cubicBezTo>
                    <a:pt x="75299" y="11991"/>
                    <a:pt x="75205" y="12218"/>
                    <a:pt x="75111" y="12446"/>
                  </a:cubicBezTo>
                  <a:cubicBezTo>
                    <a:pt x="72665" y="14899"/>
                    <a:pt x="70011" y="16571"/>
                    <a:pt x="66812" y="17706"/>
                  </a:cubicBezTo>
                  <a:cubicBezTo>
                    <a:pt x="67723" y="16792"/>
                    <a:pt x="68602" y="15846"/>
                    <a:pt x="69446" y="14869"/>
                  </a:cubicBezTo>
                  <a:cubicBezTo>
                    <a:pt x="71513" y="14113"/>
                    <a:pt x="73599" y="13021"/>
                    <a:pt x="75388" y="11761"/>
                  </a:cubicBezTo>
                  <a:close/>
                  <a:moveTo>
                    <a:pt x="74776" y="13233"/>
                  </a:moveTo>
                  <a:lnTo>
                    <a:pt x="74776" y="13233"/>
                  </a:lnTo>
                  <a:cubicBezTo>
                    <a:pt x="74268" y="14379"/>
                    <a:pt x="73702" y="15501"/>
                    <a:pt x="73097" y="16602"/>
                  </a:cubicBezTo>
                  <a:cubicBezTo>
                    <a:pt x="70218" y="18538"/>
                    <a:pt x="67212" y="19847"/>
                    <a:pt x="63781" y="20539"/>
                  </a:cubicBezTo>
                  <a:cubicBezTo>
                    <a:pt x="64024" y="20327"/>
                    <a:pt x="64268" y="20115"/>
                    <a:pt x="64507" y="19899"/>
                  </a:cubicBezTo>
                  <a:cubicBezTo>
                    <a:pt x="65023" y="19433"/>
                    <a:pt x="65528" y="18956"/>
                    <a:pt x="66028" y="18473"/>
                  </a:cubicBezTo>
                  <a:cubicBezTo>
                    <a:pt x="69339" y="17731"/>
                    <a:pt x="72524" y="15796"/>
                    <a:pt x="74776" y="13233"/>
                  </a:cubicBezTo>
                  <a:close/>
                  <a:moveTo>
                    <a:pt x="72982" y="6675"/>
                  </a:moveTo>
                  <a:cubicBezTo>
                    <a:pt x="72489" y="8558"/>
                    <a:pt x="71753" y="10206"/>
                    <a:pt x="70888" y="11862"/>
                  </a:cubicBezTo>
                  <a:cubicBezTo>
                    <a:pt x="70265" y="12664"/>
                    <a:pt x="69618" y="13442"/>
                    <a:pt x="68947" y="14198"/>
                  </a:cubicBezTo>
                  <a:cubicBezTo>
                    <a:pt x="70051" y="12335"/>
                    <a:pt x="70814" y="10253"/>
                    <a:pt x="70966" y="8334"/>
                  </a:cubicBezTo>
                  <a:cubicBezTo>
                    <a:pt x="70969" y="8292"/>
                    <a:pt x="70939" y="8272"/>
                    <a:pt x="70908" y="8272"/>
                  </a:cubicBezTo>
                  <a:cubicBezTo>
                    <a:pt x="70879" y="8272"/>
                    <a:pt x="70848" y="8288"/>
                    <a:pt x="70837" y="8318"/>
                  </a:cubicBezTo>
                  <a:cubicBezTo>
                    <a:pt x="70172" y="10117"/>
                    <a:pt x="69687" y="11917"/>
                    <a:pt x="68732" y="13602"/>
                  </a:cubicBezTo>
                  <a:cubicBezTo>
                    <a:pt x="67926" y="15023"/>
                    <a:pt x="66897" y="16209"/>
                    <a:pt x="65840" y="17418"/>
                  </a:cubicBezTo>
                  <a:cubicBezTo>
                    <a:pt x="65507" y="17737"/>
                    <a:pt x="65168" y="18052"/>
                    <a:pt x="64826" y="18365"/>
                  </a:cubicBezTo>
                  <a:cubicBezTo>
                    <a:pt x="66019" y="16578"/>
                    <a:pt x="66944" y="14598"/>
                    <a:pt x="67496" y="12641"/>
                  </a:cubicBezTo>
                  <a:cubicBezTo>
                    <a:pt x="67509" y="12594"/>
                    <a:pt x="67464" y="12556"/>
                    <a:pt x="67423" y="12556"/>
                  </a:cubicBezTo>
                  <a:cubicBezTo>
                    <a:pt x="67402" y="12556"/>
                    <a:pt x="67382" y="12566"/>
                    <a:pt x="67371" y="12590"/>
                  </a:cubicBezTo>
                  <a:cubicBezTo>
                    <a:pt x="66090" y="15508"/>
                    <a:pt x="64548" y="17931"/>
                    <a:pt x="62619" y="20283"/>
                  </a:cubicBezTo>
                  <a:cubicBezTo>
                    <a:pt x="61326" y="21355"/>
                    <a:pt x="59992" y="22387"/>
                    <a:pt x="58618" y="23379"/>
                  </a:cubicBezTo>
                  <a:cubicBezTo>
                    <a:pt x="61175" y="20507"/>
                    <a:pt x="62820" y="16590"/>
                    <a:pt x="62654" y="12936"/>
                  </a:cubicBezTo>
                  <a:cubicBezTo>
                    <a:pt x="63664" y="12418"/>
                    <a:pt x="64673" y="11894"/>
                    <a:pt x="65673" y="11353"/>
                  </a:cubicBezTo>
                  <a:lnTo>
                    <a:pt x="65674" y="11353"/>
                  </a:lnTo>
                  <a:cubicBezTo>
                    <a:pt x="67999" y="10097"/>
                    <a:pt x="70695" y="8571"/>
                    <a:pt x="72982" y="6675"/>
                  </a:cubicBezTo>
                  <a:close/>
                  <a:moveTo>
                    <a:pt x="72682" y="17348"/>
                  </a:moveTo>
                  <a:lnTo>
                    <a:pt x="72682" y="17348"/>
                  </a:lnTo>
                  <a:cubicBezTo>
                    <a:pt x="72482" y="17700"/>
                    <a:pt x="72278" y="18051"/>
                    <a:pt x="72070" y="18400"/>
                  </a:cubicBezTo>
                  <a:cubicBezTo>
                    <a:pt x="71703" y="19019"/>
                    <a:pt x="71330" y="19641"/>
                    <a:pt x="70952" y="20265"/>
                  </a:cubicBezTo>
                  <a:cubicBezTo>
                    <a:pt x="67379" y="22152"/>
                    <a:pt x="63613" y="23461"/>
                    <a:pt x="59603" y="23921"/>
                  </a:cubicBezTo>
                  <a:cubicBezTo>
                    <a:pt x="60829" y="23000"/>
                    <a:pt x="62027" y="22041"/>
                    <a:pt x="63200" y="21042"/>
                  </a:cubicBezTo>
                  <a:cubicBezTo>
                    <a:pt x="66548" y="20634"/>
                    <a:pt x="69920" y="19350"/>
                    <a:pt x="72682" y="17348"/>
                  </a:cubicBezTo>
                  <a:close/>
                  <a:moveTo>
                    <a:pt x="70683" y="20705"/>
                  </a:moveTo>
                  <a:cubicBezTo>
                    <a:pt x="70262" y="21395"/>
                    <a:pt x="69832" y="22085"/>
                    <a:pt x="69396" y="22774"/>
                  </a:cubicBezTo>
                  <a:cubicBezTo>
                    <a:pt x="67483" y="24068"/>
                    <a:pt x="65569" y="25187"/>
                    <a:pt x="63278" y="25848"/>
                  </a:cubicBezTo>
                  <a:cubicBezTo>
                    <a:pt x="61497" y="26363"/>
                    <a:pt x="59763" y="26539"/>
                    <a:pt x="57995" y="26539"/>
                  </a:cubicBezTo>
                  <a:cubicBezTo>
                    <a:pt x="57342" y="26539"/>
                    <a:pt x="56684" y="26515"/>
                    <a:pt x="56017" y="26475"/>
                  </a:cubicBezTo>
                  <a:cubicBezTo>
                    <a:pt x="56972" y="25830"/>
                    <a:pt x="57914" y="25166"/>
                    <a:pt x="58845" y="24486"/>
                  </a:cubicBezTo>
                  <a:cubicBezTo>
                    <a:pt x="63059" y="24173"/>
                    <a:pt x="67126" y="22980"/>
                    <a:pt x="70683" y="20705"/>
                  </a:cubicBezTo>
                  <a:close/>
                  <a:moveTo>
                    <a:pt x="62384" y="13076"/>
                  </a:moveTo>
                  <a:lnTo>
                    <a:pt x="62384" y="13076"/>
                  </a:lnTo>
                  <a:cubicBezTo>
                    <a:pt x="62079" y="15569"/>
                    <a:pt x="61597" y="17876"/>
                    <a:pt x="60416" y="20137"/>
                  </a:cubicBezTo>
                  <a:cubicBezTo>
                    <a:pt x="59433" y="22020"/>
                    <a:pt x="58128" y="23485"/>
                    <a:pt x="56591" y="24804"/>
                  </a:cubicBezTo>
                  <a:cubicBezTo>
                    <a:pt x="55916" y="25266"/>
                    <a:pt x="55235" y="25720"/>
                    <a:pt x="54549" y="26167"/>
                  </a:cubicBezTo>
                  <a:cubicBezTo>
                    <a:pt x="56691" y="23648"/>
                    <a:pt x="58315" y="20598"/>
                    <a:pt x="59239" y="17536"/>
                  </a:cubicBezTo>
                  <a:cubicBezTo>
                    <a:pt x="59253" y="17490"/>
                    <a:pt x="59209" y="17454"/>
                    <a:pt x="59169" y="17454"/>
                  </a:cubicBezTo>
                  <a:cubicBezTo>
                    <a:pt x="59149" y="17454"/>
                    <a:pt x="59129" y="17464"/>
                    <a:pt x="59119" y="17487"/>
                  </a:cubicBezTo>
                  <a:cubicBezTo>
                    <a:pt x="57489" y="21422"/>
                    <a:pt x="55262" y="24568"/>
                    <a:pt x="52401" y="27539"/>
                  </a:cubicBezTo>
                  <a:cubicBezTo>
                    <a:pt x="50583" y="28674"/>
                    <a:pt x="48728" y="29774"/>
                    <a:pt x="46857" y="30857"/>
                  </a:cubicBezTo>
                  <a:cubicBezTo>
                    <a:pt x="49072" y="28902"/>
                    <a:pt x="51094" y="26595"/>
                    <a:pt x="52898" y="24419"/>
                  </a:cubicBezTo>
                  <a:cubicBezTo>
                    <a:pt x="54698" y="22246"/>
                    <a:pt x="56710" y="19350"/>
                    <a:pt x="55750" y="16433"/>
                  </a:cubicBezTo>
                  <a:cubicBezTo>
                    <a:pt x="57956" y="15305"/>
                    <a:pt x="60176" y="14205"/>
                    <a:pt x="62384" y="13076"/>
                  </a:cubicBezTo>
                  <a:close/>
                  <a:moveTo>
                    <a:pt x="68757" y="23781"/>
                  </a:moveTo>
                  <a:cubicBezTo>
                    <a:pt x="67584" y="25590"/>
                    <a:pt x="66352" y="27372"/>
                    <a:pt x="65046" y="29073"/>
                  </a:cubicBezTo>
                  <a:cubicBezTo>
                    <a:pt x="62772" y="29877"/>
                    <a:pt x="60623" y="30695"/>
                    <a:pt x="58145" y="30968"/>
                  </a:cubicBezTo>
                  <a:cubicBezTo>
                    <a:pt x="57403" y="31050"/>
                    <a:pt x="56663" y="31088"/>
                    <a:pt x="55927" y="31088"/>
                  </a:cubicBezTo>
                  <a:cubicBezTo>
                    <a:pt x="53912" y="31088"/>
                    <a:pt x="51915" y="30801"/>
                    <a:pt x="49940" y="30325"/>
                  </a:cubicBezTo>
                  <a:cubicBezTo>
                    <a:pt x="51270" y="29530"/>
                    <a:pt x="52586" y="28714"/>
                    <a:pt x="53889" y="27880"/>
                  </a:cubicBezTo>
                  <a:cubicBezTo>
                    <a:pt x="55187" y="28280"/>
                    <a:pt x="56554" y="28480"/>
                    <a:pt x="57919" y="28480"/>
                  </a:cubicBezTo>
                  <a:cubicBezTo>
                    <a:pt x="59216" y="28480"/>
                    <a:pt x="60512" y="28299"/>
                    <a:pt x="61747" y="27938"/>
                  </a:cubicBezTo>
                  <a:cubicBezTo>
                    <a:pt x="61843" y="27909"/>
                    <a:pt x="61806" y="27785"/>
                    <a:pt x="61719" y="27785"/>
                  </a:cubicBezTo>
                  <a:cubicBezTo>
                    <a:pt x="61714" y="27785"/>
                    <a:pt x="61708" y="27785"/>
                    <a:pt x="61703" y="27786"/>
                  </a:cubicBezTo>
                  <a:cubicBezTo>
                    <a:pt x="60683" y="27944"/>
                    <a:pt x="59694" y="28022"/>
                    <a:pt x="58716" y="28022"/>
                  </a:cubicBezTo>
                  <a:cubicBezTo>
                    <a:pt x="57290" y="28022"/>
                    <a:pt x="55887" y="27856"/>
                    <a:pt x="54440" y="27524"/>
                  </a:cubicBezTo>
                  <a:cubicBezTo>
                    <a:pt x="54738" y="27330"/>
                    <a:pt x="55035" y="27136"/>
                    <a:pt x="55330" y="26940"/>
                  </a:cubicBezTo>
                  <a:cubicBezTo>
                    <a:pt x="56242" y="27117"/>
                    <a:pt x="57198" y="27204"/>
                    <a:pt x="58173" y="27204"/>
                  </a:cubicBezTo>
                  <a:cubicBezTo>
                    <a:pt x="61863" y="27204"/>
                    <a:pt x="65830" y="25969"/>
                    <a:pt x="68757" y="23781"/>
                  </a:cubicBezTo>
                  <a:close/>
                  <a:moveTo>
                    <a:pt x="55520" y="16550"/>
                  </a:moveTo>
                  <a:lnTo>
                    <a:pt x="55520" y="16550"/>
                  </a:lnTo>
                  <a:cubicBezTo>
                    <a:pt x="56115" y="20481"/>
                    <a:pt x="53416" y="23384"/>
                    <a:pt x="50863" y="26111"/>
                  </a:cubicBezTo>
                  <a:cubicBezTo>
                    <a:pt x="48696" y="28425"/>
                    <a:pt x="46238" y="30357"/>
                    <a:pt x="43951" y="32521"/>
                  </a:cubicBezTo>
                  <a:cubicBezTo>
                    <a:pt x="42157" y="33540"/>
                    <a:pt x="40355" y="34552"/>
                    <a:pt x="38558" y="35571"/>
                  </a:cubicBezTo>
                  <a:cubicBezTo>
                    <a:pt x="39779" y="34344"/>
                    <a:pt x="40906" y="33016"/>
                    <a:pt x="42171" y="31825"/>
                  </a:cubicBezTo>
                  <a:cubicBezTo>
                    <a:pt x="43651" y="30432"/>
                    <a:pt x="45161" y="29065"/>
                    <a:pt x="46564" y="27593"/>
                  </a:cubicBezTo>
                  <a:cubicBezTo>
                    <a:pt x="49036" y="24997"/>
                    <a:pt x="51325" y="21940"/>
                    <a:pt x="52076" y="18368"/>
                  </a:cubicBezTo>
                  <a:cubicBezTo>
                    <a:pt x="53218" y="17747"/>
                    <a:pt x="54366" y="17141"/>
                    <a:pt x="55520" y="16550"/>
                  </a:cubicBezTo>
                  <a:close/>
                  <a:moveTo>
                    <a:pt x="64344" y="29955"/>
                  </a:moveTo>
                  <a:lnTo>
                    <a:pt x="64344" y="29955"/>
                  </a:lnTo>
                  <a:cubicBezTo>
                    <a:pt x="63714" y="30742"/>
                    <a:pt x="63072" y="31517"/>
                    <a:pt x="62405" y="32258"/>
                  </a:cubicBezTo>
                  <a:cubicBezTo>
                    <a:pt x="61558" y="33200"/>
                    <a:pt x="60643" y="34078"/>
                    <a:pt x="59669" y="34887"/>
                  </a:cubicBezTo>
                  <a:cubicBezTo>
                    <a:pt x="57233" y="35663"/>
                    <a:pt x="54865" y="36326"/>
                    <a:pt x="52212" y="36347"/>
                  </a:cubicBezTo>
                  <a:cubicBezTo>
                    <a:pt x="52162" y="36348"/>
                    <a:pt x="52112" y="36348"/>
                    <a:pt x="52062" y="36348"/>
                  </a:cubicBezTo>
                  <a:cubicBezTo>
                    <a:pt x="48968" y="36348"/>
                    <a:pt x="46006" y="35574"/>
                    <a:pt x="43263" y="34176"/>
                  </a:cubicBezTo>
                  <a:cubicBezTo>
                    <a:pt x="44802" y="33310"/>
                    <a:pt x="46335" y="32435"/>
                    <a:pt x="47862" y="31552"/>
                  </a:cubicBezTo>
                  <a:cubicBezTo>
                    <a:pt x="49723" y="32577"/>
                    <a:pt x="51762" y="33075"/>
                    <a:pt x="53866" y="33075"/>
                  </a:cubicBezTo>
                  <a:cubicBezTo>
                    <a:pt x="54179" y="33075"/>
                    <a:pt x="54492" y="33064"/>
                    <a:pt x="54807" y="33042"/>
                  </a:cubicBezTo>
                  <a:cubicBezTo>
                    <a:pt x="54886" y="33035"/>
                    <a:pt x="54886" y="32917"/>
                    <a:pt x="54807" y="32917"/>
                  </a:cubicBezTo>
                  <a:cubicBezTo>
                    <a:pt x="54807" y="32917"/>
                    <a:pt x="54806" y="32917"/>
                    <a:pt x="54805" y="32917"/>
                  </a:cubicBezTo>
                  <a:cubicBezTo>
                    <a:pt x="54724" y="32919"/>
                    <a:pt x="54642" y="32919"/>
                    <a:pt x="54562" y="32919"/>
                  </a:cubicBezTo>
                  <a:cubicBezTo>
                    <a:pt x="52334" y="32919"/>
                    <a:pt x="50331" y="32334"/>
                    <a:pt x="48423" y="31224"/>
                  </a:cubicBezTo>
                  <a:cubicBezTo>
                    <a:pt x="48760" y="31027"/>
                    <a:pt x="49096" y="30828"/>
                    <a:pt x="49431" y="30629"/>
                  </a:cubicBezTo>
                  <a:cubicBezTo>
                    <a:pt x="49435" y="30755"/>
                    <a:pt x="49503" y="30876"/>
                    <a:pt x="49661" y="30917"/>
                  </a:cubicBezTo>
                  <a:cubicBezTo>
                    <a:pt x="51539" y="31414"/>
                    <a:pt x="53668" y="31694"/>
                    <a:pt x="55831" y="31694"/>
                  </a:cubicBezTo>
                  <a:cubicBezTo>
                    <a:pt x="58787" y="31694"/>
                    <a:pt x="61808" y="31170"/>
                    <a:pt x="64344" y="29955"/>
                  </a:cubicBezTo>
                  <a:close/>
                  <a:moveTo>
                    <a:pt x="42634" y="34530"/>
                  </a:moveTo>
                  <a:cubicBezTo>
                    <a:pt x="45505" y="36016"/>
                    <a:pt x="49120" y="36957"/>
                    <a:pt x="52662" y="36957"/>
                  </a:cubicBezTo>
                  <a:cubicBezTo>
                    <a:pt x="54513" y="36957"/>
                    <a:pt x="56344" y="36700"/>
                    <a:pt x="58038" y="36130"/>
                  </a:cubicBezTo>
                  <a:lnTo>
                    <a:pt x="58038" y="36130"/>
                  </a:lnTo>
                  <a:cubicBezTo>
                    <a:pt x="56621" y="37120"/>
                    <a:pt x="55101" y="37952"/>
                    <a:pt x="53504" y="38614"/>
                  </a:cubicBezTo>
                  <a:cubicBezTo>
                    <a:pt x="51181" y="39017"/>
                    <a:pt x="48922" y="39471"/>
                    <a:pt x="46523" y="39471"/>
                  </a:cubicBezTo>
                  <a:cubicBezTo>
                    <a:pt x="46382" y="39471"/>
                    <a:pt x="46240" y="39469"/>
                    <a:pt x="46097" y="39466"/>
                  </a:cubicBezTo>
                  <a:cubicBezTo>
                    <a:pt x="42984" y="39394"/>
                    <a:pt x="39931" y="38779"/>
                    <a:pt x="37020" y="37698"/>
                  </a:cubicBezTo>
                  <a:cubicBezTo>
                    <a:pt x="38377" y="36922"/>
                    <a:pt x="39738" y="36153"/>
                    <a:pt x="41103" y="35389"/>
                  </a:cubicBezTo>
                  <a:cubicBezTo>
                    <a:pt x="42359" y="36320"/>
                    <a:pt x="44136" y="36752"/>
                    <a:pt x="45576" y="37141"/>
                  </a:cubicBezTo>
                  <a:cubicBezTo>
                    <a:pt x="45583" y="37142"/>
                    <a:pt x="45589" y="37143"/>
                    <a:pt x="45594" y="37143"/>
                  </a:cubicBezTo>
                  <a:cubicBezTo>
                    <a:pt x="45658" y="37143"/>
                    <a:pt x="45677" y="37042"/>
                    <a:pt x="45606" y="37020"/>
                  </a:cubicBezTo>
                  <a:cubicBezTo>
                    <a:pt x="44699" y="36743"/>
                    <a:pt x="43842" y="36368"/>
                    <a:pt x="43010" y="35912"/>
                  </a:cubicBezTo>
                  <a:cubicBezTo>
                    <a:pt x="42550" y="35660"/>
                    <a:pt x="42112" y="35352"/>
                    <a:pt x="41660" y="35077"/>
                  </a:cubicBezTo>
                  <a:cubicBezTo>
                    <a:pt x="41984" y="34895"/>
                    <a:pt x="42310" y="34713"/>
                    <a:pt x="42634" y="34530"/>
                  </a:cubicBezTo>
                  <a:close/>
                  <a:moveTo>
                    <a:pt x="17236" y="39765"/>
                  </a:moveTo>
                  <a:lnTo>
                    <a:pt x="17236" y="39765"/>
                  </a:lnTo>
                  <a:cubicBezTo>
                    <a:pt x="17220" y="39785"/>
                    <a:pt x="17204" y="39805"/>
                    <a:pt x="17189" y="39825"/>
                  </a:cubicBezTo>
                  <a:cubicBezTo>
                    <a:pt x="17189" y="39819"/>
                    <a:pt x="17189" y="39814"/>
                    <a:pt x="17189" y="39809"/>
                  </a:cubicBezTo>
                  <a:cubicBezTo>
                    <a:pt x="17204" y="39795"/>
                    <a:pt x="17220" y="39780"/>
                    <a:pt x="17236" y="39765"/>
                  </a:cubicBezTo>
                  <a:close/>
                  <a:moveTo>
                    <a:pt x="36412" y="38047"/>
                  </a:moveTo>
                  <a:cubicBezTo>
                    <a:pt x="39641" y="39289"/>
                    <a:pt x="43501" y="40146"/>
                    <a:pt x="47263" y="40146"/>
                  </a:cubicBezTo>
                  <a:cubicBezTo>
                    <a:pt x="47631" y="40146"/>
                    <a:pt x="47998" y="40137"/>
                    <a:pt x="48363" y="40121"/>
                  </a:cubicBezTo>
                  <a:lnTo>
                    <a:pt x="48363" y="40121"/>
                  </a:lnTo>
                  <a:cubicBezTo>
                    <a:pt x="46173" y="40528"/>
                    <a:pt x="43951" y="40688"/>
                    <a:pt x="41726" y="40688"/>
                  </a:cubicBezTo>
                  <a:cubicBezTo>
                    <a:pt x="41229" y="40688"/>
                    <a:pt x="40732" y="40680"/>
                    <a:pt x="40235" y="40665"/>
                  </a:cubicBezTo>
                  <a:cubicBezTo>
                    <a:pt x="37861" y="40592"/>
                    <a:pt x="35419" y="40118"/>
                    <a:pt x="33030" y="40027"/>
                  </a:cubicBezTo>
                  <a:cubicBezTo>
                    <a:pt x="34150" y="39356"/>
                    <a:pt x="35277" y="38696"/>
                    <a:pt x="36412" y="38047"/>
                  </a:cubicBezTo>
                  <a:close/>
                  <a:moveTo>
                    <a:pt x="51720" y="18561"/>
                  </a:moveTo>
                  <a:lnTo>
                    <a:pt x="51720" y="18561"/>
                  </a:lnTo>
                  <a:cubicBezTo>
                    <a:pt x="50423" y="22462"/>
                    <a:pt x="48057" y="25559"/>
                    <a:pt x="45125" y="28429"/>
                  </a:cubicBezTo>
                  <a:cubicBezTo>
                    <a:pt x="42662" y="30840"/>
                    <a:pt x="39522" y="33056"/>
                    <a:pt x="37596" y="35937"/>
                  </a:cubicBezTo>
                  <a:cubicBezTo>
                    <a:pt x="37556" y="35992"/>
                    <a:pt x="37552" y="36065"/>
                    <a:pt x="37586" y="36124"/>
                  </a:cubicBezTo>
                  <a:cubicBezTo>
                    <a:pt x="35794" y="37145"/>
                    <a:pt x="34016" y="38183"/>
                    <a:pt x="32251" y="39235"/>
                  </a:cubicBezTo>
                  <a:cubicBezTo>
                    <a:pt x="34231" y="35324"/>
                    <a:pt x="37380" y="32747"/>
                    <a:pt x="40845" y="30034"/>
                  </a:cubicBezTo>
                  <a:cubicBezTo>
                    <a:pt x="43877" y="27662"/>
                    <a:pt x="46914" y="25168"/>
                    <a:pt x="48658" y="21662"/>
                  </a:cubicBezTo>
                  <a:cubicBezTo>
                    <a:pt x="48692" y="21593"/>
                    <a:pt x="48632" y="21531"/>
                    <a:pt x="48574" y="21531"/>
                  </a:cubicBezTo>
                  <a:cubicBezTo>
                    <a:pt x="48548" y="21531"/>
                    <a:pt x="48522" y="21544"/>
                    <a:pt x="48506" y="21575"/>
                  </a:cubicBezTo>
                  <a:cubicBezTo>
                    <a:pt x="44505" y="29110"/>
                    <a:pt x="34020" y="31519"/>
                    <a:pt x="31272" y="39829"/>
                  </a:cubicBezTo>
                  <a:cubicBezTo>
                    <a:pt x="30532" y="40281"/>
                    <a:pt x="29797" y="40737"/>
                    <a:pt x="29066" y="41200"/>
                  </a:cubicBezTo>
                  <a:cubicBezTo>
                    <a:pt x="29853" y="36338"/>
                    <a:pt x="33670" y="33257"/>
                    <a:pt x="37477" y="30507"/>
                  </a:cubicBezTo>
                  <a:cubicBezTo>
                    <a:pt x="37523" y="30473"/>
                    <a:pt x="37493" y="30404"/>
                    <a:pt x="37450" y="30404"/>
                  </a:cubicBezTo>
                  <a:cubicBezTo>
                    <a:pt x="37441" y="30404"/>
                    <a:pt x="37431" y="30407"/>
                    <a:pt x="37422" y="30414"/>
                  </a:cubicBezTo>
                  <a:cubicBezTo>
                    <a:pt x="33485" y="33223"/>
                    <a:pt x="29133" y="36396"/>
                    <a:pt x="28391" y="41527"/>
                  </a:cubicBezTo>
                  <a:cubicBezTo>
                    <a:pt x="28386" y="41560"/>
                    <a:pt x="28388" y="41594"/>
                    <a:pt x="28396" y="41628"/>
                  </a:cubicBezTo>
                  <a:cubicBezTo>
                    <a:pt x="27551" y="42170"/>
                    <a:pt x="26715" y="42723"/>
                    <a:pt x="25889" y="43284"/>
                  </a:cubicBezTo>
                  <a:cubicBezTo>
                    <a:pt x="26719" y="38557"/>
                    <a:pt x="30145" y="35015"/>
                    <a:pt x="33743" y="32084"/>
                  </a:cubicBezTo>
                  <a:cubicBezTo>
                    <a:pt x="36496" y="29842"/>
                    <a:pt x="39806" y="27672"/>
                    <a:pt x="41815" y="24654"/>
                  </a:cubicBezTo>
                  <a:cubicBezTo>
                    <a:pt x="44160" y="23067"/>
                    <a:pt x="46551" y="21552"/>
                    <a:pt x="48987" y="20109"/>
                  </a:cubicBezTo>
                  <a:cubicBezTo>
                    <a:pt x="49889" y="19575"/>
                    <a:pt x="50803" y="19064"/>
                    <a:pt x="51720" y="18561"/>
                  </a:cubicBezTo>
                  <a:close/>
                  <a:moveTo>
                    <a:pt x="27333" y="44700"/>
                  </a:moveTo>
                  <a:lnTo>
                    <a:pt x="27333" y="44700"/>
                  </a:lnTo>
                  <a:cubicBezTo>
                    <a:pt x="27561" y="44714"/>
                    <a:pt x="27786" y="44739"/>
                    <a:pt x="28009" y="44771"/>
                  </a:cubicBezTo>
                  <a:cubicBezTo>
                    <a:pt x="28088" y="44844"/>
                    <a:pt x="28170" y="44915"/>
                    <a:pt x="28250" y="44987"/>
                  </a:cubicBezTo>
                  <a:cubicBezTo>
                    <a:pt x="27951" y="44871"/>
                    <a:pt x="27644" y="44776"/>
                    <a:pt x="27333" y="44700"/>
                  </a:cubicBezTo>
                  <a:close/>
                  <a:moveTo>
                    <a:pt x="52770" y="45033"/>
                  </a:moveTo>
                  <a:cubicBezTo>
                    <a:pt x="52743" y="45088"/>
                    <a:pt x="52716" y="45142"/>
                    <a:pt x="52687" y="45195"/>
                  </a:cubicBezTo>
                  <a:cubicBezTo>
                    <a:pt x="52706" y="45148"/>
                    <a:pt x="52726" y="45102"/>
                    <a:pt x="52743" y="45054"/>
                  </a:cubicBezTo>
                  <a:cubicBezTo>
                    <a:pt x="52752" y="45047"/>
                    <a:pt x="52761" y="45039"/>
                    <a:pt x="52770" y="45033"/>
                  </a:cubicBezTo>
                  <a:close/>
                  <a:moveTo>
                    <a:pt x="40539" y="25524"/>
                  </a:moveTo>
                  <a:cubicBezTo>
                    <a:pt x="37973" y="28155"/>
                    <a:pt x="35188" y="30390"/>
                    <a:pt x="32311" y="32780"/>
                  </a:cubicBezTo>
                  <a:cubicBezTo>
                    <a:pt x="28982" y="35546"/>
                    <a:pt x="25978" y="38882"/>
                    <a:pt x="25275" y="43295"/>
                  </a:cubicBezTo>
                  <a:cubicBezTo>
                    <a:pt x="25253" y="43418"/>
                    <a:pt x="25308" y="43542"/>
                    <a:pt x="25415" y="43608"/>
                  </a:cubicBezTo>
                  <a:cubicBezTo>
                    <a:pt x="25139" y="43798"/>
                    <a:pt x="24863" y="43989"/>
                    <a:pt x="24590" y="44181"/>
                  </a:cubicBezTo>
                  <a:cubicBezTo>
                    <a:pt x="24437" y="44248"/>
                    <a:pt x="24285" y="44321"/>
                    <a:pt x="24134" y="44404"/>
                  </a:cubicBezTo>
                  <a:cubicBezTo>
                    <a:pt x="24050" y="44447"/>
                    <a:pt x="23990" y="44527"/>
                    <a:pt x="23973" y="44621"/>
                  </a:cubicBezTo>
                  <a:cubicBezTo>
                    <a:pt x="23786" y="44755"/>
                    <a:pt x="23600" y="44887"/>
                    <a:pt x="23415" y="45022"/>
                  </a:cubicBezTo>
                  <a:cubicBezTo>
                    <a:pt x="23925" y="42975"/>
                    <a:pt x="24701" y="41053"/>
                    <a:pt x="25859" y="39264"/>
                  </a:cubicBezTo>
                  <a:cubicBezTo>
                    <a:pt x="25870" y="39246"/>
                    <a:pt x="25852" y="39225"/>
                    <a:pt x="25835" y="39225"/>
                  </a:cubicBezTo>
                  <a:cubicBezTo>
                    <a:pt x="25829" y="39225"/>
                    <a:pt x="25823" y="39228"/>
                    <a:pt x="25818" y="39233"/>
                  </a:cubicBezTo>
                  <a:cubicBezTo>
                    <a:pt x="24275" y="41115"/>
                    <a:pt x="23153" y="43239"/>
                    <a:pt x="22608" y="45619"/>
                  </a:cubicBezTo>
                  <a:cubicBezTo>
                    <a:pt x="21926" y="46127"/>
                    <a:pt x="21253" y="46645"/>
                    <a:pt x="20590" y="47174"/>
                  </a:cubicBezTo>
                  <a:cubicBezTo>
                    <a:pt x="22280" y="40820"/>
                    <a:pt x="27004" y="36013"/>
                    <a:pt x="32011" y="31932"/>
                  </a:cubicBezTo>
                  <a:cubicBezTo>
                    <a:pt x="34764" y="29687"/>
                    <a:pt x="37607" y="27550"/>
                    <a:pt x="40539" y="25524"/>
                  </a:cubicBezTo>
                  <a:close/>
                  <a:moveTo>
                    <a:pt x="31859" y="40734"/>
                  </a:moveTo>
                  <a:cubicBezTo>
                    <a:pt x="36210" y="42403"/>
                    <a:pt x="40745" y="43683"/>
                    <a:pt x="45195" y="45046"/>
                  </a:cubicBezTo>
                  <a:cubicBezTo>
                    <a:pt x="46573" y="45468"/>
                    <a:pt x="48204" y="45910"/>
                    <a:pt x="49733" y="45910"/>
                  </a:cubicBezTo>
                  <a:cubicBezTo>
                    <a:pt x="50570" y="45910"/>
                    <a:pt x="51376" y="45778"/>
                    <a:pt x="52093" y="45438"/>
                  </a:cubicBezTo>
                  <a:lnTo>
                    <a:pt x="52093" y="45438"/>
                  </a:lnTo>
                  <a:cubicBezTo>
                    <a:pt x="50573" y="47591"/>
                    <a:pt x="48408" y="48387"/>
                    <a:pt x="46070" y="48387"/>
                  </a:cubicBezTo>
                  <a:cubicBezTo>
                    <a:pt x="43630" y="48387"/>
                    <a:pt x="41001" y="47520"/>
                    <a:pt x="38720" y="46425"/>
                  </a:cubicBezTo>
                  <a:cubicBezTo>
                    <a:pt x="35496" y="44877"/>
                    <a:pt x="32268" y="43111"/>
                    <a:pt x="28707" y="43111"/>
                  </a:cubicBezTo>
                  <a:cubicBezTo>
                    <a:pt x="28496" y="43111"/>
                    <a:pt x="28283" y="43117"/>
                    <a:pt x="28069" y="43130"/>
                  </a:cubicBezTo>
                  <a:cubicBezTo>
                    <a:pt x="29318" y="42309"/>
                    <a:pt x="30580" y="41510"/>
                    <a:pt x="31859" y="40734"/>
                  </a:cubicBezTo>
                  <a:close/>
                  <a:moveTo>
                    <a:pt x="28731" y="43654"/>
                  </a:moveTo>
                  <a:cubicBezTo>
                    <a:pt x="33991" y="43654"/>
                    <a:pt x="38458" y="47564"/>
                    <a:pt x="43562" y="48656"/>
                  </a:cubicBezTo>
                  <a:cubicBezTo>
                    <a:pt x="44266" y="48807"/>
                    <a:pt x="45033" y="48888"/>
                    <a:pt x="45816" y="48888"/>
                  </a:cubicBezTo>
                  <a:cubicBezTo>
                    <a:pt x="47100" y="48888"/>
                    <a:pt x="48429" y="48669"/>
                    <a:pt x="49593" y="48179"/>
                  </a:cubicBezTo>
                  <a:lnTo>
                    <a:pt x="49593" y="48179"/>
                  </a:lnTo>
                  <a:cubicBezTo>
                    <a:pt x="48063" y="48950"/>
                    <a:pt x="46246" y="49274"/>
                    <a:pt x="44407" y="49274"/>
                  </a:cubicBezTo>
                  <a:cubicBezTo>
                    <a:pt x="42318" y="49274"/>
                    <a:pt x="40201" y="48856"/>
                    <a:pt x="38449" y="48203"/>
                  </a:cubicBezTo>
                  <a:lnTo>
                    <a:pt x="38448" y="48204"/>
                  </a:lnTo>
                  <a:cubicBezTo>
                    <a:pt x="35379" y="47058"/>
                    <a:pt x="31610" y="44182"/>
                    <a:pt x="27977" y="43739"/>
                  </a:cubicBezTo>
                  <a:lnTo>
                    <a:pt x="27907" y="43686"/>
                  </a:lnTo>
                  <a:cubicBezTo>
                    <a:pt x="28184" y="43665"/>
                    <a:pt x="28458" y="43654"/>
                    <a:pt x="28731" y="43654"/>
                  </a:cubicBezTo>
                  <a:close/>
                  <a:moveTo>
                    <a:pt x="25364" y="32930"/>
                  </a:moveTo>
                  <a:cubicBezTo>
                    <a:pt x="21789" y="37296"/>
                    <a:pt x="18547" y="42306"/>
                    <a:pt x="19102" y="48087"/>
                  </a:cubicBezTo>
                  <a:cubicBezTo>
                    <a:pt x="19098" y="48193"/>
                    <a:pt x="19092" y="48299"/>
                    <a:pt x="19092" y="48403"/>
                  </a:cubicBezTo>
                  <a:lnTo>
                    <a:pt x="19091" y="48403"/>
                  </a:lnTo>
                  <a:cubicBezTo>
                    <a:pt x="18371" y="49013"/>
                    <a:pt x="17664" y="49635"/>
                    <a:pt x="16971" y="50274"/>
                  </a:cubicBezTo>
                  <a:cubicBezTo>
                    <a:pt x="17252" y="46557"/>
                    <a:pt x="18200" y="42978"/>
                    <a:pt x="19994" y="39679"/>
                  </a:cubicBezTo>
                  <a:cubicBezTo>
                    <a:pt x="21417" y="37060"/>
                    <a:pt x="23275" y="34927"/>
                    <a:pt x="25364" y="32930"/>
                  </a:cubicBezTo>
                  <a:close/>
                  <a:moveTo>
                    <a:pt x="24443" y="33175"/>
                  </a:moveTo>
                  <a:cubicBezTo>
                    <a:pt x="19672" y="37592"/>
                    <a:pt x="16804" y="44455"/>
                    <a:pt x="16459" y="50750"/>
                  </a:cubicBezTo>
                  <a:cubicBezTo>
                    <a:pt x="16181" y="51012"/>
                    <a:pt x="15906" y="51277"/>
                    <a:pt x="15633" y="51545"/>
                  </a:cubicBezTo>
                  <a:cubicBezTo>
                    <a:pt x="15356" y="45686"/>
                    <a:pt x="17507" y="40118"/>
                    <a:pt x="21385" y="35920"/>
                  </a:cubicBezTo>
                  <a:cubicBezTo>
                    <a:pt x="22327" y="34924"/>
                    <a:pt x="23350" y="34006"/>
                    <a:pt x="24443" y="33175"/>
                  </a:cubicBezTo>
                  <a:close/>
                  <a:moveTo>
                    <a:pt x="16617" y="43043"/>
                  </a:moveTo>
                  <a:lnTo>
                    <a:pt x="16617" y="43043"/>
                  </a:lnTo>
                  <a:cubicBezTo>
                    <a:pt x="15554" y="45873"/>
                    <a:pt x="15054" y="48921"/>
                    <a:pt x="15212" y="51966"/>
                  </a:cubicBezTo>
                  <a:lnTo>
                    <a:pt x="15212" y="51967"/>
                  </a:lnTo>
                  <a:cubicBezTo>
                    <a:pt x="14916" y="52263"/>
                    <a:pt x="14625" y="52561"/>
                    <a:pt x="14337" y="52863"/>
                  </a:cubicBezTo>
                  <a:cubicBezTo>
                    <a:pt x="14449" y="49473"/>
                    <a:pt x="15224" y="46136"/>
                    <a:pt x="16617" y="43043"/>
                  </a:cubicBezTo>
                  <a:close/>
                  <a:moveTo>
                    <a:pt x="25479" y="44894"/>
                  </a:moveTo>
                  <a:cubicBezTo>
                    <a:pt x="30994" y="45415"/>
                    <a:pt x="33931" y="51637"/>
                    <a:pt x="39091" y="53128"/>
                  </a:cubicBezTo>
                  <a:cubicBezTo>
                    <a:pt x="38934" y="53137"/>
                    <a:pt x="38777" y="53141"/>
                    <a:pt x="38620" y="53141"/>
                  </a:cubicBezTo>
                  <a:cubicBezTo>
                    <a:pt x="34689" y="53141"/>
                    <a:pt x="31129" y="50471"/>
                    <a:pt x="27532" y="48983"/>
                  </a:cubicBezTo>
                  <a:lnTo>
                    <a:pt x="27532" y="48984"/>
                  </a:lnTo>
                  <a:cubicBezTo>
                    <a:pt x="26057" y="48373"/>
                    <a:pt x="24194" y="47844"/>
                    <a:pt x="22411" y="47844"/>
                  </a:cubicBezTo>
                  <a:cubicBezTo>
                    <a:pt x="22106" y="47844"/>
                    <a:pt x="21803" y="47859"/>
                    <a:pt x="21505" y="47892"/>
                  </a:cubicBezTo>
                  <a:cubicBezTo>
                    <a:pt x="22816" y="46834"/>
                    <a:pt x="24147" y="45833"/>
                    <a:pt x="25479" y="44894"/>
                  </a:cubicBezTo>
                  <a:close/>
                  <a:moveTo>
                    <a:pt x="22963" y="48709"/>
                  </a:moveTo>
                  <a:cubicBezTo>
                    <a:pt x="23542" y="48709"/>
                    <a:pt x="24139" y="48770"/>
                    <a:pt x="24775" y="48904"/>
                  </a:cubicBezTo>
                  <a:cubicBezTo>
                    <a:pt x="27110" y="49399"/>
                    <a:pt x="29210" y="50621"/>
                    <a:pt x="31317" y="51687"/>
                  </a:cubicBezTo>
                  <a:cubicBezTo>
                    <a:pt x="32145" y="52106"/>
                    <a:pt x="32995" y="52503"/>
                    <a:pt x="33859" y="52844"/>
                  </a:cubicBezTo>
                  <a:cubicBezTo>
                    <a:pt x="33493" y="52827"/>
                    <a:pt x="33131" y="52819"/>
                    <a:pt x="32770" y="52819"/>
                  </a:cubicBezTo>
                  <a:cubicBezTo>
                    <a:pt x="30954" y="52819"/>
                    <a:pt x="29191" y="53043"/>
                    <a:pt x="27342" y="53575"/>
                  </a:cubicBezTo>
                  <a:lnTo>
                    <a:pt x="27342" y="53576"/>
                  </a:lnTo>
                  <a:cubicBezTo>
                    <a:pt x="26711" y="53654"/>
                    <a:pt x="26090" y="53697"/>
                    <a:pt x="25474" y="53697"/>
                  </a:cubicBezTo>
                  <a:cubicBezTo>
                    <a:pt x="23721" y="53697"/>
                    <a:pt x="22012" y="53352"/>
                    <a:pt x="20249" y="52496"/>
                  </a:cubicBezTo>
                  <a:cubicBezTo>
                    <a:pt x="19310" y="52039"/>
                    <a:pt x="18345" y="51546"/>
                    <a:pt x="17391" y="51546"/>
                  </a:cubicBezTo>
                  <a:cubicBezTo>
                    <a:pt x="17371" y="51546"/>
                    <a:pt x="17352" y="51546"/>
                    <a:pt x="17332" y="51547"/>
                  </a:cubicBezTo>
                  <a:cubicBezTo>
                    <a:pt x="18176" y="50743"/>
                    <a:pt x="19038" y="49965"/>
                    <a:pt x="19918" y="49212"/>
                  </a:cubicBezTo>
                  <a:cubicBezTo>
                    <a:pt x="20944" y="48904"/>
                    <a:pt x="21923" y="48709"/>
                    <a:pt x="22963" y="48709"/>
                  </a:cubicBezTo>
                  <a:close/>
                  <a:moveTo>
                    <a:pt x="15858" y="42530"/>
                  </a:moveTo>
                  <a:cubicBezTo>
                    <a:pt x="14328" y="45807"/>
                    <a:pt x="13465" y="49394"/>
                    <a:pt x="13440" y="53057"/>
                  </a:cubicBezTo>
                  <a:cubicBezTo>
                    <a:pt x="13439" y="53297"/>
                    <a:pt x="13592" y="53432"/>
                    <a:pt x="13771" y="53466"/>
                  </a:cubicBezTo>
                  <a:cubicBezTo>
                    <a:pt x="13519" y="53739"/>
                    <a:pt x="13270" y="54015"/>
                    <a:pt x="13025" y="54295"/>
                  </a:cubicBezTo>
                  <a:cubicBezTo>
                    <a:pt x="11923" y="51891"/>
                    <a:pt x="12250" y="49096"/>
                    <a:pt x="13285" y="46689"/>
                  </a:cubicBezTo>
                  <a:cubicBezTo>
                    <a:pt x="13944" y="45158"/>
                    <a:pt x="14910" y="43853"/>
                    <a:pt x="15858" y="42530"/>
                  </a:cubicBezTo>
                  <a:close/>
                  <a:moveTo>
                    <a:pt x="17441" y="52050"/>
                  </a:moveTo>
                  <a:cubicBezTo>
                    <a:pt x="18600" y="52050"/>
                    <a:pt x="19688" y="52833"/>
                    <a:pt x="20806" y="53301"/>
                  </a:cubicBezTo>
                  <a:cubicBezTo>
                    <a:pt x="21736" y="53691"/>
                    <a:pt x="22711" y="53956"/>
                    <a:pt x="23710" y="54090"/>
                  </a:cubicBezTo>
                  <a:cubicBezTo>
                    <a:pt x="24238" y="54161"/>
                    <a:pt x="24771" y="54197"/>
                    <a:pt x="25305" y="54197"/>
                  </a:cubicBezTo>
                  <a:cubicBezTo>
                    <a:pt x="25364" y="54197"/>
                    <a:pt x="25423" y="54196"/>
                    <a:pt x="25483" y="54195"/>
                  </a:cubicBezTo>
                  <a:lnTo>
                    <a:pt x="25483" y="54195"/>
                  </a:lnTo>
                  <a:cubicBezTo>
                    <a:pt x="23974" y="54768"/>
                    <a:pt x="22521" y="55481"/>
                    <a:pt x="21145" y="56323"/>
                  </a:cubicBezTo>
                  <a:lnTo>
                    <a:pt x="21144" y="56323"/>
                  </a:lnTo>
                  <a:cubicBezTo>
                    <a:pt x="21140" y="56323"/>
                    <a:pt x="21136" y="56323"/>
                    <a:pt x="21131" y="56323"/>
                  </a:cubicBezTo>
                  <a:cubicBezTo>
                    <a:pt x="19292" y="56323"/>
                    <a:pt x="17223" y="55418"/>
                    <a:pt x="15419" y="55418"/>
                  </a:cubicBezTo>
                  <a:cubicBezTo>
                    <a:pt x="15328" y="55418"/>
                    <a:pt x="15238" y="55420"/>
                    <a:pt x="15149" y="55425"/>
                  </a:cubicBezTo>
                  <a:cubicBezTo>
                    <a:pt x="14489" y="55460"/>
                    <a:pt x="13804" y="55605"/>
                    <a:pt x="13203" y="55887"/>
                  </a:cubicBezTo>
                  <a:cubicBezTo>
                    <a:pt x="14304" y="54598"/>
                    <a:pt x="15470" y="53358"/>
                    <a:pt x="16684" y="52169"/>
                  </a:cubicBezTo>
                  <a:cubicBezTo>
                    <a:pt x="16941" y="52086"/>
                    <a:pt x="17192" y="52050"/>
                    <a:pt x="17441" y="52050"/>
                  </a:cubicBezTo>
                  <a:close/>
                  <a:moveTo>
                    <a:pt x="14739" y="43280"/>
                  </a:moveTo>
                  <a:cubicBezTo>
                    <a:pt x="12422" y="46635"/>
                    <a:pt x="11150" y="50835"/>
                    <a:pt x="12742" y="54614"/>
                  </a:cubicBezTo>
                  <a:cubicBezTo>
                    <a:pt x="11914" y="55565"/>
                    <a:pt x="11122" y="56553"/>
                    <a:pt x="10364" y="57576"/>
                  </a:cubicBezTo>
                  <a:cubicBezTo>
                    <a:pt x="8883" y="54192"/>
                    <a:pt x="9118" y="50339"/>
                    <a:pt x="11241" y="47219"/>
                  </a:cubicBezTo>
                  <a:cubicBezTo>
                    <a:pt x="12230" y="45767"/>
                    <a:pt x="13515" y="44545"/>
                    <a:pt x="14739" y="43280"/>
                  </a:cubicBezTo>
                  <a:close/>
                  <a:moveTo>
                    <a:pt x="15535" y="56157"/>
                  </a:moveTo>
                  <a:cubicBezTo>
                    <a:pt x="17139" y="56157"/>
                    <a:pt x="18904" y="56657"/>
                    <a:pt x="20505" y="56723"/>
                  </a:cubicBezTo>
                  <a:cubicBezTo>
                    <a:pt x="19961" y="57076"/>
                    <a:pt x="19433" y="57451"/>
                    <a:pt x="18917" y="57843"/>
                  </a:cubicBezTo>
                  <a:lnTo>
                    <a:pt x="18917" y="57844"/>
                  </a:lnTo>
                  <a:cubicBezTo>
                    <a:pt x="18696" y="57885"/>
                    <a:pt x="18470" y="57902"/>
                    <a:pt x="18238" y="57902"/>
                  </a:cubicBezTo>
                  <a:cubicBezTo>
                    <a:pt x="16774" y="57902"/>
                    <a:pt x="15120" y="57200"/>
                    <a:pt x="13614" y="57200"/>
                  </a:cubicBezTo>
                  <a:cubicBezTo>
                    <a:pt x="13258" y="57200"/>
                    <a:pt x="12911" y="57239"/>
                    <a:pt x="12577" y="57336"/>
                  </a:cubicBezTo>
                  <a:cubicBezTo>
                    <a:pt x="12489" y="57362"/>
                    <a:pt x="12402" y="57389"/>
                    <a:pt x="12315" y="57419"/>
                  </a:cubicBezTo>
                  <a:cubicBezTo>
                    <a:pt x="13203" y="56443"/>
                    <a:pt x="14323" y="56157"/>
                    <a:pt x="15535" y="56157"/>
                  </a:cubicBezTo>
                  <a:close/>
                  <a:moveTo>
                    <a:pt x="17089" y="39951"/>
                  </a:moveTo>
                  <a:lnTo>
                    <a:pt x="17089" y="39951"/>
                  </a:lnTo>
                  <a:cubicBezTo>
                    <a:pt x="14725" y="42998"/>
                    <a:pt x="11346" y="45411"/>
                    <a:pt x="9813" y="48991"/>
                  </a:cubicBezTo>
                  <a:cubicBezTo>
                    <a:pt x="8565" y="51907"/>
                    <a:pt x="8675" y="55230"/>
                    <a:pt x="9991" y="58081"/>
                  </a:cubicBezTo>
                  <a:cubicBezTo>
                    <a:pt x="9379" y="58929"/>
                    <a:pt x="8793" y="59802"/>
                    <a:pt x="8233" y="60700"/>
                  </a:cubicBezTo>
                  <a:cubicBezTo>
                    <a:pt x="8208" y="60740"/>
                    <a:pt x="8185" y="60780"/>
                    <a:pt x="8161" y="60818"/>
                  </a:cubicBezTo>
                  <a:cubicBezTo>
                    <a:pt x="7555" y="59190"/>
                    <a:pt x="7040" y="57710"/>
                    <a:pt x="7079" y="55882"/>
                  </a:cubicBezTo>
                  <a:cubicBezTo>
                    <a:pt x="7125" y="53796"/>
                    <a:pt x="7696" y="51701"/>
                    <a:pt x="8617" y="49835"/>
                  </a:cubicBezTo>
                  <a:cubicBezTo>
                    <a:pt x="9156" y="48740"/>
                    <a:pt x="9802" y="47751"/>
                    <a:pt x="10513" y="46825"/>
                  </a:cubicBezTo>
                  <a:cubicBezTo>
                    <a:pt x="11037" y="46180"/>
                    <a:pt x="11577" y="45546"/>
                    <a:pt x="12130" y="44925"/>
                  </a:cubicBezTo>
                  <a:cubicBezTo>
                    <a:pt x="13708" y="43223"/>
                    <a:pt x="15454" y="41666"/>
                    <a:pt x="17089" y="39951"/>
                  </a:cubicBezTo>
                  <a:close/>
                  <a:moveTo>
                    <a:pt x="13953" y="57648"/>
                  </a:moveTo>
                  <a:cubicBezTo>
                    <a:pt x="14845" y="57648"/>
                    <a:pt x="15707" y="57895"/>
                    <a:pt x="16625" y="58099"/>
                  </a:cubicBezTo>
                  <a:cubicBezTo>
                    <a:pt x="17106" y="58205"/>
                    <a:pt x="17584" y="58277"/>
                    <a:pt x="18044" y="58277"/>
                  </a:cubicBezTo>
                  <a:cubicBezTo>
                    <a:pt x="18157" y="58277"/>
                    <a:pt x="18269" y="58272"/>
                    <a:pt x="18380" y="58263"/>
                  </a:cubicBezTo>
                  <a:lnTo>
                    <a:pt x="18380" y="58263"/>
                  </a:lnTo>
                  <a:cubicBezTo>
                    <a:pt x="17334" y="59100"/>
                    <a:pt x="16359" y="60021"/>
                    <a:pt x="15464" y="61018"/>
                  </a:cubicBezTo>
                  <a:cubicBezTo>
                    <a:pt x="13793" y="61509"/>
                    <a:pt x="11940" y="61255"/>
                    <a:pt x="10262" y="61907"/>
                  </a:cubicBezTo>
                  <a:cubicBezTo>
                    <a:pt x="9495" y="62207"/>
                    <a:pt x="8726" y="62652"/>
                    <a:pt x="8073" y="63221"/>
                  </a:cubicBezTo>
                  <a:cubicBezTo>
                    <a:pt x="8867" y="61776"/>
                    <a:pt x="9763" y="60375"/>
                    <a:pt x="10741" y="59018"/>
                  </a:cubicBezTo>
                  <a:cubicBezTo>
                    <a:pt x="11282" y="58492"/>
                    <a:pt x="11907" y="58070"/>
                    <a:pt x="12718" y="57826"/>
                  </a:cubicBezTo>
                  <a:cubicBezTo>
                    <a:pt x="13141" y="57699"/>
                    <a:pt x="13550" y="57648"/>
                    <a:pt x="13953" y="57648"/>
                  </a:cubicBezTo>
                  <a:close/>
                  <a:moveTo>
                    <a:pt x="7767" y="50554"/>
                  </a:moveTo>
                  <a:lnTo>
                    <a:pt x="7767" y="50554"/>
                  </a:lnTo>
                  <a:cubicBezTo>
                    <a:pt x="7728" y="50642"/>
                    <a:pt x="7686" y="50729"/>
                    <a:pt x="7650" y="50817"/>
                  </a:cubicBezTo>
                  <a:cubicBezTo>
                    <a:pt x="6383" y="53906"/>
                    <a:pt x="5817" y="58369"/>
                    <a:pt x="7877" y="61284"/>
                  </a:cubicBezTo>
                  <a:cubicBezTo>
                    <a:pt x="7320" y="62217"/>
                    <a:pt x="6791" y="63188"/>
                    <a:pt x="6301" y="64188"/>
                  </a:cubicBezTo>
                  <a:cubicBezTo>
                    <a:pt x="4754" y="60983"/>
                    <a:pt x="4595" y="57412"/>
                    <a:pt x="5630" y="54114"/>
                  </a:cubicBezTo>
                  <a:cubicBezTo>
                    <a:pt x="5912" y="53598"/>
                    <a:pt x="6202" y="53088"/>
                    <a:pt x="6496" y="52587"/>
                  </a:cubicBezTo>
                  <a:cubicBezTo>
                    <a:pt x="6902" y="51894"/>
                    <a:pt x="7325" y="51217"/>
                    <a:pt x="7767" y="50554"/>
                  </a:cubicBezTo>
                  <a:close/>
                  <a:moveTo>
                    <a:pt x="4767" y="55791"/>
                  </a:moveTo>
                  <a:lnTo>
                    <a:pt x="4767" y="55791"/>
                  </a:lnTo>
                  <a:cubicBezTo>
                    <a:pt x="4183" y="58767"/>
                    <a:pt x="4637" y="61933"/>
                    <a:pt x="6056" y="64695"/>
                  </a:cubicBezTo>
                  <a:lnTo>
                    <a:pt x="6056" y="64696"/>
                  </a:lnTo>
                  <a:cubicBezTo>
                    <a:pt x="6002" y="64810"/>
                    <a:pt x="5950" y="64925"/>
                    <a:pt x="5897" y="65040"/>
                  </a:cubicBezTo>
                  <a:cubicBezTo>
                    <a:pt x="4389" y="62676"/>
                    <a:pt x="3888" y="60100"/>
                    <a:pt x="4051" y="57394"/>
                  </a:cubicBezTo>
                  <a:cubicBezTo>
                    <a:pt x="4272" y="56853"/>
                    <a:pt x="4511" y="56319"/>
                    <a:pt x="4767" y="55791"/>
                  </a:cubicBezTo>
                  <a:close/>
                  <a:moveTo>
                    <a:pt x="14984" y="61573"/>
                  </a:moveTo>
                  <a:lnTo>
                    <a:pt x="14984" y="61573"/>
                  </a:lnTo>
                  <a:cubicBezTo>
                    <a:pt x="14696" y="61916"/>
                    <a:pt x="14414" y="62265"/>
                    <a:pt x="14145" y="62624"/>
                  </a:cubicBezTo>
                  <a:cubicBezTo>
                    <a:pt x="11778" y="63413"/>
                    <a:pt x="8821" y="63872"/>
                    <a:pt x="6933" y="65472"/>
                  </a:cubicBezTo>
                  <a:cubicBezTo>
                    <a:pt x="6977" y="65378"/>
                    <a:pt x="7021" y="65285"/>
                    <a:pt x="7065" y="65191"/>
                  </a:cubicBezTo>
                  <a:cubicBezTo>
                    <a:pt x="8759" y="63220"/>
                    <a:pt x="10257" y="62158"/>
                    <a:pt x="12962" y="61888"/>
                  </a:cubicBezTo>
                  <a:cubicBezTo>
                    <a:pt x="13658" y="61818"/>
                    <a:pt x="14345" y="61749"/>
                    <a:pt x="14984" y="61573"/>
                  </a:cubicBezTo>
                  <a:close/>
                  <a:moveTo>
                    <a:pt x="13825" y="63072"/>
                  </a:moveTo>
                  <a:cubicBezTo>
                    <a:pt x="13525" y="63493"/>
                    <a:pt x="13232" y="63922"/>
                    <a:pt x="12958" y="64365"/>
                  </a:cubicBezTo>
                  <a:cubicBezTo>
                    <a:pt x="12614" y="64924"/>
                    <a:pt x="12257" y="65540"/>
                    <a:pt x="11875" y="66166"/>
                  </a:cubicBezTo>
                  <a:cubicBezTo>
                    <a:pt x="10544" y="67185"/>
                    <a:pt x="8682" y="67300"/>
                    <a:pt x="7080" y="67883"/>
                  </a:cubicBezTo>
                  <a:cubicBezTo>
                    <a:pt x="6614" y="68053"/>
                    <a:pt x="6120" y="68281"/>
                    <a:pt x="5689" y="68582"/>
                  </a:cubicBezTo>
                  <a:cubicBezTo>
                    <a:pt x="5852" y="68101"/>
                    <a:pt x="6027" y="67625"/>
                    <a:pt x="6214" y="67154"/>
                  </a:cubicBezTo>
                  <a:lnTo>
                    <a:pt x="6213" y="67154"/>
                  </a:lnTo>
                  <a:cubicBezTo>
                    <a:pt x="8182" y="64748"/>
                    <a:pt x="11094" y="64227"/>
                    <a:pt x="13825" y="63072"/>
                  </a:cubicBezTo>
                  <a:close/>
                  <a:moveTo>
                    <a:pt x="3629" y="58505"/>
                  </a:moveTo>
                  <a:lnTo>
                    <a:pt x="3629" y="58505"/>
                  </a:lnTo>
                  <a:cubicBezTo>
                    <a:pt x="3610" y="60944"/>
                    <a:pt x="4406" y="63393"/>
                    <a:pt x="5710" y="65455"/>
                  </a:cubicBezTo>
                  <a:cubicBezTo>
                    <a:pt x="5136" y="66743"/>
                    <a:pt x="4632" y="68071"/>
                    <a:pt x="4220" y="69425"/>
                  </a:cubicBezTo>
                  <a:cubicBezTo>
                    <a:pt x="3738" y="68593"/>
                    <a:pt x="3284" y="67769"/>
                    <a:pt x="3025" y="66789"/>
                  </a:cubicBezTo>
                  <a:cubicBezTo>
                    <a:pt x="2610" y="65229"/>
                    <a:pt x="2552" y="63585"/>
                    <a:pt x="2769" y="61989"/>
                  </a:cubicBezTo>
                  <a:cubicBezTo>
                    <a:pt x="2930" y="60798"/>
                    <a:pt x="3232" y="59637"/>
                    <a:pt x="3629" y="58505"/>
                  </a:cubicBezTo>
                  <a:close/>
                  <a:moveTo>
                    <a:pt x="11381" y="66960"/>
                  </a:moveTo>
                  <a:cubicBezTo>
                    <a:pt x="9948" y="69196"/>
                    <a:pt x="8159" y="71335"/>
                    <a:pt x="5544" y="71335"/>
                  </a:cubicBezTo>
                  <a:cubicBezTo>
                    <a:pt x="5338" y="71335"/>
                    <a:pt x="5126" y="71322"/>
                    <a:pt x="4910" y="71294"/>
                  </a:cubicBezTo>
                  <a:cubicBezTo>
                    <a:pt x="5040" y="70739"/>
                    <a:pt x="5187" y="70188"/>
                    <a:pt x="5348" y="69643"/>
                  </a:cubicBezTo>
                  <a:lnTo>
                    <a:pt x="5348" y="69644"/>
                  </a:lnTo>
                  <a:cubicBezTo>
                    <a:pt x="5862" y="69082"/>
                    <a:pt x="6424" y="68632"/>
                    <a:pt x="7210" y="68332"/>
                  </a:cubicBezTo>
                  <a:cubicBezTo>
                    <a:pt x="8192" y="67957"/>
                    <a:pt x="9249" y="67825"/>
                    <a:pt x="10240" y="67482"/>
                  </a:cubicBezTo>
                  <a:cubicBezTo>
                    <a:pt x="10654" y="67340"/>
                    <a:pt x="11035" y="67166"/>
                    <a:pt x="11381" y="66960"/>
                  </a:cubicBezTo>
                  <a:close/>
                  <a:moveTo>
                    <a:pt x="3117" y="72580"/>
                  </a:moveTo>
                  <a:cubicBezTo>
                    <a:pt x="3211" y="72656"/>
                    <a:pt x="3305" y="72727"/>
                    <a:pt x="3402" y="72795"/>
                  </a:cubicBezTo>
                  <a:cubicBezTo>
                    <a:pt x="3399" y="72814"/>
                    <a:pt x="3395" y="72832"/>
                    <a:pt x="3392" y="72851"/>
                  </a:cubicBezTo>
                  <a:cubicBezTo>
                    <a:pt x="3300" y="72759"/>
                    <a:pt x="3208" y="72668"/>
                    <a:pt x="3117" y="72580"/>
                  </a:cubicBezTo>
                  <a:close/>
                  <a:moveTo>
                    <a:pt x="77606" y="0"/>
                  </a:moveTo>
                  <a:cubicBezTo>
                    <a:pt x="77537" y="0"/>
                    <a:pt x="77465" y="37"/>
                    <a:pt x="77435" y="119"/>
                  </a:cubicBezTo>
                  <a:cubicBezTo>
                    <a:pt x="77414" y="177"/>
                    <a:pt x="77390" y="233"/>
                    <a:pt x="77368" y="290"/>
                  </a:cubicBezTo>
                  <a:cubicBezTo>
                    <a:pt x="77309" y="322"/>
                    <a:pt x="77274" y="384"/>
                    <a:pt x="77274" y="450"/>
                  </a:cubicBezTo>
                  <a:lnTo>
                    <a:pt x="77274" y="534"/>
                  </a:lnTo>
                  <a:cubicBezTo>
                    <a:pt x="77203" y="720"/>
                    <a:pt x="77131" y="904"/>
                    <a:pt x="77058" y="1087"/>
                  </a:cubicBezTo>
                  <a:cubicBezTo>
                    <a:pt x="75097" y="3267"/>
                    <a:pt x="73354" y="5431"/>
                    <a:pt x="70957" y="7211"/>
                  </a:cubicBezTo>
                  <a:cubicBezTo>
                    <a:pt x="68570" y="8984"/>
                    <a:pt x="65951" y="10423"/>
                    <a:pt x="63305" y="11768"/>
                  </a:cubicBezTo>
                  <a:cubicBezTo>
                    <a:pt x="57390" y="14777"/>
                    <a:pt x="51463" y="17654"/>
                    <a:pt x="45817" y="21163"/>
                  </a:cubicBezTo>
                  <a:cubicBezTo>
                    <a:pt x="40132" y="24695"/>
                    <a:pt x="34551" y="28530"/>
                    <a:pt x="29503" y="32937"/>
                  </a:cubicBezTo>
                  <a:cubicBezTo>
                    <a:pt x="26376" y="35668"/>
                    <a:pt x="23437" y="38805"/>
                    <a:pt x="21501" y="42465"/>
                  </a:cubicBezTo>
                  <a:cubicBezTo>
                    <a:pt x="22203" y="40763"/>
                    <a:pt x="23073" y="39127"/>
                    <a:pt x="24222" y="37521"/>
                  </a:cubicBezTo>
                  <a:cubicBezTo>
                    <a:pt x="26570" y="34241"/>
                    <a:pt x="29514" y="31389"/>
                    <a:pt x="32423" y="28613"/>
                  </a:cubicBezTo>
                  <a:cubicBezTo>
                    <a:pt x="32491" y="28549"/>
                    <a:pt x="32426" y="28457"/>
                    <a:pt x="32353" y="28457"/>
                  </a:cubicBezTo>
                  <a:cubicBezTo>
                    <a:pt x="32332" y="28457"/>
                    <a:pt x="32310" y="28464"/>
                    <a:pt x="32291" y="28483"/>
                  </a:cubicBezTo>
                  <a:cubicBezTo>
                    <a:pt x="29211" y="31330"/>
                    <a:pt x="26105" y="34149"/>
                    <a:pt x="23589" y="37529"/>
                  </a:cubicBezTo>
                  <a:cubicBezTo>
                    <a:pt x="22594" y="38865"/>
                    <a:pt x="21612" y="40373"/>
                    <a:pt x="20820" y="41975"/>
                  </a:cubicBezTo>
                  <a:cubicBezTo>
                    <a:pt x="22355" y="37790"/>
                    <a:pt x="25313" y="34191"/>
                    <a:pt x="28337" y="30720"/>
                  </a:cubicBezTo>
                  <a:cubicBezTo>
                    <a:pt x="28599" y="30418"/>
                    <a:pt x="28366" y="30017"/>
                    <a:pt x="28033" y="30017"/>
                  </a:cubicBezTo>
                  <a:cubicBezTo>
                    <a:pt x="27967" y="30017"/>
                    <a:pt x="27897" y="30033"/>
                    <a:pt x="27826" y="30069"/>
                  </a:cubicBezTo>
                  <a:cubicBezTo>
                    <a:pt x="23987" y="32012"/>
                    <a:pt x="20703" y="34927"/>
                    <a:pt x="18244" y="38419"/>
                  </a:cubicBezTo>
                  <a:cubicBezTo>
                    <a:pt x="18227" y="38413"/>
                    <a:pt x="18209" y="38411"/>
                    <a:pt x="18192" y="38411"/>
                  </a:cubicBezTo>
                  <a:cubicBezTo>
                    <a:pt x="18157" y="38411"/>
                    <a:pt x="18123" y="38421"/>
                    <a:pt x="18094" y="38442"/>
                  </a:cubicBezTo>
                  <a:cubicBezTo>
                    <a:pt x="12465" y="42273"/>
                    <a:pt x="7959" y="47774"/>
                    <a:pt x="4746" y="53747"/>
                  </a:cubicBezTo>
                  <a:cubicBezTo>
                    <a:pt x="3146" y="56721"/>
                    <a:pt x="1795" y="59957"/>
                    <a:pt x="1681" y="63378"/>
                  </a:cubicBezTo>
                  <a:cubicBezTo>
                    <a:pt x="1603" y="65756"/>
                    <a:pt x="2133" y="68860"/>
                    <a:pt x="3868" y="70679"/>
                  </a:cubicBezTo>
                  <a:cubicBezTo>
                    <a:pt x="3837" y="70798"/>
                    <a:pt x="3806" y="70918"/>
                    <a:pt x="3776" y="71037"/>
                  </a:cubicBezTo>
                  <a:cubicBezTo>
                    <a:pt x="3174" y="70419"/>
                    <a:pt x="2531" y="69844"/>
                    <a:pt x="2075" y="69063"/>
                  </a:cubicBezTo>
                  <a:cubicBezTo>
                    <a:pt x="1328" y="67783"/>
                    <a:pt x="972" y="66363"/>
                    <a:pt x="799" y="64902"/>
                  </a:cubicBezTo>
                  <a:cubicBezTo>
                    <a:pt x="791" y="64838"/>
                    <a:pt x="742" y="64805"/>
                    <a:pt x="694" y="64805"/>
                  </a:cubicBezTo>
                  <a:cubicBezTo>
                    <a:pt x="645" y="64805"/>
                    <a:pt x="597" y="64839"/>
                    <a:pt x="594" y="64906"/>
                  </a:cubicBezTo>
                  <a:cubicBezTo>
                    <a:pt x="543" y="66339"/>
                    <a:pt x="891" y="67693"/>
                    <a:pt x="1521" y="68976"/>
                  </a:cubicBezTo>
                  <a:cubicBezTo>
                    <a:pt x="1991" y="69932"/>
                    <a:pt x="2673" y="71136"/>
                    <a:pt x="3593" y="71825"/>
                  </a:cubicBezTo>
                  <a:cubicBezTo>
                    <a:pt x="3584" y="71869"/>
                    <a:pt x="3575" y="71912"/>
                    <a:pt x="3565" y="71955"/>
                  </a:cubicBezTo>
                  <a:cubicBezTo>
                    <a:pt x="3538" y="71957"/>
                    <a:pt x="3510" y="71961"/>
                    <a:pt x="3482" y="71963"/>
                  </a:cubicBezTo>
                  <a:cubicBezTo>
                    <a:pt x="3464" y="71966"/>
                    <a:pt x="3447" y="71970"/>
                    <a:pt x="3431" y="71976"/>
                  </a:cubicBezTo>
                  <a:cubicBezTo>
                    <a:pt x="2922" y="71510"/>
                    <a:pt x="2394" y="71061"/>
                    <a:pt x="1959" y="70509"/>
                  </a:cubicBezTo>
                  <a:cubicBezTo>
                    <a:pt x="1228" y="69585"/>
                    <a:pt x="645" y="68551"/>
                    <a:pt x="183" y="67470"/>
                  </a:cubicBezTo>
                  <a:cubicBezTo>
                    <a:pt x="166" y="67431"/>
                    <a:pt x="132" y="67414"/>
                    <a:pt x="98" y="67414"/>
                  </a:cubicBezTo>
                  <a:cubicBezTo>
                    <a:pt x="48" y="67414"/>
                    <a:pt x="1" y="67453"/>
                    <a:pt x="21" y="67517"/>
                  </a:cubicBezTo>
                  <a:cubicBezTo>
                    <a:pt x="522" y="69158"/>
                    <a:pt x="1546" y="71237"/>
                    <a:pt x="2979" y="72468"/>
                  </a:cubicBezTo>
                  <a:cubicBezTo>
                    <a:pt x="2967" y="72464"/>
                    <a:pt x="2954" y="72462"/>
                    <a:pt x="2941" y="72462"/>
                  </a:cubicBezTo>
                  <a:cubicBezTo>
                    <a:pt x="2843" y="72462"/>
                    <a:pt x="2745" y="72570"/>
                    <a:pt x="2815" y="72669"/>
                  </a:cubicBezTo>
                  <a:cubicBezTo>
                    <a:pt x="2972" y="72892"/>
                    <a:pt x="3125" y="73141"/>
                    <a:pt x="3306" y="73360"/>
                  </a:cubicBezTo>
                  <a:cubicBezTo>
                    <a:pt x="2773" y="76750"/>
                    <a:pt x="2909" y="80196"/>
                    <a:pt x="4034" y="83462"/>
                  </a:cubicBezTo>
                  <a:cubicBezTo>
                    <a:pt x="4107" y="83670"/>
                    <a:pt x="4272" y="83761"/>
                    <a:pt x="4438" y="83761"/>
                  </a:cubicBezTo>
                  <a:cubicBezTo>
                    <a:pt x="4690" y="83761"/>
                    <a:pt x="4943" y="83550"/>
                    <a:pt x="4867" y="83221"/>
                  </a:cubicBezTo>
                  <a:cubicBezTo>
                    <a:pt x="4091" y="79843"/>
                    <a:pt x="4018" y="76569"/>
                    <a:pt x="4497" y="73423"/>
                  </a:cubicBezTo>
                  <a:lnTo>
                    <a:pt x="4497" y="73423"/>
                  </a:lnTo>
                  <a:cubicBezTo>
                    <a:pt x="4685" y="73454"/>
                    <a:pt x="4880" y="73465"/>
                    <a:pt x="5075" y="73465"/>
                  </a:cubicBezTo>
                  <a:cubicBezTo>
                    <a:pt x="5298" y="73465"/>
                    <a:pt x="5519" y="73451"/>
                    <a:pt x="5723" y="73438"/>
                  </a:cubicBezTo>
                  <a:cubicBezTo>
                    <a:pt x="6381" y="73400"/>
                    <a:pt x="7029" y="73263"/>
                    <a:pt x="7647" y="73033"/>
                  </a:cubicBezTo>
                  <a:cubicBezTo>
                    <a:pt x="7738" y="72999"/>
                    <a:pt x="7733" y="72844"/>
                    <a:pt x="7631" y="72844"/>
                  </a:cubicBezTo>
                  <a:cubicBezTo>
                    <a:pt x="7627" y="72844"/>
                    <a:pt x="7622" y="72844"/>
                    <a:pt x="7618" y="72845"/>
                  </a:cubicBezTo>
                  <a:cubicBezTo>
                    <a:pt x="6987" y="72915"/>
                    <a:pt x="6349" y="72975"/>
                    <a:pt x="5714" y="72984"/>
                  </a:cubicBezTo>
                  <a:cubicBezTo>
                    <a:pt x="5701" y="72984"/>
                    <a:pt x="5689" y="72984"/>
                    <a:pt x="5676" y="72984"/>
                  </a:cubicBezTo>
                  <a:cubicBezTo>
                    <a:pt x="5407" y="72984"/>
                    <a:pt x="5130" y="72952"/>
                    <a:pt x="4856" y="72933"/>
                  </a:cubicBezTo>
                  <a:cubicBezTo>
                    <a:pt x="6736" y="72822"/>
                    <a:pt x="8815" y="72390"/>
                    <a:pt x="10415" y="71479"/>
                  </a:cubicBezTo>
                  <a:cubicBezTo>
                    <a:pt x="10519" y="71420"/>
                    <a:pt x="10457" y="71276"/>
                    <a:pt x="10353" y="71276"/>
                  </a:cubicBezTo>
                  <a:cubicBezTo>
                    <a:pt x="10345" y="71276"/>
                    <a:pt x="10336" y="71277"/>
                    <a:pt x="10327" y="71278"/>
                  </a:cubicBezTo>
                  <a:cubicBezTo>
                    <a:pt x="9555" y="71451"/>
                    <a:pt x="8809" y="71627"/>
                    <a:pt x="8065" y="71791"/>
                  </a:cubicBezTo>
                  <a:cubicBezTo>
                    <a:pt x="9741" y="71110"/>
                    <a:pt x="11283" y="70067"/>
                    <a:pt x="12485" y="68809"/>
                  </a:cubicBezTo>
                  <a:cubicBezTo>
                    <a:pt x="12503" y="68791"/>
                    <a:pt x="12487" y="68759"/>
                    <a:pt x="12466" y="68759"/>
                  </a:cubicBezTo>
                  <a:cubicBezTo>
                    <a:pt x="12461" y="68759"/>
                    <a:pt x="12456" y="68760"/>
                    <a:pt x="12451" y="68764"/>
                  </a:cubicBezTo>
                  <a:cubicBezTo>
                    <a:pt x="11591" y="69425"/>
                    <a:pt x="10719" y="69962"/>
                    <a:pt x="9822" y="70397"/>
                  </a:cubicBezTo>
                  <a:cubicBezTo>
                    <a:pt x="10162" y="70093"/>
                    <a:pt x="10480" y="69765"/>
                    <a:pt x="10772" y="69417"/>
                  </a:cubicBezTo>
                  <a:cubicBezTo>
                    <a:pt x="13035" y="66718"/>
                    <a:pt x="14276" y="63407"/>
                    <a:pt x="16768" y="60847"/>
                  </a:cubicBezTo>
                  <a:cubicBezTo>
                    <a:pt x="18396" y="59174"/>
                    <a:pt x="20330" y="57693"/>
                    <a:pt x="22446" y="56491"/>
                  </a:cubicBezTo>
                  <a:cubicBezTo>
                    <a:pt x="22792" y="56372"/>
                    <a:pt x="23116" y="56196"/>
                    <a:pt x="23407" y="55973"/>
                  </a:cubicBezTo>
                  <a:cubicBezTo>
                    <a:pt x="26799" y="54224"/>
                    <a:pt x="30593" y="53188"/>
                    <a:pt x="34316" y="53188"/>
                  </a:cubicBezTo>
                  <a:cubicBezTo>
                    <a:pt x="34485" y="53188"/>
                    <a:pt x="34655" y="53190"/>
                    <a:pt x="34824" y="53194"/>
                  </a:cubicBezTo>
                  <a:cubicBezTo>
                    <a:pt x="36074" y="53610"/>
                    <a:pt x="37353" y="53876"/>
                    <a:pt x="38651" y="53876"/>
                  </a:cubicBezTo>
                  <a:cubicBezTo>
                    <a:pt x="39566" y="53876"/>
                    <a:pt x="40490" y="53744"/>
                    <a:pt x="41420" y="53438"/>
                  </a:cubicBezTo>
                  <a:cubicBezTo>
                    <a:pt x="41811" y="53310"/>
                    <a:pt x="41736" y="52719"/>
                    <a:pt x="41313" y="52719"/>
                  </a:cubicBezTo>
                  <a:cubicBezTo>
                    <a:pt x="41312" y="52719"/>
                    <a:pt x="41312" y="52719"/>
                    <a:pt x="41311" y="52719"/>
                  </a:cubicBezTo>
                  <a:cubicBezTo>
                    <a:pt x="41302" y="52719"/>
                    <a:pt x="41294" y="52719"/>
                    <a:pt x="41285" y="52719"/>
                  </a:cubicBezTo>
                  <a:cubicBezTo>
                    <a:pt x="38001" y="52719"/>
                    <a:pt x="35503" y="50389"/>
                    <a:pt x="32987" y="48210"/>
                  </a:cubicBezTo>
                  <a:lnTo>
                    <a:pt x="32987" y="48210"/>
                  </a:lnTo>
                  <a:cubicBezTo>
                    <a:pt x="36586" y="50108"/>
                    <a:pt x="40736" y="51290"/>
                    <a:pt x="44384" y="51290"/>
                  </a:cubicBezTo>
                  <a:cubicBezTo>
                    <a:pt x="44425" y="51290"/>
                    <a:pt x="44467" y="51290"/>
                    <a:pt x="44509" y="51289"/>
                  </a:cubicBezTo>
                  <a:cubicBezTo>
                    <a:pt x="44601" y="51289"/>
                    <a:pt x="44620" y="51147"/>
                    <a:pt x="44528" y="51127"/>
                  </a:cubicBezTo>
                  <a:cubicBezTo>
                    <a:pt x="41332" y="50454"/>
                    <a:pt x="38287" y="49890"/>
                    <a:pt x="35285" y="48512"/>
                  </a:cubicBezTo>
                  <a:cubicBezTo>
                    <a:pt x="33367" y="47630"/>
                    <a:pt x="31700" y="46507"/>
                    <a:pt x="30058" y="45299"/>
                  </a:cubicBezTo>
                  <a:lnTo>
                    <a:pt x="30058" y="45299"/>
                  </a:lnTo>
                  <a:cubicBezTo>
                    <a:pt x="31666" y="45875"/>
                    <a:pt x="33221" y="46763"/>
                    <a:pt x="34865" y="47576"/>
                  </a:cubicBezTo>
                  <a:cubicBezTo>
                    <a:pt x="37422" y="48839"/>
                    <a:pt x="40136" y="49907"/>
                    <a:pt x="43002" y="50154"/>
                  </a:cubicBezTo>
                  <a:cubicBezTo>
                    <a:pt x="43352" y="50184"/>
                    <a:pt x="43703" y="50199"/>
                    <a:pt x="44054" y="50199"/>
                  </a:cubicBezTo>
                  <a:cubicBezTo>
                    <a:pt x="48387" y="50199"/>
                    <a:pt x="52578" y="47898"/>
                    <a:pt x="53984" y="43589"/>
                  </a:cubicBezTo>
                  <a:cubicBezTo>
                    <a:pt x="54062" y="43352"/>
                    <a:pt x="53868" y="43197"/>
                    <a:pt x="53670" y="43197"/>
                  </a:cubicBezTo>
                  <a:cubicBezTo>
                    <a:pt x="53561" y="43197"/>
                    <a:pt x="53451" y="43244"/>
                    <a:pt x="53384" y="43348"/>
                  </a:cubicBezTo>
                  <a:cubicBezTo>
                    <a:pt x="52448" y="44784"/>
                    <a:pt x="51055" y="45273"/>
                    <a:pt x="49507" y="45273"/>
                  </a:cubicBezTo>
                  <a:cubicBezTo>
                    <a:pt x="46986" y="45273"/>
                    <a:pt x="44053" y="43975"/>
                    <a:pt x="42013" y="43359"/>
                  </a:cubicBezTo>
                  <a:cubicBezTo>
                    <a:pt x="41277" y="43137"/>
                    <a:pt x="40541" y="42913"/>
                    <a:pt x="39803" y="42685"/>
                  </a:cubicBezTo>
                  <a:lnTo>
                    <a:pt x="39803" y="42685"/>
                  </a:lnTo>
                  <a:cubicBezTo>
                    <a:pt x="41082" y="42841"/>
                    <a:pt x="42366" y="42909"/>
                    <a:pt x="43604" y="42919"/>
                  </a:cubicBezTo>
                  <a:cubicBezTo>
                    <a:pt x="43700" y="42920"/>
                    <a:pt x="43796" y="42920"/>
                    <a:pt x="43892" y="42920"/>
                  </a:cubicBezTo>
                  <a:cubicBezTo>
                    <a:pt x="47165" y="42920"/>
                    <a:pt x="50853" y="42531"/>
                    <a:pt x="53868" y="41257"/>
                  </a:cubicBezTo>
                  <a:cubicBezTo>
                    <a:pt x="53946" y="41224"/>
                    <a:pt x="53926" y="41113"/>
                    <a:pt x="53848" y="41113"/>
                  </a:cubicBezTo>
                  <a:cubicBezTo>
                    <a:pt x="53841" y="41113"/>
                    <a:pt x="53834" y="41114"/>
                    <a:pt x="53826" y="41116"/>
                  </a:cubicBezTo>
                  <a:cubicBezTo>
                    <a:pt x="50805" y="41841"/>
                    <a:pt x="47969" y="42513"/>
                    <a:pt x="44886" y="42513"/>
                  </a:cubicBezTo>
                  <a:cubicBezTo>
                    <a:pt x="44560" y="42513"/>
                    <a:pt x="44232" y="42506"/>
                    <a:pt x="43901" y="42490"/>
                  </a:cubicBezTo>
                  <a:cubicBezTo>
                    <a:pt x="42037" y="42403"/>
                    <a:pt x="40292" y="42073"/>
                    <a:pt x="38567" y="41634"/>
                  </a:cubicBezTo>
                  <a:lnTo>
                    <a:pt x="38567" y="41634"/>
                  </a:lnTo>
                  <a:cubicBezTo>
                    <a:pt x="39139" y="41672"/>
                    <a:pt x="39705" y="41706"/>
                    <a:pt x="40256" y="41735"/>
                  </a:cubicBezTo>
                  <a:cubicBezTo>
                    <a:pt x="40854" y="41767"/>
                    <a:pt x="41453" y="41782"/>
                    <a:pt x="42054" y="41782"/>
                  </a:cubicBezTo>
                  <a:cubicBezTo>
                    <a:pt x="44365" y="41782"/>
                    <a:pt x="46687" y="41551"/>
                    <a:pt x="48948" y="41108"/>
                  </a:cubicBezTo>
                  <a:cubicBezTo>
                    <a:pt x="54562" y="40009"/>
                    <a:pt x="59336" y="37246"/>
                    <a:pt x="63121" y="32963"/>
                  </a:cubicBezTo>
                  <a:cubicBezTo>
                    <a:pt x="67146" y="28409"/>
                    <a:pt x="70569" y="22942"/>
                    <a:pt x="73524" y="17649"/>
                  </a:cubicBezTo>
                  <a:cubicBezTo>
                    <a:pt x="73849" y="17066"/>
                    <a:pt x="74171" y="16466"/>
                    <a:pt x="74485" y="15849"/>
                  </a:cubicBezTo>
                  <a:cubicBezTo>
                    <a:pt x="74511" y="15826"/>
                    <a:pt x="74537" y="15804"/>
                    <a:pt x="74561" y="15781"/>
                  </a:cubicBezTo>
                  <a:cubicBezTo>
                    <a:pt x="74591" y="15752"/>
                    <a:pt x="74588" y="15714"/>
                    <a:pt x="74571" y="15682"/>
                  </a:cubicBezTo>
                  <a:cubicBezTo>
                    <a:pt x="76916" y="11044"/>
                    <a:pt x="78733" y="5612"/>
                    <a:pt x="77671" y="494"/>
                  </a:cubicBezTo>
                  <a:cubicBezTo>
                    <a:pt x="77701" y="396"/>
                    <a:pt x="77735" y="301"/>
                    <a:pt x="77764" y="202"/>
                  </a:cubicBezTo>
                  <a:cubicBezTo>
                    <a:pt x="77801" y="76"/>
                    <a:pt x="77706" y="0"/>
                    <a:pt x="77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453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Book detail page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4C683-72A7-4D24-A090-2A88116DE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352" y="1242567"/>
            <a:ext cx="3939295" cy="3635890"/>
          </a:xfrm>
          <a:prstGeom prst="rect">
            <a:avLst/>
          </a:prstGeom>
        </p:spPr>
      </p:pic>
      <p:pic>
        <p:nvPicPr>
          <p:cNvPr id="11" name="Google Shape;2853;p64">
            <a:extLst>
              <a:ext uri="{FF2B5EF4-FFF2-40B4-BE49-F238E27FC236}">
                <a16:creationId xmlns:a16="http://schemas.microsoft.com/office/drawing/2014/main" id="{E49599CD-94E8-406F-9598-582F9764E02A}"/>
              </a:ext>
            </a:extLst>
          </p:cNvPr>
          <p:cNvPicPr preferRelativeResize="0"/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26850" y="2070239"/>
            <a:ext cx="2115166" cy="1003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858;p64">
            <a:extLst>
              <a:ext uri="{FF2B5EF4-FFF2-40B4-BE49-F238E27FC236}">
                <a16:creationId xmlns:a16="http://schemas.microsoft.com/office/drawing/2014/main" id="{D0FE4ED6-8AAA-449B-8ADB-A17E2682D9B0}"/>
              </a:ext>
            </a:extLst>
          </p:cNvPr>
          <p:cNvSpPr/>
          <p:nvPr/>
        </p:nvSpPr>
        <p:spPr>
          <a:xfrm>
            <a:off x="6130090" y="3170583"/>
            <a:ext cx="2387059" cy="331702"/>
          </a:xfrm>
          <a:custGeom>
            <a:avLst/>
            <a:gdLst/>
            <a:ahLst/>
            <a:cxnLst/>
            <a:rect l="l" t="t" r="r" b="b"/>
            <a:pathLst>
              <a:path w="71705" h="9964" extrusionOk="0">
                <a:moveTo>
                  <a:pt x="22756" y="1"/>
                </a:moveTo>
                <a:cubicBezTo>
                  <a:pt x="22628" y="1"/>
                  <a:pt x="22499" y="10"/>
                  <a:pt x="22370" y="30"/>
                </a:cubicBezTo>
                <a:cubicBezTo>
                  <a:pt x="21756" y="125"/>
                  <a:pt x="21177" y="344"/>
                  <a:pt x="20608" y="588"/>
                </a:cubicBezTo>
                <a:cubicBezTo>
                  <a:pt x="18509" y="1486"/>
                  <a:pt x="16537" y="2622"/>
                  <a:pt x="14551" y="3733"/>
                </a:cubicBezTo>
                <a:cubicBezTo>
                  <a:pt x="12165" y="5068"/>
                  <a:pt x="9750" y="6340"/>
                  <a:pt x="7145" y="7208"/>
                </a:cubicBezTo>
                <a:cubicBezTo>
                  <a:pt x="6036" y="7578"/>
                  <a:pt x="4914" y="7878"/>
                  <a:pt x="3739" y="7878"/>
                </a:cubicBezTo>
                <a:cubicBezTo>
                  <a:pt x="3665" y="7878"/>
                  <a:pt x="3592" y="7877"/>
                  <a:pt x="3518" y="7875"/>
                </a:cubicBezTo>
                <a:cubicBezTo>
                  <a:pt x="1902" y="7822"/>
                  <a:pt x="550" y="7017"/>
                  <a:pt x="467" y="5477"/>
                </a:cubicBezTo>
                <a:cubicBezTo>
                  <a:pt x="458" y="5320"/>
                  <a:pt x="339" y="5268"/>
                  <a:pt x="152" y="5258"/>
                </a:cubicBezTo>
                <a:lnTo>
                  <a:pt x="152" y="5258"/>
                </a:lnTo>
                <a:cubicBezTo>
                  <a:pt x="0" y="5806"/>
                  <a:pt x="231" y="6267"/>
                  <a:pt x="506" y="6703"/>
                </a:cubicBezTo>
                <a:cubicBezTo>
                  <a:pt x="1105" y="7653"/>
                  <a:pt x="2039" y="8072"/>
                  <a:pt x="3097" y="8269"/>
                </a:cubicBezTo>
                <a:cubicBezTo>
                  <a:pt x="3459" y="8336"/>
                  <a:pt x="3819" y="8365"/>
                  <a:pt x="4177" y="8365"/>
                </a:cubicBezTo>
                <a:cubicBezTo>
                  <a:pt x="4985" y="8365"/>
                  <a:pt x="5784" y="8217"/>
                  <a:pt x="6577" y="8025"/>
                </a:cubicBezTo>
                <a:cubicBezTo>
                  <a:pt x="9280" y="7372"/>
                  <a:pt x="11799" y="6237"/>
                  <a:pt x="14296" y="5048"/>
                </a:cubicBezTo>
                <a:cubicBezTo>
                  <a:pt x="16735" y="3887"/>
                  <a:pt x="19188" y="2768"/>
                  <a:pt x="21813" y="2082"/>
                </a:cubicBezTo>
                <a:cubicBezTo>
                  <a:pt x="22183" y="1984"/>
                  <a:pt x="22554" y="1867"/>
                  <a:pt x="22937" y="1867"/>
                </a:cubicBezTo>
                <a:cubicBezTo>
                  <a:pt x="23066" y="1867"/>
                  <a:pt x="23195" y="1880"/>
                  <a:pt x="23327" y="1912"/>
                </a:cubicBezTo>
                <a:cubicBezTo>
                  <a:pt x="23413" y="2307"/>
                  <a:pt x="23178" y="2562"/>
                  <a:pt x="23007" y="2826"/>
                </a:cubicBezTo>
                <a:cubicBezTo>
                  <a:pt x="22600" y="3456"/>
                  <a:pt x="22096" y="4007"/>
                  <a:pt x="21559" y="4532"/>
                </a:cubicBezTo>
                <a:cubicBezTo>
                  <a:pt x="20768" y="5303"/>
                  <a:pt x="20004" y="6102"/>
                  <a:pt x="19246" y="6907"/>
                </a:cubicBezTo>
                <a:cubicBezTo>
                  <a:pt x="18794" y="7385"/>
                  <a:pt x="18445" y="7941"/>
                  <a:pt x="18277" y="8581"/>
                </a:cubicBezTo>
                <a:cubicBezTo>
                  <a:pt x="18097" y="9269"/>
                  <a:pt x="18431" y="9719"/>
                  <a:pt x="19137" y="9817"/>
                </a:cubicBezTo>
                <a:cubicBezTo>
                  <a:pt x="19196" y="9825"/>
                  <a:pt x="19253" y="9829"/>
                  <a:pt x="19310" y="9829"/>
                </a:cubicBezTo>
                <a:cubicBezTo>
                  <a:pt x="19513" y="9829"/>
                  <a:pt x="19710" y="9785"/>
                  <a:pt x="19910" y="9743"/>
                </a:cubicBezTo>
                <a:cubicBezTo>
                  <a:pt x="21069" y="9505"/>
                  <a:pt x="22119" y="8984"/>
                  <a:pt x="23179" y="8491"/>
                </a:cubicBezTo>
                <a:cubicBezTo>
                  <a:pt x="25834" y="7257"/>
                  <a:pt x="28342" y="5737"/>
                  <a:pt x="30965" y="4441"/>
                </a:cubicBezTo>
                <a:cubicBezTo>
                  <a:pt x="33069" y="3403"/>
                  <a:pt x="35216" y="2481"/>
                  <a:pt x="37516" y="1964"/>
                </a:cubicBezTo>
                <a:cubicBezTo>
                  <a:pt x="37969" y="1863"/>
                  <a:pt x="38422" y="1804"/>
                  <a:pt x="38897" y="1804"/>
                </a:cubicBezTo>
                <a:cubicBezTo>
                  <a:pt x="39143" y="1804"/>
                  <a:pt x="39394" y="1820"/>
                  <a:pt x="39654" y="1853"/>
                </a:cubicBezTo>
                <a:cubicBezTo>
                  <a:pt x="39357" y="2850"/>
                  <a:pt x="38749" y="3481"/>
                  <a:pt x="38139" y="4104"/>
                </a:cubicBezTo>
                <a:cubicBezTo>
                  <a:pt x="37251" y="5010"/>
                  <a:pt x="36341" y="5892"/>
                  <a:pt x="35449" y="6792"/>
                </a:cubicBezTo>
                <a:cubicBezTo>
                  <a:pt x="35079" y="7165"/>
                  <a:pt x="34790" y="7599"/>
                  <a:pt x="34603" y="8092"/>
                </a:cubicBezTo>
                <a:cubicBezTo>
                  <a:pt x="34235" y="9057"/>
                  <a:pt x="34742" y="9868"/>
                  <a:pt x="35780" y="9953"/>
                </a:cubicBezTo>
                <a:cubicBezTo>
                  <a:pt x="35866" y="9960"/>
                  <a:pt x="35951" y="9963"/>
                  <a:pt x="36036" y="9963"/>
                </a:cubicBezTo>
                <a:cubicBezTo>
                  <a:pt x="36405" y="9963"/>
                  <a:pt x="36771" y="9901"/>
                  <a:pt x="37132" y="9803"/>
                </a:cubicBezTo>
                <a:cubicBezTo>
                  <a:pt x="38361" y="9473"/>
                  <a:pt x="39543" y="9013"/>
                  <a:pt x="40677" y="8444"/>
                </a:cubicBezTo>
                <a:cubicBezTo>
                  <a:pt x="43351" y="7106"/>
                  <a:pt x="46007" y="5728"/>
                  <a:pt x="48684" y="4396"/>
                </a:cubicBezTo>
                <a:cubicBezTo>
                  <a:pt x="50896" y="3295"/>
                  <a:pt x="53113" y="2197"/>
                  <a:pt x="55519" y="1564"/>
                </a:cubicBezTo>
                <a:cubicBezTo>
                  <a:pt x="56055" y="1423"/>
                  <a:pt x="56596" y="1305"/>
                  <a:pt x="57181" y="1305"/>
                </a:cubicBezTo>
                <a:cubicBezTo>
                  <a:pt x="57450" y="1305"/>
                  <a:pt x="57727" y="1330"/>
                  <a:pt x="58019" y="1389"/>
                </a:cubicBezTo>
                <a:cubicBezTo>
                  <a:pt x="57671" y="2177"/>
                  <a:pt x="57116" y="2643"/>
                  <a:pt x="56653" y="3178"/>
                </a:cubicBezTo>
                <a:cubicBezTo>
                  <a:pt x="55889" y="4064"/>
                  <a:pt x="55088" y="4920"/>
                  <a:pt x="54413" y="5879"/>
                </a:cubicBezTo>
                <a:cubicBezTo>
                  <a:pt x="53958" y="6525"/>
                  <a:pt x="53585" y="7208"/>
                  <a:pt x="53515" y="8013"/>
                </a:cubicBezTo>
                <a:cubicBezTo>
                  <a:pt x="53445" y="8813"/>
                  <a:pt x="53873" y="9418"/>
                  <a:pt x="54633" y="9616"/>
                </a:cubicBezTo>
                <a:cubicBezTo>
                  <a:pt x="54802" y="9661"/>
                  <a:pt x="54972" y="9680"/>
                  <a:pt x="55142" y="9680"/>
                </a:cubicBezTo>
                <a:cubicBezTo>
                  <a:pt x="55359" y="9680"/>
                  <a:pt x="55576" y="9648"/>
                  <a:pt x="55793" y="9598"/>
                </a:cubicBezTo>
                <a:cubicBezTo>
                  <a:pt x="56710" y="9378"/>
                  <a:pt x="57604" y="9068"/>
                  <a:pt x="58459" y="8671"/>
                </a:cubicBezTo>
                <a:cubicBezTo>
                  <a:pt x="62709" y="6705"/>
                  <a:pt x="66791" y="4405"/>
                  <a:pt x="71001" y="2360"/>
                </a:cubicBezTo>
                <a:cubicBezTo>
                  <a:pt x="71204" y="2262"/>
                  <a:pt x="71388" y="2124"/>
                  <a:pt x="71570" y="1989"/>
                </a:cubicBezTo>
                <a:cubicBezTo>
                  <a:pt x="71644" y="1935"/>
                  <a:pt x="71705" y="1847"/>
                  <a:pt x="71647" y="1735"/>
                </a:cubicBezTo>
                <a:cubicBezTo>
                  <a:pt x="71596" y="1636"/>
                  <a:pt x="71524" y="1582"/>
                  <a:pt x="71433" y="1582"/>
                </a:cubicBezTo>
                <a:cubicBezTo>
                  <a:pt x="71401" y="1582"/>
                  <a:pt x="71368" y="1588"/>
                  <a:pt x="71333" y="1601"/>
                </a:cubicBezTo>
                <a:cubicBezTo>
                  <a:pt x="71241" y="1634"/>
                  <a:pt x="71164" y="1699"/>
                  <a:pt x="71076" y="1740"/>
                </a:cubicBezTo>
                <a:cubicBezTo>
                  <a:pt x="67466" y="3460"/>
                  <a:pt x="63845" y="5160"/>
                  <a:pt x="60310" y="7034"/>
                </a:cubicBezTo>
                <a:cubicBezTo>
                  <a:pt x="59103" y="7673"/>
                  <a:pt x="57873" y="8268"/>
                  <a:pt x="56582" y="8721"/>
                </a:cubicBezTo>
                <a:cubicBezTo>
                  <a:pt x="56042" y="8911"/>
                  <a:pt x="55499" y="9106"/>
                  <a:pt x="54920" y="9106"/>
                </a:cubicBezTo>
                <a:cubicBezTo>
                  <a:pt x="54906" y="9106"/>
                  <a:pt x="54892" y="9106"/>
                  <a:pt x="54878" y="9105"/>
                </a:cubicBezTo>
                <a:cubicBezTo>
                  <a:pt x="54343" y="9097"/>
                  <a:pt x="54177" y="8877"/>
                  <a:pt x="54294" y="8352"/>
                </a:cubicBezTo>
                <a:cubicBezTo>
                  <a:pt x="54432" y="7731"/>
                  <a:pt x="54794" y="7229"/>
                  <a:pt x="55195" y="6754"/>
                </a:cubicBezTo>
                <a:cubicBezTo>
                  <a:pt x="55870" y="5953"/>
                  <a:pt x="56678" y="5295"/>
                  <a:pt x="57458" y="4606"/>
                </a:cubicBezTo>
                <a:cubicBezTo>
                  <a:pt x="58116" y="4024"/>
                  <a:pt x="58807" y="3474"/>
                  <a:pt x="59364" y="2792"/>
                </a:cubicBezTo>
                <a:cubicBezTo>
                  <a:pt x="59962" y="2059"/>
                  <a:pt x="59889" y="1359"/>
                  <a:pt x="59170" y="741"/>
                </a:cubicBezTo>
                <a:cubicBezTo>
                  <a:pt x="58765" y="393"/>
                  <a:pt x="58296" y="178"/>
                  <a:pt x="57749" y="176"/>
                </a:cubicBezTo>
                <a:cubicBezTo>
                  <a:pt x="57729" y="176"/>
                  <a:pt x="57709" y="176"/>
                  <a:pt x="57688" y="176"/>
                </a:cubicBezTo>
                <a:cubicBezTo>
                  <a:pt x="57154" y="176"/>
                  <a:pt x="56626" y="219"/>
                  <a:pt x="56104" y="352"/>
                </a:cubicBezTo>
                <a:cubicBezTo>
                  <a:pt x="54617" y="733"/>
                  <a:pt x="53203" y="1308"/>
                  <a:pt x="51817" y="1956"/>
                </a:cubicBezTo>
                <a:cubicBezTo>
                  <a:pt x="48840" y="3349"/>
                  <a:pt x="45968" y="4941"/>
                  <a:pt x="43078" y="6501"/>
                </a:cubicBezTo>
                <a:cubicBezTo>
                  <a:pt x="41159" y="7535"/>
                  <a:pt x="39232" y="8553"/>
                  <a:pt x="37127" y="9171"/>
                </a:cubicBezTo>
                <a:cubicBezTo>
                  <a:pt x="36717" y="9291"/>
                  <a:pt x="36308" y="9387"/>
                  <a:pt x="35883" y="9396"/>
                </a:cubicBezTo>
                <a:cubicBezTo>
                  <a:pt x="35862" y="9396"/>
                  <a:pt x="35842" y="9396"/>
                  <a:pt x="35822" y="9396"/>
                </a:cubicBezTo>
                <a:cubicBezTo>
                  <a:pt x="35113" y="9396"/>
                  <a:pt x="34961" y="9110"/>
                  <a:pt x="35322" y="8441"/>
                </a:cubicBezTo>
                <a:cubicBezTo>
                  <a:pt x="35605" y="7919"/>
                  <a:pt x="36026" y="7505"/>
                  <a:pt x="36470" y="7122"/>
                </a:cubicBezTo>
                <a:cubicBezTo>
                  <a:pt x="37531" y="6211"/>
                  <a:pt x="38596" y="5307"/>
                  <a:pt x="39667" y="4408"/>
                </a:cubicBezTo>
                <a:cubicBezTo>
                  <a:pt x="40094" y="4050"/>
                  <a:pt x="40480" y="3652"/>
                  <a:pt x="40795" y="3199"/>
                </a:cubicBezTo>
                <a:cubicBezTo>
                  <a:pt x="41347" y="2403"/>
                  <a:pt x="41252" y="1675"/>
                  <a:pt x="40546" y="1021"/>
                </a:cubicBezTo>
                <a:cubicBezTo>
                  <a:pt x="40094" y="604"/>
                  <a:pt x="39562" y="421"/>
                  <a:pt x="38944" y="418"/>
                </a:cubicBezTo>
                <a:cubicBezTo>
                  <a:pt x="38937" y="418"/>
                  <a:pt x="38929" y="418"/>
                  <a:pt x="38921" y="418"/>
                </a:cubicBezTo>
                <a:cubicBezTo>
                  <a:pt x="37966" y="418"/>
                  <a:pt x="37072" y="682"/>
                  <a:pt x="36193" y="1008"/>
                </a:cubicBezTo>
                <a:cubicBezTo>
                  <a:pt x="33378" y="2052"/>
                  <a:pt x="30746" y="3467"/>
                  <a:pt x="28160" y="4979"/>
                </a:cubicBezTo>
                <a:cubicBezTo>
                  <a:pt x="25915" y="6292"/>
                  <a:pt x="23686" y="7636"/>
                  <a:pt x="21293" y="8675"/>
                </a:cubicBezTo>
                <a:cubicBezTo>
                  <a:pt x="20668" y="8947"/>
                  <a:pt x="20040" y="9229"/>
                  <a:pt x="19357" y="9323"/>
                </a:cubicBezTo>
                <a:cubicBezTo>
                  <a:pt x="19279" y="9333"/>
                  <a:pt x="19210" y="9339"/>
                  <a:pt x="19148" y="9339"/>
                </a:cubicBezTo>
                <a:cubicBezTo>
                  <a:pt x="18780" y="9339"/>
                  <a:pt x="18704" y="9146"/>
                  <a:pt x="18889" y="8722"/>
                </a:cubicBezTo>
                <a:cubicBezTo>
                  <a:pt x="19184" y="8053"/>
                  <a:pt x="19700" y="7550"/>
                  <a:pt x="20228" y="7064"/>
                </a:cubicBezTo>
                <a:cubicBezTo>
                  <a:pt x="21210" y="6158"/>
                  <a:pt x="22313" y="5402"/>
                  <a:pt x="23352" y="4566"/>
                </a:cubicBezTo>
                <a:cubicBezTo>
                  <a:pt x="23885" y="4139"/>
                  <a:pt x="24405" y="3698"/>
                  <a:pt x="24855" y="3179"/>
                </a:cubicBezTo>
                <a:cubicBezTo>
                  <a:pt x="25340" y="2622"/>
                  <a:pt x="25403" y="2027"/>
                  <a:pt x="25074" y="1374"/>
                </a:cubicBezTo>
                <a:cubicBezTo>
                  <a:pt x="24657" y="546"/>
                  <a:pt x="23725" y="1"/>
                  <a:pt x="22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86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books table</a:t>
            </a:r>
            <a:endParaRPr dirty="0"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203372" y="2189807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363E4-167D-4E78-AC85-DE0F03E3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78" y="1098681"/>
            <a:ext cx="7123043" cy="3737566"/>
          </a:xfrm>
          <a:prstGeom prst="rect">
            <a:avLst/>
          </a:prstGeom>
        </p:spPr>
      </p:pic>
      <p:sp>
        <p:nvSpPr>
          <p:cNvPr id="6" name="Google Shape;2864;p64">
            <a:extLst>
              <a:ext uri="{FF2B5EF4-FFF2-40B4-BE49-F238E27FC236}">
                <a16:creationId xmlns:a16="http://schemas.microsoft.com/office/drawing/2014/main" id="{B2348548-AC57-4695-A857-93237AD6B791}"/>
              </a:ext>
            </a:extLst>
          </p:cNvPr>
          <p:cNvSpPr/>
          <p:nvPr/>
        </p:nvSpPr>
        <p:spPr>
          <a:xfrm>
            <a:off x="5578747" y="731375"/>
            <a:ext cx="2554774" cy="518492"/>
          </a:xfrm>
          <a:custGeom>
            <a:avLst/>
            <a:gdLst/>
            <a:ahLst/>
            <a:cxnLst/>
            <a:rect l="l" t="t" r="r" b="b"/>
            <a:pathLst>
              <a:path w="76743" h="15575" extrusionOk="0">
                <a:moveTo>
                  <a:pt x="43471" y="929"/>
                </a:moveTo>
                <a:lnTo>
                  <a:pt x="43471" y="929"/>
                </a:lnTo>
                <a:cubicBezTo>
                  <a:pt x="43697" y="1354"/>
                  <a:pt x="43539" y="1734"/>
                  <a:pt x="43385" y="2111"/>
                </a:cubicBezTo>
                <a:cubicBezTo>
                  <a:pt x="43065" y="2889"/>
                  <a:pt x="42624" y="3599"/>
                  <a:pt x="42100" y="4253"/>
                </a:cubicBezTo>
                <a:cubicBezTo>
                  <a:pt x="41057" y="5558"/>
                  <a:pt x="39851" y="6724"/>
                  <a:pt x="38511" y="7722"/>
                </a:cubicBezTo>
                <a:cubicBezTo>
                  <a:pt x="39443" y="5593"/>
                  <a:pt x="40542" y="3586"/>
                  <a:pt x="42077" y="1849"/>
                </a:cubicBezTo>
                <a:cubicBezTo>
                  <a:pt x="42445" y="1434"/>
                  <a:pt x="42841" y="1040"/>
                  <a:pt x="43471" y="929"/>
                </a:cubicBezTo>
                <a:close/>
                <a:moveTo>
                  <a:pt x="32909" y="5230"/>
                </a:moveTo>
                <a:cubicBezTo>
                  <a:pt x="32965" y="5230"/>
                  <a:pt x="33023" y="5246"/>
                  <a:pt x="33085" y="5284"/>
                </a:cubicBezTo>
                <a:cubicBezTo>
                  <a:pt x="33292" y="5412"/>
                  <a:pt x="33249" y="5645"/>
                  <a:pt x="33258" y="5849"/>
                </a:cubicBezTo>
                <a:cubicBezTo>
                  <a:pt x="33273" y="6170"/>
                  <a:pt x="33182" y="6473"/>
                  <a:pt x="33054" y="6756"/>
                </a:cubicBezTo>
                <a:cubicBezTo>
                  <a:pt x="32466" y="8066"/>
                  <a:pt x="31463" y="8964"/>
                  <a:pt x="30166" y="9586"/>
                </a:cubicBezTo>
                <a:lnTo>
                  <a:pt x="30166" y="9586"/>
                </a:lnTo>
                <a:cubicBezTo>
                  <a:pt x="30576" y="7980"/>
                  <a:pt x="31321" y="6575"/>
                  <a:pt x="32533" y="5436"/>
                </a:cubicBezTo>
                <a:cubicBezTo>
                  <a:pt x="32637" y="5339"/>
                  <a:pt x="32763" y="5230"/>
                  <a:pt x="32909" y="5230"/>
                </a:cubicBezTo>
                <a:close/>
                <a:moveTo>
                  <a:pt x="46682" y="6428"/>
                </a:moveTo>
                <a:cubicBezTo>
                  <a:pt x="46737" y="6428"/>
                  <a:pt x="46795" y="6441"/>
                  <a:pt x="46857" y="6471"/>
                </a:cubicBezTo>
                <a:cubicBezTo>
                  <a:pt x="47190" y="6629"/>
                  <a:pt x="47048" y="6947"/>
                  <a:pt x="46969" y="7208"/>
                </a:cubicBezTo>
                <a:cubicBezTo>
                  <a:pt x="46596" y="8453"/>
                  <a:pt x="45719" y="9306"/>
                  <a:pt x="44726" y="10086"/>
                </a:cubicBezTo>
                <a:cubicBezTo>
                  <a:pt x="45007" y="8893"/>
                  <a:pt x="45455" y="7786"/>
                  <a:pt x="46173" y="6805"/>
                </a:cubicBezTo>
                <a:cubicBezTo>
                  <a:pt x="46299" y="6632"/>
                  <a:pt x="46464" y="6428"/>
                  <a:pt x="46682" y="6428"/>
                </a:cubicBezTo>
                <a:close/>
                <a:moveTo>
                  <a:pt x="42946" y="1"/>
                </a:moveTo>
                <a:cubicBezTo>
                  <a:pt x="42696" y="1"/>
                  <a:pt x="42438" y="62"/>
                  <a:pt x="42179" y="153"/>
                </a:cubicBezTo>
                <a:cubicBezTo>
                  <a:pt x="41441" y="413"/>
                  <a:pt x="40817" y="870"/>
                  <a:pt x="40258" y="1405"/>
                </a:cubicBezTo>
                <a:cubicBezTo>
                  <a:pt x="37845" y="3715"/>
                  <a:pt x="36121" y="6410"/>
                  <a:pt x="35642" y="9786"/>
                </a:cubicBezTo>
                <a:cubicBezTo>
                  <a:pt x="35601" y="10071"/>
                  <a:pt x="35555" y="10328"/>
                  <a:pt x="35301" y="10515"/>
                </a:cubicBezTo>
                <a:cubicBezTo>
                  <a:pt x="34344" y="11222"/>
                  <a:pt x="33404" y="11957"/>
                  <a:pt x="32280" y="12392"/>
                </a:cubicBezTo>
                <a:cubicBezTo>
                  <a:pt x="31905" y="12536"/>
                  <a:pt x="31522" y="12658"/>
                  <a:pt x="31115" y="12658"/>
                </a:cubicBezTo>
                <a:cubicBezTo>
                  <a:pt x="31061" y="12658"/>
                  <a:pt x="31006" y="12655"/>
                  <a:pt x="30951" y="12651"/>
                </a:cubicBezTo>
                <a:cubicBezTo>
                  <a:pt x="30299" y="12598"/>
                  <a:pt x="29884" y="12271"/>
                  <a:pt x="29737" y="11684"/>
                </a:cubicBezTo>
                <a:cubicBezTo>
                  <a:pt x="29563" y="10990"/>
                  <a:pt x="29727" y="10596"/>
                  <a:pt x="30369" y="10228"/>
                </a:cubicBezTo>
                <a:cubicBezTo>
                  <a:pt x="31191" y="9756"/>
                  <a:pt x="31988" y="9248"/>
                  <a:pt x="32634" y="8545"/>
                </a:cubicBezTo>
                <a:cubicBezTo>
                  <a:pt x="33229" y="7899"/>
                  <a:pt x="33767" y="7213"/>
                  <a:pt x="33943" y="6315"/>
                </a:cubicBezTo>
                <a:cubicBezTo>
                  <a:pt x="34083" y="5608"/>
                  <a:pt x="33965" y="4992"/>
                  <a:pt x="33372" y="4526"/>
                </a:cubicBezTo>
                <a:cubicBezTo>
                  <a:pt x="33046" y="4270"/>
                  <a:pt x="32699" y="4148"/>
                  <a:pt x="32350" y="4148"/>
                </a:cubicBezTo>
                <a:cubicBezTo>
                  <a:pt x="32065" y="4148"/>
                  <a:pt x="31778" y="4229"/>
                  <a:pt x="31499" y="4385"/>
                </a:cubicBezTo>
                <a:cubicBezTo>
                  <a:pt x="29731" y="5365"/>
                  <a:pt x="28475" y="6750"/>
                  <a:pt x="28215" y="8846"/>
                </a:cubicBezTo>
                <a:cubicBezTo>
                  <a:pt x="28165" y="9261"/>
                  <a:pt x="28159" y="9685"/>
                  <a:pt x="28182" y="10103"/>
                </a:cubicBezTo>
                <a:cubicBezTo>
                  <a:pt x="28204" y="10486"/>
                  <a:pt x="28064" y="10693"/>
                  <a:pt x="27693" y="10775"/>
                </a:cubicBezTo>
                <a:cubicBezTo>
                  <a:pt x="27421" y="10834"/>
                  <a:pt x="27155" y="10924"/>
                  <a:pt x="26884" y="10995"/>
                </a:cubicBezTo>
                <a:cubicBezTo>
                  <a:pt x="25447" y="11374"/>
                  <a:pt x="24001" y="11525"/>
                  <a:pt x="22550" y="11525"/>
                </a:cubicBezTo>
                <a:cubicBezTo>
                  <a:pt x="21393" y="11525"/>
                  <a:pt x="20233" y="11429"/>
                  <a:pt x="19071" y="11278"/>
                </a:cubicBezTo>
                <a:cubicBezTo>
                  <a:pt x="16786" y="10979"/>
                  <a:pt x="14494" y="10744"/>
                  <a:pt x="12193" y="10744"/>
                </a:cubicBezTo>
                <a:cubicBezTo>
                  <a:pt x="11660" y="10744"/>
                  <a:pt x="11128" y="10756"/>
                  <a:pt x="10595" y="10784"/>
                </a:cubicBezTo>
                <a:cubicBezTo>
                  <a:pt x="7504" y="10942"/>
                  <a:pt x="4600" y="11760"/>
                  <a:pt x="2000" y="13496"/>
                </a:cubicBezTo>
                <a:cubicBezTo>
                  <a:pt x="1361" y="13923"/>
                  <a:pt x="723" y="14369"/>
                  <a:pt x="319" y="15050"/>
                </a:cubicBezTo>
                <a:cubicBezTo>
                  <a:pt x="233" y="15195"/>
                  <a:pt x="1" y="15409"/>
                  <a:pt x="398" y="15574"/>
                </a:cubicBezTo>
                <a:cubicBezTo>
                  <a:pt x="1042" y="14658"/>
                  <a:pt x="1924" y="13992"/>
                  <a:pt x="2884" y="13422"/>
                </a:cubicBezTo>
                <a:cubicBezTo>
                  <a:pt x="5185" y="12058"/>
                  <a:pt x="7688" y="11340"/>
                  <a:pt x="10346" y="11184"/>
                </a:cubicBezTo>
                <a:cubicBezTo>
                  <a:pt x="10970" y="11148"/>
                  <a:pt x="11593" y="11131"/>
                  <a:pt x="12215" y="11131"/>
                </a:cubicBezTo>
                <a:cubicBezTo>
                  <a:pt x="14601" y="11131"/>
                  <a:pt x="16975" y="11377"/>
                  <a:pt x="19344" y="11700"/>
                </a:cubicBezTo>
                <a:cubicBezTo>
                  <a:pt x="20513" y="11859"/>
                  <a:pt x="21680" y="11956"/>
                  <a:pt x="22842" y="11956"/>
                </a:cubicBezTo>
                <a:cubicBezTo>
                  <a:pt x="24428" y="11956"/>
                  <a:pt x="26004" y="11775"/>
                  <a:pt x="27563" y="11322"/>
                </a:cubicBezTo>
                <a:cubicBezTo>
                  <a:pt x="27727" y="11275"/>
                  <a:pt x="27862" y="11251"/>
                  <a:pt x="27979" y="11251"/>
                </a:cubicBezTo>
                <a:cubicBezTo>
                  <a:pt x="28296" y="11251"/>
                  <a:pt x="28471" y="11430"/>
                  <a:pt x="28691" y="11809"/>
                </a:cubicBezTo>
                <a:cubicBezTo>
                  <a:pt x="29278" y="12820"/>
                  <a:pt x="30107" y="13324"/>
                  <a:pt x="31076" y="13324"/>
                </a:cubicBezTo>
                <a:cubicBezTo>
                  <a:pt x="31517" y="13324"/>
                  <a:pt x="31987" y="13219"/>
                  <a:pt x="32476" y="13012"/>
                </a:cubicBezTo>
                <a:cubicBezTo>
                  <a:pt x="33354" y="12639"/>
                  <a:pt x="34105" y="12064"/>
                  <a:pt x="34884" y="11529"/>
                </a:cubicBezTo>
                <a:cubicBezTo>
                  <a:pt x="35087" y="11389"/>
                  <a:pt x="35243" y="11145"/>
                  <a:pt x="35537" y="11145"/>
                </a:cubicBezTo>
                <a:cubicBezTo>
                  <a:pt x="35557" y="11145"/>
                  <a:pt x="35579" y="11146"/>
                  <a:pt x="35601" y="11149"/>
                </a:cubicBezTo>
                <a:cubicBezTo>
                  <a:pt x="35653" y="11245"/>
                  <a:pt x="35716" y="11329"/>
                  <a:pt x="35748" y="11423"/>
                </a:cubicBezTo>
                <a:cubicBezTo>
                  <a:pt x="36311" y="13088"/>
                  <a:pt x="37430" y="13973"/>
                  <a:pt x="38897" y="13973"/>
                </a:cubicBezTo>
                <a:cubicBezTo>
                  <a:pt x="39355" y="13973"/>
                  <a:pt x="39846" y="13887"/>
                  <a:pt x="40364" y="13712"/>
                </a:cubicBezTo>
                <a:cubicBezTo>
                  <a:pt x="41030" y="13486"/>
                  <a:pt x="41669" y="13199"/>
                  <a:pt x="42262" y="12828"/>
                </a:cubicBezTo>
                <a:cubicBezTo>
                  <a:pt x="42401" y="12740"/>
                  <a:pt x="42518" y="12694"/>
                  <a:pt x="42624" y="12694"/>
                </a:cubicBezTo>
                <a:cubicBezTo>
                  <a:pt x="42774" y="12694"/>
                  <a:pt x="42900" y="12787"/>
                  <a:pt x="43034" y="12985"/>
                </a:cubicBezTo>
                <a:cubicBezTo>
                  <a:pt x="43432" y="13578"/>
                  <a:pt x="43975" y="14027"/>
                  <a:pt x="44643" y="14289"/>
                </a:cubicBezTo>
                <a:cubicBezTo>
                  <a:pt x="45195" y="14505"/>
                  <a:pt x="45759" y="14588"/>
                  <a:pt x="46326" y="14588"/>
                </a:cubicBezTo>
                <a:cubicBezTo>
                  <a:pt x="46799" y="14588"/>
                  <a:pt x="47275" y="14531"/>
                  <a:pt x="47747" y="14444"/>
                </a:cubicBezTo>
                <a:cubicBezTo>
                  <a:pt x="48987" y="14217"/>
                  <a:pt x="50182" y="13811"/>
                  <a:pt x="51373" y="13405"/>
                </a:cubicBezTo>
                <a:cubicBezTo>
                  <a:pt x="55924" y="11855"/>
                  <a:pt x="60571" y="10756"/>
                  <a:pt x="65380" y="10409"/>
                </a:cubicBezTo>
                <a:cubicBezTo>
                  <a:pt x="65990" y="10365"/>
                  <a:pt x="66599" y="10343"/>
                  <a:pt x="67207" y="10343"/>
                </a:cubicBezTo>
                <a:cubicBezTo>
                  <a:pt x="68487" y="10343"/>
                  <a:pt x="69762" y="10443"/>
                  <a:pt x="71030" y="10656"/>
                </a:cubicBezTo>
                <a:cubicBezTo>
                  <a:pt x="73045" y="10994"/>
                  <a:pt x="74886" y="11815"/>
                  <a:pt x="76742" y="12733"/>
                </a:cubicBezTo>
                <a:cubicBezTo>
                  <a:pt x="76683" y="12649"/>
                  <a:pt x="76634" y="12550"/>
                  <a:pt x="76558" y="12485"/>
                </a:cubicBezTo>
                <a:cubicBezTo>
                  <a:pt x="76423" y="12374"/>
                  <a:pt x="76280" y="12273"/>
                  <a:pt x="76128" y="12187"/>
                </a:cubicBezTo>
                <a:cubicBezTo>
                  <a:pt x="73808" y="10891"/>
                  <a:pt x="71358" y="10046"/>
                  <a:pt x="68674" y="9925"/>
                </a:cubicBezTo>
                <a:cubicBezTo>
                  <a:pt x="68152" y="9901"/>
                  <a:pt x="67631" y="9890"/>
                  <a:pt x="67112" y="9890"/>
                </a:cubicBezTo>
                <a:cubicBezTo>
                  <a:pt x="62924" y="9890"/>
                  <a:pt x="58834" y="10631"/>
                  <a:pt x="54791" y="11725"/>
                </a:cubicBezTo>
                <a:cubicBezTo>
                  <a:pt x="52632" y="12309"/>
                  <a:pt x="50498" y="12980"/>
                  <a:pt x="48340" y="13568"/>
                </a:cubicBezTo>
                <a:cubicBezTo>
                  <a:pt x="47749" y="13729"/>
                  <a:pt x="47145" y="13831"/>
                  <a:pt x="46536" y="13831"/>
                </a:cubicBezTo>
                <a:cubicBezTo>
                  <a:pt x="46170" y="13831"/>
                  <a:pt x="45801" y="13794"/>
                  <a:pt x="45432" y="13712"/>
                </a:cubicBezTo>
                <a:cubicBezTo>
                  <a:pt x="44788" y="13567"/>
                  <a:pt x="44197" y="13326"/>
                  <a:pt x="44040" y="12611"/>
                </a:cubicBezTo>
                <a:cubicBezTo>
                  <a:pt x="43889" y="11928"/>
                  <a:pt x="44187" y="11402"/>
                  <a:pt x="44736" y="10976"/>
                </a:cubicBezTo>
                <a:cubicBezTo>
                  <a:pt x="45428" y="10437"/>
                  <a:pt x="46020" y="9791"/>
                  <a:pt x="46556" y="9098"/>
                </a:cubicBezTo>
                <a:cubicBezTo>
                  <a:pt x="46941" y="8598"/>
                  <a:pt x="47288" y="8065"/>
                  <a:pt x="47493" y="7467"/>
                </a:cubicBezTo>
                <a:cubicBezTo>
                  <a:pt x="47864" y="6377"/>
                  <a:pt x="47226" y="5496"/>
                  <a:pt x="46158" y="5496"/>
                </a:cubicBezTo>
                <a:cubicBezTo>
                  <a:pt x="46063" y="5496"/>
                  <a:pt x="45963" y="5504"/>
                  <a:pt x="45861" y="5518"/>
                </a:cubicBezTo>
                <a:cubicBezTo>
                  <a:pt x="45366" y="5590"/>
                  <a:pt x="44918" y="5798"/>
                  <a:pt x="44540" y="6121"/>
                </a:cubicBezTo>
                <a:cubicBezTo>
                  <a:pt x="43010" y="7427"/>
                  <a:pt x="42156" y="9072"/>
                  <a:pt x="42385" y="11103"/>
                </a:cubicBezTo>
                <a:cubicBezTo>
                  <a:pt x="42474" y="11894"/>
                  <a:pt x="42483" y="11955"/>
                  <a:pt x="41691" y="12373"/>
                </a:cubicBezTo>
                <a:cubicBezTo>
                  <a:pt x="40944" y="12768"/>
                  <a:pt x="40154" y="13045"/>
                  <a:pt x="39318" y="13182"/>
                </a:cubicBezTo>
                <a:cubicBezTo>
                  <a:pt x="39161" y="13207"/>
                  <a:pt x="39005" y="13221"/>
                  <a:pt x="38850" y="13221"/>
                </a:cubicBezTo>
                <a:cubicBezTo>
                  <a:pt x="38590" y="13221"/>
                  <a:pt x="38333" y="13183"/>
                  <a:pt x="38075" y="13099"/>
                </a:cubicBezTo>
                <a:cubicBezTo>
                  <a:pt x="37469" y="12901"/>
                  <a:pt x="37080" y="12459"/>
                  <a:pt x="37116" y="11863"/>
                </a:cubicBezTo>
                <a:cubicBezTo>
                  <a:pt x="37190" y="10680"/>
                  <a:pt x="37335" y="9501"/>
                  <a:pt x="38358" y="8650"/>
                </a:cubicBezTo>
                <a:cubicBezTo>
                  <a:pt x="39623" y="7598"/>
                  <a:pt x="40785" y="6431"/>
                  <a:pt x="41913" y="5236"/>
                </a:cubicBezTo>
                <a:cubicBezTo>
                  <a:pt x="42781" y="4316"/>
                  <a:pt x="43502" y="3284"/>
                  <a:pt x="44014" y="2118"/>
                </a:cubicBezTo>
                <a:cubicBezTo>
                  <a:pt x="44266" y="1544"/>
                  <a:pt x="44385" y="977"/>
                  <a:pt x="43918" y="449"/>
                </a:cubicBezTo>
                <a:cubicBezTo>
                  <a:pt x="43628" y="122"/>
                  <a:pt x="43296" y="1"/>
                  <a:pt x="429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382797"/>
      </p:ext>
    </p:extLst>
  </p:cSld>
  <p:clrMapOvr>
    <a:masterClrMapping/>
  </p:clrMapOvr>
</p:sld>
</file>

<file path=ppt/theme/theme1.xml><?xml version="1.0" encoding="utf-8"?>
<a:theme xmlns:a="http://schemas.openxmlformats.org/drawingml/2006/main" name="Spanish Creative Literature Center By Slidesgo">
  <a:themeElements>
    <a:clrScheme name="Simple Light">
      <a:dk1>
        <a:srgbClr val="242424"/>
      </a:dk1>
      <a:lt1>
        <a:srgbClr val="FFFFFF"/>
      </a:lt1>
      <a:dk2>
        <a:srgbClr val="595959"/>
      </a:dk2>
      <a:lt2>
        <a:srgbClr val="EEEEEE"/>
      </a:lt2>
      <a:accent1>
        <a:srgbClr val="999999"/>
      </a:accent1>
      <a:accent2>
        <a:srgbClr val="B7B7B7"/>
      </a:accent2>
      <a:accent3>
        <a:srgbClr val="CCCCCC"/>
      </a:accent3>
      <a:accent4>
        <a:srgbClr val="D9D9D9"/>
      </a:accent4>
      <a:accent5>
        <a:srgbClr val="EFEFEF"/>
      </a:accent5>
      <a:accent6>
        <a:srgbClr val="F3F3F3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207</Words>
  <Application>Microsoft Office PowerPoint</Application>
  <PresentationFormat>On-screen Show (16:9)</PresentationFormat>
  <Paragraphs>61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Anaheim</vt:lpstr>
      <vt:lpstr>Bebas Neue</vt:lpstr>
      <vt:lpstr>Arial</vt:lpstr>
      <vt:lpstr>Source Serif Pro</vt:lpstr>
      <vt:lpstr>Satisfy</vt:lpstr>
      <vt:lpstr>Roboto Condensed Light</vt:lpstr>
      <vt:lpstr>Spanish Creative Literature Center By Slidesgo</vt:lpstr>
      <vt:lpstr>ELibrary</vt:lpstr>
      <vt:lpstr>Contents</vt:lpstr>
      <vt:lpstr>Functionalities of website</vt:lpstr>
      <vt:lpstr>Database Structure</vt:lpstr>
      <vt:lpstr>Technique used in website</vt:lpstr>
      <vt:lpstr>User interface</vt:lpstr>
      <vt:lpstr>Main page</vt:lpstr>
      <vt:lpstr>Book detail page</vt:lpstr>
      <vt:lpstr>List books table</vt:lpstr>
      <vt:lpstr>Add book form</vt:lpstr>
      <vt:lpstr>Update book form</vt:lpstr>
      <vt:lpstr>Delete book form</vt:lpstr>
      <vt:lpstr>List authors table</vt:lpstr>
      <vt:lpstr>Add author form</vt:lpstr>
      <vt:lpstr>Add author form</vt:lpstr>
      <vt:lpstr>Delete author form</vt:lpstr>
      <vt:lpstr>Signup form popup</vt:lpstr>
      <vt:lpstr>Login page</vt:lpstr>
      <vt:lpstr>Ajax login form popup</vt:lpstr>
      <vt:lpstr>Thanks for reading</vt:lpstr>
      <vt:lpstr>Recursos alternativos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ELibrary</dc:title>
  <dc:creator/>
  <cp:lastModifiedBy>Guys Robot</cp:lastModifiedBy>
  <cp:revision>24</cp:revision>
  <dcterms:created xsi:type="dcterms:W3CDTF">2022-05-05T01:47:24Z</dcterms:created>
  <dcterms:modified xsi:type="dcterms:W3CDTF">2022-05-05T07:58:49Z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5F61AEB2BEC9442BAD716CC84B9D8E0E</vt:lpwstr>
  </property>
  <property fmtid="{D5CDD505-2E9C-101B-9397-08002B2CF9AE}" pid="3" name="KSOProductBuildVer">
    <vt:lpwstr>1033-11.2.0.11074</vt:lpwstr>
  </property>
</Properties>
</file>