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AECD337C-FA90-4CA7-A668-4EBC5CD85F2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编译环境" id="{919697D8-BFF9-469B-BB67-538350663083}">
          <p14:sldIdLst>
            <p14:sldId id="263"/>
            <p14:sldId id="262"/>
            <p14:sldId id="264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de-DE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de-DE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6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4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de-DE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de-DE" dirty="0"/>
              <a:t>简介</a:t>
            </a:r>
            <a:endParaRPr lang="de-DE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3E442F-0297-4A64-8DC6-0E79CBA099C8}"/>
              </a:ext>
            </a:extLst>
          </p:cNvPr>
          <p:cNvSpPr txBox="1"/>
          <p:nvPr/>
        </p:nvSpPr>
        <p:spPr>
          <a:xfrm>
            <a:off x="10341746" y="6550812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</a:t>
            </a:r>
            <a:r>
              <a:rPr lang="de-DE" altLang="zh-CN" dirty="0"/>
              <a:t>ingyu 23.12.2019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1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1FE5-800B-4486-9ED1-7F99514B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资料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2438C-8F40-4340-9602-F4FB1921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DEN0018A_neon_programmers_guide_en.pdf </a:t>
            </a:r>
            <a:r>
              <a:rPr lang="zh-CN" altLang="de-DE" dirty="0"/>
              <a:t>在</a:t>
            </a:r>
            <a:r>
              <a:rPr lang="de-DE" dirty="0"/>
              <a:t>A</a:t>
            </a:r>
            <a:r>
              <a:rPr lang="de-DE" altLang="zh-CN" dirty="0"/>
              <a:t>rm</a:t>
            </a:r>
            <a:r>
              <a:rPr lang="zh-CN" altLang="de-DE" dirty="0"/>
              <a:t>官网可以下载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7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846F-A543-4621-9F28-C73BEB78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准备工作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47146-F432-4C25-9EAA-77E35E5B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通过</a:t>
            </a:r>
            <a:r>
              <a:rPr lang="de-DE" altLang="zh-CN" dirty="0"/>
              <a:t>SSH</a:t>
            </a:r>
            <a:r>
              <a:rPr lang="zh-CN" altLang="de-DE" dirty="0"/>
              <a:t>（或</a:t>
            </a:r>
            <a:r>
              <a:rPr lang="de-DE" altLang="zh-CN" dirty="0" err="1"/>
              <a:t>serial</a:t>
            </a:r>
            <a:r>
              <a:rPr lang="zh-CN" altLang="de-DE" dirty="0"/>
              <a:t>等方式），在</a:t>
            </a:r>
            <a:r>
              <a:rPr lang="de-DE" altLang="zh-CN" dirty="0"/>
              <a:t>PC</a:t>
            </a:r>
            <a:r>
              <a:rPr lang="zh-CN" altLang="de-DE" dirty="0"/>
              <a:t>端接入开发板</a:t>
            </a:r>
            <a:endParaRPr lang="de-DE" altLang="zh-CN" dirty="0"/>
          </a:p>
          <a:p>
            <a:r>
              <a:rPr lang="de-DE" altLang="zh-CN" dirty="0"/>
              <a:t>1. </a:t>
            </a:r>
            <a:r>
              <a:rPr lang="zh-CN" altLang="de-DE" dirty="0"/>
              <a:t>打开开发板</a:t>
            </a:r>
            <a:r>
              <a:rPr lang="de-DE" altLang="zh-CN" dirty="0" err="1"/>
              <a:t>ssh</a:t>
            </a:r>
            <a:r>
              <a:rPr lang="de-DE" altLang="zh-CN" dirty="0"/>
              <a:t>-server</a:t>
            </a:r>
            <a:r>
              <a:rPr lang="zh-CN" altLang="de-DE" dirty="0"/>
              <a:t>（具体方法请百度或参照开发板使用手册）</a:t>
            </a:r>
            <a:endParaRPr lang="de-DE" altLang="zh-CN" dirty="0"/>
          </a:p>
          <a:p>
            <a:r>
              <a:rPr lang="de-DE" altLang="zh-CN" dirty="0"/>
              <a:t>2. </a:t>
            </a:r>
            <a:r>
              <a:rPr lang="zh-CN" altLang="de-DE" dirty="0"/>
              <a:t>电脑、开发板同时接入路由器（同一局域网）</a:t>
            </a:r>
            <a:endParaRPr lang="de-DE" altLang="zh-CN" dirty="0"/>
          </a:p>
          <a:p>
            <a:r>
              <a:rPr lang="de-DE" altLang="zh-CN" dirty="0"/>
              <a:t>3. </a:t>
            </a:r>
            <a:r>
              <a:rPr lang="zh-CN" altLang="de-DE" dirty="0"/>
              <a:t>找到开发板局域网</a:t>
            </a:r>
            <a:r>
              <a:rPr lang="de-DE" altLang="zh-CN" dirty="0"/>
              <a:t>IP</a:t>
            </a:r>
            <a:r>
              <a:rPr lang="zh-CN" altLang="de-DE" dirty="0"/>
              <a:t>地址和</a:t>
            </a:r>
            <a:r>
              <a:rPr lang="de-DE" altLang="zh-CN" dirty="0"/>
              <a:t>Port</a:t>
            </a:r>
          </a:p>
          <a:p>
            <a:r>
              <a:rPr lang="de-DE" altLang="zh-CN" dirty="0"/>
              <a:t>4. </a:t>
            </a:r>
            <a:r>
              <a:rPr lang="zh-CN" altLang="de-DE" dirty="0"/>
              <a:t>在</a:t>
            </a:r>
            <a:r>
              <a:rPr lang="de-DE" altLang="zh-CN" dirty="0"/>
              <a:t>PC</a:t>
            </a:r>
            <a:r>
              <a:rPr lang="zh-CN" altLang="de-DE" dirty="0"/>
              <a:t>端</a:t>
            </a:r>
            <a:r>
              <a:rPr lang="de-DE" altLang="zh-CN" dirty="0"/>
              <a:t>SSH-</a:t>
            </a:r>
            <a:r>
              <a:rPr lang="de-DE" altLang="zh-CN" dirty="0" err="1"/>
              <a:t>Cilent</a:t>
            </a:r>
            <a:r>
              <a:rPr lang="zh-CN" altLang="de-DE" dirty="0"/>
              <a:t>软件上输入</a:t>
            </a:r>
            <a:r>
              <a:rPr lang="de-DE" altLang="zh-CN" dirty="0"/>
              <a:t>IP</a:t>
            </a:r>
            <a:r>
              <a:rPr lang="zh-CN" altLang="de-DE" dirty="0"/>
              <a:t>地址，</a:t>
            </a:r>
            <a:r>
              <a:rPr lang="de-DE" altLang="zh-CN" dirty="0"/>
              <a:t>Port</a:t>
            </a:r>
            <a:r>
              <a:rPr lang="zh-CN" altLang="de-DE" dirty="0"/>
              <a:t>，用户名，密码，登录</a:t>
            </a:r>
            <a:endParaRPr lang="de-DE" altLang="zh-CN" dirty="0"/>
          </a:p>
          <a:p>
            <a:endParaRPr lang="de-DE" dirty="0"/>
          </a:p>
          <a:p>
            <a:r>
              <a:rPr lang="zh-CN" altLang="de-DE" dirty="0"/>
              <a:t>（实现接入开发板的方法还有有很多）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59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1B138-B689-4747-A2E8-4849B432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环境搭建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57553-C515-4EDC-B4F5-B0E346E8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若能实现</a:t>
            </a:r>
            <a:r>
              <a:rPr lang="de-DE" altLang="zh-CN" dirty="0"/>
              <a:t>PC</a:t>
            </a:r>
            <a:r>
              <a:rPr lang="zh-CN" altLang="de-DE" dirty="0"/>
              <a:t>端接入开发板，开发环境就能视为搭建完成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70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D6423-97C1-4B39-9F14-79B92133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联系方式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F1455-5794-4635-84CA-9950AF9A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微博私信</a:t>
            </a:r>
            <a:r>
              <a:rPr lang="de-DE" altLang="zh-CN" dirty="0"/>
              <a:t>@</a:t>
            </a:r>
            <a:r>
              <a:rPr lang="zh-CN" altLang="de-DE" dirty="0"/>
              <a:t>不想跳预言家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4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8D15D-948B-43C9-A17E-17F3440F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ARM-NEON-SIMD-COPROCESSOR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3C920-D705-4B86-A0C2-12E80279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ARM-NEON </a:t>
            </a:r>
            <a:r>
              <a:rPr lang="zh-CN" altLang="de-DE" dirty="0"/>
              <a:t>单指令多数据</a:t>
            </a:r>
            <a:r>
              <a:rPr lang="de-DE" altLang="zh-CN" dirty="0"/>
              <a:t>(Single </a:t>
            </a:r>
            <a:r>
              <a:rPr lang="de-DE" altLang="zh-CN" dirty="0" err="1"/>
              <a:t>instruction</a:t>
            </a:r>
            <a:r>
              <a:rPr lang="de-DE" altLang="zh-CN" dirty="0"/>
              <a:t>, multiple </a:t>
            </a:r>
            <a:r>
              <a:rPr lang="de-DE" altLang="zh-CN" dirty="0" err="1"/>
              <a:t>data</a:t>
            </a:r>
            <a:r>
              <a:rPr lang="de-DE" altLang="zh-CN" dirty="0"/>
              <a:t>)</a:t>
            </a:r>
            <a:r>
              <a:rPr lang="zh-CN" altLang="de-DE" dirty="0"/>
              <a:t>协处理器</a:t>
            </a:r>
            <a:endParaRPr lang="de-DE" altLang="zh-CN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zh-CN" altLang="de-DE" dirty="0"/>
              <a:t>寄存器：</a:t>
            </a:r>
            <a:r>
              <a:rPr lang="de-DE" altLang="zh-CN" dirty="0"/>
              <a:t>32x</a:t>
            </a:r>
            <a:r>
              <a:rPr lang="zh-CN" altLang="de-DE" dirty="0"/>
              <a:t> </a:t>
            </a:r>
            <a:r>
              <a:rPr lang="de-DE" altLang="zh-CN" dirty="0"/>
              <a:t>64-bit</a:t>
            </a:r>
            <a:r>
              <a:rPr lang="zh-CN" altLang="de-DE" dirty="0"/>
              <a:t> </a:t>
            </a:r>
            <a:r>
              <a:rPr lang="de-DE" altLang="zh-CN" dirty="0"/>
              <a:t>type D-Register</a:t>
            </a:r>
          </a:p>
          <a:p>
            <a:pPr marL="0" indent="0">
              <a:buNone/>
            </a:pPr>
            <a:r>
              <a:rPr lang="zh-CN" altLang="de-DE" dirty="0"/>
              <a:t>可组成：</a:t>
            </a:r>
            <a:r>
              <a:rPr lang="de-DE" altLang="zh-CN" dirty="0"/>
              <a:t>16x 128-bit type Q-Register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91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7B1DF-9D3E-46A3-B803-36544902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寄存器的拆分格式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57926-1E56-4AA4-A820-B17C0F31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这些寄存器可以拆分成：</a:t>
            </a:r>
            <a:endParaRPr lang="de-DE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573FDB-C7A1-4BE4-8441-833B857A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30" y="2286000"/>
            <a:ext cx="3846739" cy="40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E3410-EFDF-489B-9F9E-BE024DB9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图例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4D644-0C41-41E3-87CD-18A3B6C6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例：定义</a:t>
            </a:r>
            <a:r>
              <a:rPr lang="de-DE" altLang="zh-CN" dirty="0"/>
              <a:t>3</a:t>
            </a:r>
            <a:r>
              <a:rPr lang="zh-CN" altLang="de-DE" dirty="0"/>
              <a:t>个</a:t>
            </a:r>
            <a:r>
              <a:rPr lang="de-DE" altLang="zh-CN" dirty="0"/>
              <a:t>uint8x8_t </a:t>
            </a:r>
            <a:r>
              <a:rPr lang="zh-CN" altLang="de-DE" dirty="0"/>
              <a:t>（</a:t>
            </a:r>
            <a:r>
              <a:rPr lang="de-DE" altLang="zh-CN" dirty="0"/>
              <a:t>64-bit D-Register</a:t>
            </a:r>
            <a:r>
              <a:rPr lang="zh-CN" altLang="de-DE" dirty="0"/>
              <a:t>）</a:t>
            </a:r>
            <a:endParaRPr lang="de-DE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87D396-F0E4-419F-9FB7-963ADB232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14071"/>
              </p:ext>
            </p:extLst>
          </p:nvPr>
        </p:nvGraphicFramePr>
        <p:xfrm>
          <a:off x="1188622" y="289735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1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460F5BC0-36DD-40AF-8F2F-5A1056C6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96"/>
              </p:ext>
            </p:extLst>
          </p:nvPr>
        </p:nvGraphicFramePr>
        <p:xfrm>
          <a:off x="1188622" y="38795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2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EF87C47-6CC3-46BF-803F-66CBA63F6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01208"/>
              </p:ext>
            </p:extLst>
          </p:nvPr>
        </p:nvGraphicFramePr>
        <p:xfrm>
          <a:off x="1188622" y="487450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3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8-bit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0BF8C03D-4A9D-43BE-BEAE-E0DDA3BA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32877"/>
              </p:ext>
            </p:extLst>
          </p:nvPr>
        </p:nvGraphicFramePr>
        <p:xfrm>
          <a:off x="1188622" y="289735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1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3B4F71ED-E01E-4773-997E-5B907F15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96357"/>
              </p:ext>
            </p:extLst>
          </p:nvPr>
        </p:nvGraphicFramePr>
        <p:xfrm>
          <a:off x="1188622" y="38795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2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C16BBFE9-4F40-449C-985D-ED9ABCEC8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88498"/>
              </p:ext>
            </p:extLst>
          </p:nvPr>
        </p:nvGraphicFramePr>
        <p:xfrm>
          <a:off x="1188622" y="487450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3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6518ECF8-6E88-4775-947E-24750823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69389"/>
              </p:ext>
            </p:extLst>
          </p:nvPr>
        </p:nvGraphicFramePr>
        <p:xfrm>
          <a:off x="1188622" y="289735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1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FC9B2A7E-E0F4-4E80-912E-169172233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66360"/>
              </p:ext>
            </p:extLst>
          </p:nvPr>
        </p:nvGraphicFramePr>
        <p:xfrm>
          <a:off x="1188622" y="38795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2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83EBDFB7-FE2A-4404-97BE-945E2C9D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52332"/>
              </p:ext>
            </p:extLst>
          </p:nvPr>
        </p:nvGraphicFramePr>
        <p:xfrm>
          <a:off x="1188622" y="487450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0037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20442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66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266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095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0990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6662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28475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  <a:r>
                        <a:rPr lang="de-DE" altLang="zh-CN" dirty="0"/>
                        <a:t>egister 3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22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5927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A366BD3-DF5D-4B11-9838-34366F0A4397}"/>
              </a:ext>
            </a:extLst>
          </p:cNvPr>
          <p:cNvSpPr txBox="1"/>
          <p:nvPr/>
        </p:nvSpPr>
        <p:spPr>
          <a:xfrm>
            <a:off x="5102581" y="35682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+</a:t>
            </a:r>
            <a:endParaRPr lang="de-DE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15FA97-E301-4FE9-A09A-E1621FAE3831}"/>
              </a:ext>
            </a:extLst>
          </p:cNvPr>
          <p:cNvSpPr txBox="1"/>
          <p:nvPr/>
        </p:nvSpPr>
        <p:spPr>
          <a:xfrm>
            <a:off x="5102581" y="45631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=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0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BE21B-A441-4EDB-8D4C-E57C4F0D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编程语言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32167-0B99-4A3A-A5D0-6D2155AD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1. </a:t>
            </a:r>
            <a:r>
              <a:rPr lang="de-DE" dirty="0"/>
              <a:t>NEON </a:t>
            </a:r>
            <a:r>
              <a:rPr lang="de-DE" dirty="0" err="1"/>
              <a:t>intrinsics</a:t>
            </a:r>
            <a:r>
              <a:rPr lang="de-DE" dirty="0"/>
              <a:t> (C</a:t>
            </a:r>
            <a:r>
              <a:rPr lang="zh-CN" altLang="de-DE" dirty="0"/>
              <a:t>语言，使用起来类似于函数调用</a:t>
            </a:r>
            <a:r>
              <a:rPr lang="de-DE" dirty="0"/>
              <a:t>)</a:t>
            </a:r>
          </a:p>
          <a:p>
            <a:pPr lvl="2"/>
            <a:r>
              <a:rPr lang="zh-CN" altLang="de-DE" dirty="0"/>
              <a:t>简单</a:t>
            </a:r>
            <a:endParaRPr lang="de-DE" altLang="zh-CN" dirty="0"/>
          </a:p>
          <a:p>
            <a:pPr lvl="2"/>
            <a:r>
              <a:rPr lang="zh-CN" altLang="de-DE" dirty="0"/>
              <a:t>易维护和移植</a:t>
            </a:r>
            <a:endParaRPr lang="de-DE" altLang="zh-CN" dirty="0"/>
          </a:p>
          <a:p>
            <a:pPr lvl="2"/>
            <a:r>
              <a:rPr lang="zh-CN" altLang="de-DE" dirty="0"/>
              <a:t>效率相对较低</a:t>
            </a:r>
            <a:endParaRPr lang="de-DE" altLang="zh-CN" dirty="0"/>
          </a:p>
          <a:p>
            <a:pPr lvl="2"/>
            <a:r>
              <a:rPr lang="zh-CN" altLang="de-DE" dirty="0"/>
              <a:t>不必考虑超出寄存器使用数量</a:t>
            </a:r>
            <a:endParaRPr lang="de-DE" dirty="0"/>
          </a:p>
          <a:p>
            <a:r>
              <a:rPr lang="de-DE" altLang="zh-CN" dirty="0"/>
              <a:t>2. </a:t>
            </a:r>
            <a:r>
              <a:rPr lang="zh-CN" altLang="de-DE" dirty="0"/>
              <a:t>汇编语言 </a:t>
            </a:r>
            <a:r>
              <a:rPr lang="de-DE" altLang="zh-CN" dirty="0"/>
              <a:t>()</a:t>
            </a:r>
          </a:p>
          <a:p>
            <a:pPr lvl="2"/>
            <a:r>
              <a:rPr lang="zh-CN" altLang="de-DE" dirty="0"/>
              <a:t>复杂</a:t>
            </a:r>
            <a:endParaRPr lang="de-DE" altLang="zh-CN" dirty="0"/>
          </a:p>
          <a:p>
            <a:pPr lvl="2"/>
            <a:r>
              <a:rPr lang="zh-CN" altLang="de-DE" dirty="0"/>
              <a:t>移植较难</a:t>
            </a:r>
            <a:endParaRPr lang="de-DE" altLang="zh-CN" dirty="0"/>
          </a:p>
          <a:p>
            <a:pPr lvl="2"/>
            <a:r>
              <a:rPr lang="zh-CN" altLang="de-DE" dirty="0"/>
              <a:t>效率高</a:t>
            </a:r>
            <a:endParaRPr lang="de-DE" altLang="zh-CN" dirty="0"/>
          </a:p>
          <a:p>
            <a:pPr lvl="2"/>
            <a:r>
              <a:rPr lang="zh-CN" altLang="de-DE" dirty="0"/>
              <a:t>寄存器必须人工合理分配</a:t>
            </a:r>
            <a:endParaRPr lang="de-DE" altLang="zh-CN" dirty="0"/>
          </a:p>
          <a:p>
            <a:pPr marL="310896" lvl="2" indent="0">
              <a:buNone/>
            </a:pPr>
            <a:endParaRPr lang="de-DE" altLang="zh-CN" dirty="0"/>
          </a:p>
          <a:p>
            <a:pPr marL="310896" lvl="2" indent="0">
              <a:buNone/>
            </a:pPr>
            <a:r>
              <a:rPr lang="zh-CN" altLang="de-DE" dirty="0"/>
              <a:t>由于本人的能力有限，本视频只讲解</a:t>
            </a:r>
            <a:r>
              <a:rPr lang="de-DE" dirty="0"/>
              <a:t>NEON </a:t>
            </a:r>
            <a:r>
              <a:rPr lang="de-DE" dirty="0" err="1"/>
              <a:t>intrinsics</a:t>
            </a:r>
            <a:r>
              <a:rPr lang="de-DE" dirty="0"/>
              <a:t> </a:t>
            </a:r>
            <a:r>
              <a:rPr lang="zh-CN" altLang="de-DE" dirty="0"/>
              <a:t>的使用。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728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F865-5EB5-4C2D-A16A-9F5018CA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知识储备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AF3DB-A1AD-4CBF-A21C-F5E7A993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具备一定的</a:t>
            </a:r>
            <a:r>
              <a:rPr lang="de-DE" altLang="zh-CN" dirty="0"/>
              <a:t>C</a:t>
            </a:r>
            <a:r>
              <a:rPr lang="zh-CN" altLang="de-DE" dirty="0"/>
              <a:t>语言基础</a:t>
            </a:r>
            <a:endParaRPr lang="de-DE" altLang="zh-CN" dirty="0"/>
          </a:p>
          <a:p>
            <a:r>
              <a:rPr lang="zh-CN" altLang="de-DE" dirty="0"/>
              <a:t>大致了解文件到可执行程序等的编译过程，以及</a:t>
            </a:r>
            <a:r>
              <a:rPr lang="de-DE" altLang="zh-CN" dirty="0"/>
              <a:t>GCC</a:t>
            </a:r>
            <a:r>
              <a:rPr lang="zh-CN" altLang="de-DE" dirty="0"/>
              <a:t>的使用</a:t>
            </a:r>
            <a:endParaRPr lang="de-DE" altLang="zh-CN" dirty="0"/>
          </a:p>
          <a:p>
            <a:r>
              <a:rPr lang="zh-CN" altLang="de-DE" dirty="0"/>
              <a:t>简单的</a:t>
            </a:r>
            <a:r>
              <a:rPr lang="de-DE" altLang="zh-CN" dirty="0"/>
              <a:t>Linux</a:t>
            </a:r>
            <a:r>
              <a:rPr lang="zh-CN" altLang="de-DE" dirty="0"/>
              <a:t>控制台指令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6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de-DE" dirty="0"/>
              <a:t>开发环境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77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BB34A9-CD52-4402-B226-37378F1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硬件</a:t>
            </a: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F609F7-CEC2-4F7D-AFB4-B41F7E9D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1. </a:t>
            </a:r>
            <a:r>
              <a:rPr lang="zh-CN" altLang="de-DE" dirty="0"/>
              <a:t>个人电脑</a:t>
            </a:r>
            <a:endParaRPr lang="de-DE" altLang="zh-CN" dirty="0"/>
          </a:p>
          <a:p>
            <a:r>
              <a:rPr lang="de-DE" altLang="zh-CN" dirty="0"/>
              <a:t>2. ARM-Cortex-A </a:t>
            </a:r>
            <a:r>
              <a:rPr lang="zh-CN" altLang="de-DE" dirty="0"/>
              <a:t>系列开发板</a:t>
            </a:r>
            <a:endParaRPr lang="de-DE" altLang="zh-CN" dirty="0"/>
          </a:p>
          <a:p>
            <a:pPr lvl="4"/>
            <a:r>
              <a:rPr lang="zh-CN" altLang="de-DE" dirty="0"/>
              <a:t>树莓派</a:t>
            </a:r>
            <a:endParaRPr lang="de-DE" altLang="zh-CN" dirty="0"/>
          </a:p>
          <a:p>
            <a:pPr lvl="4"/>
            <a:r>
              <a:rPr lang="zh-CN" altLang="de-DE" dirty="0"/>
              <a:t>友善之臂</a:t>
            </a:r>
            <a:r>
              <a:rPr lang="de-DE" altLang="zh-CN" dirty="0"/>
              <a:t> </a:t>
            </a:r>
            <a:r>
              <a:rPr lang="de-DE" altLang="zh-CN" dirty="0" err="1"/>
              <a:t>NanoPi</a:t>
            </a:r>
            <a:endParaRPr lang="de-DE" altLang="zh-CN" dirty="0"/>
          </a:p>
          <a:p>
            <a:pPr lvl="4"/>
            <a:r>
              <a:rPr lang="zh-CN" altLang="de-DE" dirty="0"/>
              <a:t>英伟达</a:t>
            </a:r>
            <a:r>
              <a:rPr lang="de-DE" dirty="0" err="1"/>
              <a:t>J</a:t>
            </a:r>
            <a:r>
              <a:rPr lang="de-DE" altLang="zh-CN" dirty="0" err="1"/>
              <a:t>etson</a:t>
            </a:r>
            <a:r>
              <a:rPr lang="de-DE" altLang="zh-CN" dirty="0"/>
              <a:t> Nano</a:t>
            </a:r>
            <a:r>
              <a:rPr lang="zh-CN" altLang="de-DE" dirty="0"/>
              <a:t>，</a:t>
            </a:r>
            <a:r>
              <a:rPr lang="de-DE" altLang="zh-CN" dirty="0" err="1"/>
              <a:t>Jetson</a:t>
            </a:r>
            <a:r>
              <a:rPr lang="de-DE" altLang="zh-CN" dirty="0"/>
              <a:t> TX</a:t>
            </a:r>
          </a:p>
          <a:p>
            <a:pPr lvl="4"/>
            <a:r>
              <a:rPr lang="zh-CN" altLang="de-DE" dirty="0"/>
              <a:t>等等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7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2F08E-9456-491E-BC08-3EA8514F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软件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8F451-681A-48CE-9F51-13ACCC76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PC</a:t>
            </a:r>
            <a:r>
              <a:rPr lang="zh-CN" altLang="de-DE" dirty="0"/>
              <a:t>端</a:t>
            </a:r>
            <a:endParaRPr lang="de-DE" altLang="zh-CN" dirty="0"/>
          </a:p>
          <a:p>
            <a:pPr lvl="1"/>
            <a:r>
              <a:rPr lang="zh-CN" altLang="de-DE" dirty="0"/>
              <a:t>带高亮功能的文本编辑器</a:t>
            </a:r>
            <a:endParaRPr lang="de-DE" altLang="zh-CN" dirty="0"/>
          </a:p>
          <a:p>
            <a:pPr lvl="1"/>
            <a:r>
              <a:rPr lang="de-DE" altLang="zh-CN" dirty="0"/>
              <a:t>SSH-client</a:t>
            </a:r>
            <a:r>
              <a:rPr lang="zh-CN" altLang="de-DE" dirty="0"/>
              <a:t>端工具（</a:t>
            </a:r>
            <a:r>
              <a:rPr lang="de-DE" altLang="zh-CN" dirty="0" err="1"/>
              <a:t>Putty</a:t>
            </a:r>
            <a:r>
              <a:rPr lang="zh-CN" altLang="de-DE" dirty="0"/>
              <a:t>，</a:t>
            </a:r>
            <a:r>
              <a:rPr lang="de-DE" altLang="zh-CN" dirty="0" err="1"/>
              <a:t>xshell</a:t>
            </a:r>
            <a:r>
              <a:rPr lang="zh-CN" altLang="de-DE" dirty="0"/>
              <a:t>等）</a:t>
            </a:r>
            <a:endParaRPr lang="de-DE" altLang="zh-CN" dirty="0"/>
          </a:p>
          <a:p>
            <a:r>
              <a:rPr lang="zh-CN" altLang="de-DE" dirty="0"/>
              <a:t>开发板端</a:t>
            </a:r>
            <a:endParaRPr lang="de-DE" altLang="zh-CN" dirty="0"/>
          </a:p>
          <a:p>
            <a:pPr lvl="1"/>
            <a:r>
              <a:rPr lang="de-DE" altLang="zh-CN" dirty="0"/>
              <a:t>Linux</a:t>
            </a:r>
            <a:r>
              <a:rPr lang="zh-CN" altLang="de-DE" dirty="0"/>
              <a:t>系统</a:t>
            </a:r>
            <a:endParaRPr lang="de-DE" altLang="zh-CN" dirty="0"/>
          </a:p>
          <a:p>
            <a:pPr lvl="1"/>
            <a:r>
              <a:rPr lang="de-DE" altLang="zh-CN" dirty="0"/>
              <a:t>GCC</a:t>
            </a:r>
            <a:r>
              <a:rPr lang="zh-CN" altLang="de-DE" dirty="0"/>
              <a:t>（一般情况下默认安装）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984721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418</Words>
  <Application>Microsoft Office PowerPoint</Application>
  <PresentationFormat>宽屏</PresentationFormat>
  <Paragraphs>134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积分</vt:lpstr>
      <vt:lpstr>NEON</vt:lpstr>
      <vt:lpstr>ARM-NEON-SIMD-COPROCESSOR</vt:lpstr>
      <vt:lpstr>寄存器的拆分格式</vt:lpstr>
      <vt:lpstr>图例</vt:lpstr>
      <vt:lpstr>编程语言</vt:lpstr>
      <vt:lpstr>知识储备</vt:lpstr>
      <vt:lpstr>NEON</vt:lpstr>
      <vt:lpstr>硬件</vt:lpstr>
      <vt:lpstr>软件</vt:lpstr>
      <vt:lpstr>资料</vt:lpstr>
      <vt:lpstr>准备工作</vt:lpstr>
      <vt:lpstr>环境搭建</vt:lpstr>
      <vt:lpstr>联系方式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</dc:title>
  <dc:creator>张 凌宇</dc:creator>
  <cp:lastModifiedBy>张 凌宇</cp:lastModifiedBy>
  <cp:revision>12</cp:revision>
  <dcterms:created xsi:type="dcterms:W3CDTF">2019-12-23T09:14:10Z</dcterms:created>
  <dcterms:modified xsi:type="dcterms:W3CDTF">2019-12-23T18:37:27Z</dcterms:modified>
</cp:coreProperties>
</file>