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73" r:id="rId5"/>
    <p:sldId id="274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数据类型" id="{AECD337C-FA90-4CA7-A668-4EBC5CD85F23}">
          <p14:sldIdLst>
            <p14:sldId id="256"/>
            <p14:sldId id="264"/>
            <p14:sldId id="265"/>
            <p14:sldId id="273"/>
            <p14:sldId id="274"/>
          </p14:sldIdLst>
        </p14:section>
        <p14:section name="NEON Intrinsics" id="{919697D8-BFF9-469B-BB67-538350663083}">
          <p14:sldIdLst>
            <p14:sldId id="263"/>
            <p14:sldId id="266"/>
            <p14:sldId id="267"/>
          </p14:sldIdLst>
        </p14:section>
        <p14:section name="编写C代码的步骤" id="{AEA23021-B6A9-4345-A4FD-614489B6486E}">
          <p14:sldIdLst>
            <p14:sldId id="268"/>
            <p14:sldId id="269"/>
          </p14:sldIdLst>
        </p14:section>
        <p14:section name="数据的读取与回写" id="{577889EE-0AB9-42E3-9A72-5F7B59293EAF}">
          <p14:sldIdLst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de-DE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7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37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2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78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6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de-DE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28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26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4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de-DE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C58E74-0974-4EF2-BFA0-EFCF84764B49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1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/types/size_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F991-AA9C-4B8E-8CC6-67723EAB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B95C9-AF72-481F-B505-9B76FA0EC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de-DE" dirty="0"/>
              <a:t>数据类型</a:t>
            </a:r>
            <a:endParaRPr lang="de-DE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3E442F-0297-4A64-8DC6-0E79CBA099C8}"/>
              </a:ext>
            </a:extLst>
          </p:cNvPr>
          <p:cNvSpPr txBox="1"/>
          <p:nvPr/>
        </p:nvSpPr>
        <p:spPr>
          <a:xfrm>
            <a:off x="10341746" y="6550812"/>
            <a:ext cx="194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</a:t>
            </a:r>
            <a:r>
              <a:rPr lang="de-DE" altLang="zh-CN" dirty="0"/>
              <a:t>ingyu 23.12.2019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1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37DAD-19A3-4E96-A66B-3476F000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zh-CN" altLang="de-DE" dirty="0"/>
              <a:t>代码编程流程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11927-B7E9-48E8-8E16-325C7CF0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Schritt 1. NEON-Vector-Variable definieren.	</a:t>
            </a:r>
            <a:r>
              <a:rPr lang="zh-CN" altLang="de-DE" dirty="0"/>
              <a:t>定义</a:t>
            </a:r>
            <a:r>
              <a:rPr lang="de-DE" altLang="zh-CN" dirty="0"/>
              <a:t>Neon</a:t>
            </a:r>
            <a:r>
              <a:rPr lang="zh-CN" altLang="de-DE" dirty="0"/>
              <a:t>向量</a:t>
            </a:r>
            <a:endParaRPr lang="de-DE" dirty="0"/>
          </a:p>
          <a:p>
            <a:pPr lvl="0"/>
            <a:r>
              <a:rPr lang="de-DE" dirty="0"/>
              <a:t>Schritt 2. Daten einlesen			</a:t>
            </a:r>
            <a:r>
              <a:rPr lang="zh-CN" altLang="de-DE" dirty="0"/>
              <a:t>读取数据</a:t>
            </a:r>
            <a:endParaRPr lang="de-DE" dirty="0"/>
          </a:p>
          <a:p>
            <a:pPr lvl="0"/>
            <a:r>
              <a:rPr lang="de-DE" dirty="0"/>
              <a:t>Schritt 3. Daten verarbeiten			</a:t>
            </a:r>
            <a:r>
              <a:rPr lang="zh-CN" altLang="de-DE" dirty="0"/>
              <a:t>处理数据</a:t>
            </a:r>
            <a:endParaRPr lang="de-DE" dirty="0"/>
          </a:p>
          <a:p>
            <a:pPr lvl="0"/>
            <a:r>
              <a:rPr lang="de-DE" dirty="0"/>
              <a:t>Schritt 4. Daten auf RAM zurückschreiben.	</a:t>
            </a:r>
            <a:r>
              <a:rPr lang="zh-CN" altLang="de-DE" dirty="0"/>
              <a:t>回写数据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97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F991-AA9C-4B8E-8CC6-67723EAB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B95C9-AF72-481F-B505-9B76FA0EC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r>
              <a:rPr lang="zh-CN" altLang="de-DE" dirty="0"/>
              <a:t>数据的读取与回写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212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06D4-73DA-4EFD-BBCB-4880C67F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数据的读取与回写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6C05E-BC95-4254-B7E4-8F147A2E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de-DE" dirty="0"/>
              <a:t>其中比较重要的是 </a:t>
            </a:r>
            <a:r>
              <a:rPr lang="de-DE" altLang="zh-CN" dirty="0"/>
              <a:t>vld1</a:t>
            </a:r>
            <a:r>
              <a:rPr lang="zh-CN" altLang="de-DE" dirty="0"/>
              <a:t>和</a:t>
            </a:r>
            <a:r>
              <a:rPr lang="de-DE" altLang="zh-CN" dirty="0"/>
              <a:t>vst1</a:t>
            </a:r>
          </a:p>
          <a:p>
            <a:r>
              <a:rPr lang="de-DE" altLang="zh-CN" dirty="0"/>
              <a:t>vld1</a:t>
            </a:r>
            <a:r>
              <a:rPr lang="zh-CN" altLang="de-DE" dirty="0"/>
              <a:t>：</a:t>
            </a:r>
            <a:r>
              <a:rPr lang="en-US" dirty="0"/>
              <a:t> VLD1 loads a vector from memory. </a:t>
            </a:r>
          </a:p>
          <a:p>
            <a:r>
              <a:rPr lang="de-DE" altLang="zh-CN" dirty="0"/>
              <a:t>vst1</a:t>
            </a:r>
            <a:r>
              <a:rPr lang="zh-CN" altLang="de-DE" dirty="0"/>
              <a:t>：</a:t>
            </a:r>
            <a:r>
              <a:rPr lang="en-US" dirty="0"/>
              <a:t> VST1 stores a vector into memory.</a:t>
            </a:r>
            <a:endParaRPr lang="de-DE" altLang="zh-CN" dirty="0"/>
          </a:p>
          <a:p>
            <a:r>
              <a:rPr lang="zh-CN" altLang="de-DE" dirty="0"/>
              <a:t>程序举例</a:t>
            </a:r>
            <a:r>
              <a:rPr lang="de-DE" altLang="zh-CN" dirty="0"/>
              <a:t>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D381D4-A5BB-4E34-AC7B-39437448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539" y="140260"/>
            <a:ext cx="1903770" cy="65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7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3607-67F1-4AC8-8ED4-4A909D96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Malloc</a:t>
            </a:r>
            <a:r>
              <a:rPr lang="de-DE" altLang="zh-CN" dirty="0"/>
              <a:t>() </a:t>
            </a:r>
            <a:r>
              <a:rPr lang="zh-CN" altLang="de-DE" dirty="0"/>
              <a:t>函数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8D17B-800C-4BC3-9636-A35950AF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/>
              <a:t>malloc</a:t>
            </a:r>
            <a:r>
              <a:rPr lang="de-DE" altLang="zh-CN" dirty="0"/>
              <a:t>()</a:t>
            </a:r>
            <a:r>
              <a:rPr lang="zh-CN" altLang="de-DE" dirty="0"/>
              <a:t>函数 </a:t>
            </a:r>
            <a:r>
              <a:rPr lang="de-DE" altLang="zh-CN" dirty="0" err="1"/>
              <a:t>memory</a:t>
            </a:r>
            <a:r>
              <a:rPr lang="de-DE" altLang="zh-CN" dirty="0"/>
              <a:t> </a:t>
            </a:r>
            <a:r>
              <a:rPr lang="de-DE" altLang="zh-CN" dirty="0" err="1"/>
              <a:t>a</a:t>
            </a:r>
            <a:r>
              <a:rPr lang="de-DE" dirty="0" err="1"/>
              <a:t>llocation</a:t>
            </a:r>
            <a:r>
              <a:rPr lang="de-DE" dirty="0"/>
              <a:t> </a:t>
            </a:r>
            <a:r>
              <a:rPr lang="zh-CN" altLang="de-DE" dirty="0"/>
              <a:t>动态内存分配（堆区）</a:t>
            </a:r>
            <a:endParaRPr lang="de-DE" altLang="zh-CN" dirty="0"/>
          </a:p>
          <a:p>
            <a:r>
              <a:rPr lang="zh-CN" altLang="de-DE" dirty="0"/>
              <a:t>子函数中的数组 </a:t>
            </a:r>
            <a:r>
              <a:rPr lang="de-DE" altLang="zh-CN" dirty="0" err="1"/>
              <a:t>int</a:t>
            </a:r>
            <a:r>
              <a:rPr lang="de-DE" altLang="zh-CN" dirty="0"/>
              <a:t> a[10] </a:t>
            </a:r>
            <a:r>
              <a:rPr lang="zh-CN" altLang="de-DE" dirty="0"/>
              <a:t>定义在栈区，栈区小，对于数据处理来说不够用。因此需要用动态内存分配这个函数来申请一段内存</a:t>
            </a:r>
            <a:endParaRPr lang="de-DE" altLang="zh-CN" dirty="0"/>
          </a:p>
          <a:p>
            <a:r>
              <a:rPr lang="en-US" dirty="0"/>
              <a:t>void* malloc( </a:t>
            </a:r>
            <a:r>
              <a:rPr lang="en-US" dirty="0" err="1">
                <a:hlinkClick r:id="rId2"/>
              </a:rPr>
              <a:t>size_t</a:t>
            </a:r>
            <a:r>
              <a:rPr lang="en-US" dirty="0"/>
              <a:t> size );</a:t>
            </a:r>
          </a:p>
          <a:p>
            <a:r>
              <a:rPr lang="zh-CN" altLang="de-DE" dirty="0"/>
              <a:t>例：</a:t>
            </a:r>
            <a:endParaRPr lang="de-DE" altLang="zh-CN" dirty="0"/>
          </a:p>
          <a:p>
            <a:r>
              <a:rPr lang="en-US" altLang="zh-CN" dirty="0"/>
              <a:t>unsigned char *a= malloc(</a:t>
            </a:r>
            <a:r>
              <a:rPr lang="en-US" altLang="zh-CN" dirty="0" err="1"/>
              <a:t>sizeof</a:t>
            </a:r>
            <a:r>
              <a:rPr lang="en-US" altLang="zh-CN" dirty="0"/>
              <a:t>(char) * 100);</a:t>
            </a:r>
          </a:p>
          <a:p>
            <a:r>
              <a:rPr lang="en-US" altLang="zh-CN"/>
              <a:t>a[10] = 5;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229748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1E6E0-9D7D-497A-98A8-CC990A6C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数据类型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2CAD1-1D4C-42FC-8729-D17DC52C1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NEON vector data types are named according to the following pattern:</a:t>
            </a:r>
          </a:p>
          <a:p>
            <a:r>
              <a:rPr lang="en-US" dirty="0"/>
              <a:t>&lt;</a:t>
            </a:r>
            <a:r>
              <a:rPr lang="en-US" i="1" dirty="0"/>
              <a:t>type</a:t>
            </a:r>
            <a:r>
              <a:rPr lang="en-US" dirty="0"/>
              <a:t>&gt;&lt;</a:t>
            </a:r>
            <a:r>
              <a:rPr lang="en-US" i="1" dirty="0"/>
              <a:t>size</a:t>
            </a:r>
            <a:r>
              <a:rPr lang="en-US" dirty="0"/>
              <a:t>&gt;x&lt;</a:t>
            </a:r>
            <a:r>
              <a:rPr lang="en-US" i="1" dirty="0" err="1"/>
              <a:t>number_of_lanes</a:t>
            </a:r>
            <a:r>
              <a:rPr lang="en-US" dirty="0"/>
              <a:t>&gt;_t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r>
              <a:rPr lang="en-US" dirty="0"/>
              <a:t>• int16x4_t is a vector describes a vector of four 16-bit short int values.</a:t>
            </a:r>
          </a:p>
          <a:p>
            <a:r>
              <a:rPr lang="en-US" dirty="0"/>
              <a:t>• float32x4_t describes a vector of four 32-bit float values.</a:t>
            </a:r>
          </a:p>
          <a:p>
            <a:r>
              <a:rPr lang="en-US" dirty="0"/>
              <a:t>[</a:t>
            </a:r>
            <a:r>
              <a:rPr lang="zh-CN" altLang="de-DE" dirty="0"/>
              <a:t>粘贴自</a:t>
            </a:r>
            <a:r>
              <a:rPr lang="de-DE" altLang="zh-CN" dirty="0"/>
              <a:t>NEON</a:t>
            </a:r>
            <a:r>
              <a:rPr lang="zh-CN" altLang="de-DE" dirty="0"/>
              <a:t>官方编程指南</a:t>
            </a:r>
            <a:r>
              <a:rPr lang="en-US" dirty="0"/>
              <a:t>]</a:t>
            </a:r>
          </a:p>
          <a:p>
            <a:r>
              <a:rPr lang="zh-CN" altLang="de-DE" dirty="0"/>
              <a:t>具体举例</a:t>
            </a:r>
            <a:endParaRPr lang="en-US" dirty="0"/>
          </a:p>
          <a:p>
            <a:r>
              <a:rPr lang="de-DE" dirty="0"/>
              <a:t>uint8x8_t </a:t>
            </a:r>
            <a:r>
              <a:rPr lang="de-DE" dirty="0" err="1"/>
              <a:t>rega</a:t>
            </a:r>
            <a:r>
              <a:rPr lang="de-DE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694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43467-710B-4E49-B20E-1CB0B48A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数据类型</a:t>
            </a:r>
            <a:endParaRPr lang="de-DE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29E774-2A11-4EE1-AE93-B028FC4DF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280" y="317242"/>
            <a:ext cx="5221107" cy="57550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F42FC9-0A9E-4BDC-9F10-C44759A50FC7}"/>
              </a:ext>
            </a:extLst>
          </p:cNvPr>
          <p:cNvSpPr/>
          <p:nvPr/>
        </p:nvSpPr>
        <p:spPr>
          <a:xfrm>
            <a:off x="6482242" y="6128681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dirty="0"/>
              <a:t>[</a:t>
            </a:r>
            <a:r>
              <a:rPr lang="zh-CN" altLang="de-DE" dirty="0"/>
              <a:t>粘贴自</a:t>
            </a:r>
            <a:r>
              <a:rPr lang="de-DE" altLang="zh-CN" dirty="0"/>
              <a:t>NEON</a:t>
            </a:r>
            <a:r>
              <a:rPr lang="zh-CN" altLang="de-DE" dirty="0"/>
              <a:t>官方编程指南</a:t>
            </a:r>
            <a:r>
              <a:rPr lang="de-DE" altLang="zh-CN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06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35977-9EE4-4C62-98B5-C10D91C6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数据类型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9E5BE-A179-46B9-BFE9-2A7ADC9E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</a:t>
            </a:r>
            <a:r>
              <a:rPr lang="en-US" i="1" dirty="0"/>
              <a:t>type</a:t>
            </a:r>
            <a:r>
              <a:rPr lang="en-US" dirty="0"/>
              <a:t>&gt;&lt;</a:t>
            </a:r>
            <a:r>
              <a:rPr lang="en-US" i="1" dirty="0"/>
              <a:t>size</a:t>
            </a:r>
            <a:r>
              <a:rPr lang="en-US" dirty="0"/>
              <a:t>&gt;x&lt;</a:t>
            </a:r>
            <a:r>
              <a:rPr lang="en-US" i="1" dirty="0" err="1"/>
              <a:t>number_of_lanes</a:t>
            </a:r>
            <a:r>
              <a:rPr lang="en-US" dirty="0"/>
              <a:t>&gt;x&lt;</a:t>
            </a:r>
            <a:r>
              <a:rPr lang="en-US" i="1" dirty="0" err="1"/>
              <a:t>length_of_array</a:t>
            </a:r>
            <a:r>
              <a:rPr lang="en-US" dirty="0"/>
              <a:t>&gt;_t</a:t>
            </a:r>
          </a:p>
          <a:p>
            <a:r>
              <a:rPr lang="en-US" dirty="0"/>
              <a:t>These types are ordinary C structures containing a single element named val.</a:t>
            </a:r>
          </a:p>
          <a:p>
            <a:r>
              <a:rPr lang="en-US" dirty="0"/>
              <a:t>These types map the registers accessed by NEON load and store operations, which can</a:t>
            </a:r>
          </a:p>
          <a:p>
            <a:r>
              <a:rPr lang="en-US" dirty="0"/>
              <a:t>load/store up to four registers with a single instruction. An example structure definition is:</a:t>
            </a:r>
          </a:p>
          <a:p>
            <a:r>
              <a:rPr lang="de-DE" dirty="0" err="1"/>
              <a:t>struct</a:t>
            </a:r>
            <a:r>
              <a:rPr lang="de-DE" dirty="0"/>
              <a:t> int16x4x2_t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int16x4_t </a:t>
            </a:r>
            <a:r>
              <a:rPr lang="de-DE" dirty="0" err="1"/>
              <a:t>val</a:t>
            </a:r>
            <a:r>
              <a:rPr lang="de-DE" dirty="0"/>
              <a:t>[2];</a:t>
            </a:r>
          </a:p>
          <a:p>
            <a:r>
              <a:rPr lang="de-DE" dirty="0"/>
              <a:t>} &lt;</a:t>
            </a:r>
            <a:r>
              <a:rPr lang="de-DE" dirty="0" err="1"/>
              <a:t>var_name</a:t>
            </a:r>
            <a:r>
              <a:rPr lang="de-DE" dirty="0"/>
              <a:t>&gt;;</a:t>
            </a:r>
          </a:p>
          <a:p>
            <a:r>
              <a:rPr lang="en-US" dirty="0"/>
              <a:t>These types are only used by loads, stores, transpose, interleave and de-interleave instructions;</a:t>
            </a:r>
          </a:p>
          <a:p>
            <a:r>
              <a:rPr lang="en-US" dirty="0"/>
              <a:t>to perform operations on the actual data, select the element from the individual registers for</a:t>
            </a:r>
          </a:p>
          <a:p>
            <a:r>
              <a:rPr lang="de-DE" dirty="0" err="1"/>
              <a:t>example</a:t>
            </a:r>
            <a:r>
              <a:rPr lang="de-DE" dirty="0"/>
              <a:t>, &lt;</a:t>
            </a:r>
            <a:r>
              <a:rPr lang="de-DE" dirty="0" err="1"/>
              <a:t>var_name</a:t>
            </a:r>
            <a:r>
              <a:rPr lang="de-DE" dirty="0"/>
              <a:t>&gt;.</a:t>
            </a:r>
            <a:r>
              <a:rPr lang="de-DE" dirty="0" err="1"/>
              <a:t>val</a:t>
            </a:r>
            <a:r>
              <a:rPr lang="de-DE" dirty="0"/>
              <a:t>[0] and &lt;</a:t>
            </a:r>
            <a:r>
              <a:rPr lang="de-DE" dirty="0" err="1"/>
              <a:t>var_name</a:t>
            </a:r>
            <a:r>
              <a:rPr lang="de-DE" dirty="0"/>
              <a:t>&gt;.</a:t>
            </a:r>
            <a:r>
              <a:rPr lang="de-DE" dirty="0" err="1"/>
              <a:t>val</a:t>
            </a:r>
            <a:r>
              <a:rPr lang="de-DE" dirty="0"/>
              <a:t>[1].</a:t>
            </a:r>
          </a:p>
        </p:txBody>
      </p:sp>
    </p:spTree>
    <p:extLst>
      <p:ext uri="{BB962C8B-B14F-4D97-AF65-F5344CB8AC3E}">
        <p14:creationId xmlns:p14="http://schemas.microsoft.com/office/powerpoint/2010/main" val="361120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5E74D-654F-4505-BCB4-6AC6C7BC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数据类型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4F74A-3020-4299-8041-C96127EA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de-DE" dirty="0"/>
              <a:t>结构体举例 ：</a:t>
            </a:r>
            <a:endParaRPr lang="de-DE" altLang="zh-CN" dirty="0"/>
          </a:p>
          <a:p>
            <a:r>
              <a:rPr lang="de-DE" dirty="0"/>
              <a:t>uint16x4x2_t reg1;</a:t>
            </a:r>
          </a:p>
          <a:p>
            <a:endParaRPr lang="de-DE" dirty="0"/>
          </a:p>
          <a:p>
            <a:r>
              <a:rPr lang="zh-CN" altLang="de-DE" dirty="0"/>
              <a:t>使用：</a:t>
            </a:r>
            <a:endParaRPr lang="de-DE" altLang="zh-CN" dirty="0"/>
          </a:p>
          <a:p>
            <a:r>
              <a:rPr lang="de-DE" altLang="zh-CN" dirty="0" err="1"/>
              <a:t>reg.val</a:t>
            </a:r>
            <a:r>
              <a:rPr lang="de-DE" altLang="zh-CN" dirty="0"/>
              <a:t>[0] = …;</a:t>
            </a:r>
          </a:p>
          <a:p>
            <a:r>
              <a:rPr lang="de-DE" dirty="0" err="1"/>
              <a:t>reg.val</a:t>
            </a:r>
            <a:r>
              <a:rPr lang="de-DE" dirty="0"/>
              <a:t>[1] = …;</a:t>
            </a:r>
          </a:p>
        </p:txBody>
      </p:sp>
    </p:spTree>
    <p:extLst>
      <p:ext uri="{BB962C8B-B14F-4D97-AF65-F5344CB8AC3E}">
        <p14:creationId xmlns:p14="http://schemas.microsoft.com/office/powerpoint/2010/main" val="29439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F991-AA9C-4B8E-8CC6-67723EAB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B95C9-AF72-481F-B505-9B76FA0EC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intrinsics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77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92FD-18CD-45A0-A225-EED7F62A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NEON </a:t>
            </a:r>
            <a:r>
              <a:rPr lang="en-US" dirty="0" err="1"/>
              <a:t>intrinsics</a:t>
            </a:r>
            <a:r>
              <a:rPr lang="zh-CN" altLang="de-DE" dirty="0"/>
              <a:t>的使用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0A57E-6D41-473D-BB31-98797A4F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intrinsics</a:t>
            </a:r>
            <a:r>
              <a:rPr lang="en-US" dirty="0"/>
              <a:t> use a naming scheme similar to the NEON unified assembler syntax:</a:t>
            </a:r>
          </a:p>
          <a:p>
            <a:r>
              <a:rPr lang="de-DE" dirty="0"/>
              <a:t>&lt;</a:t>
            </a:r>
            <a:r>
              <a:rPr lang="de-DE" i="1" dirty="0" err="1"/>
              <a:t>opname</a:t>
            </a:r>
            <a:r>
              <a:rPr lang="de-DE" dirty="0"/>
              <a:t>&gt;&lt;</a:t>
            </a:r>
            <a:r>
              <a:rPr lang="de-DE" i="1" dirty="0" err="1"/>
              <a:t>flags</a:t>
            </a:r>
            <a:r>
              <a:rPr lang="de-DE" dirty="0"/>
              <a:t>&gt;_&lt;</a:t>
            </a:r>
            <a:r>
              <a:rPr lang="de-DE" i="1" dirty="0"/>
              <a:t>type</a:t>
            </a:r>
            <a:r>
              <a:rPr lang="de-DE" dirty="0"/>
              <a:t>&gt;</a:t>
            </a:r>
          </a:p>
          <a:p>
            <a:r>
              <a:rPr lang="en-US" dirty="0"/>
              <a:t>An additional q flag is provided to specify that the intrinsic operates on 128-bit vectors.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r>
              <a:rPr lang="en-US" dirty="0"/>
              <a:t>• vmul_s16, multiplies two vectors of signed 16-bit values.</a:t>
            </a:r>
          </a:p>
          <a:p>
            <a:r>
              <a:rPr lang="en-US" dirty="0"/>
              <a:t>This compiles to VMUL.I16 </a:t>
            </a:r>
            <a:r>
              <a:rPr lang="en-US" i="1" dirty="0"/>
              <a:t>d2</a:t>
            </a:r>
            <a:r>
              <a:rPr lang="en-US" dirty="0"/>
              <a:t>, </a:t>
            </a:r>
            <a:r>
              <a:rPr lang="en-US" i="1" dirty="0"/>
              <a:t>d0</a:t>
            </a:r>
            <a:r>
              <a:rPr lang="en-US" dirty="0"/>
              <a:t>, </a:t>
            </a:r>
            <a:r>
              <a:rPr lang="en-US" i="1" dirty="0"/>
              <a:t>d1</a:t>
            </a:r>
            <a:r>
              <a:rPr lang="en-US" dirty="0"/>
              <a:t>.</a:t>
            </a:r>
          </a:p>
          <a:p>
            <a:r>
              <a:rPr lang="en-US" dirty="0"/>
              <a:t>• vaddl_u8, is a long add of two 64-bit vectors containing unsigned 8-bit values, resulting in</a:t>
            </a:r>
          </a:p>
          <a:p>
            <a:r>
              <a:rPr lang="en-US" dirty="0"/>
              <a:t>a 128-bit vector of unsigned 16-bit values.</a:t>
            </a:r>
          </a:p>
          <a:p>
            <a:r>
              <a:rPr lang="en-US" dirty="0"/>
              <a:t>This compiles to VADDL.U8 </a:t>
            </a:r>
            <a:r>
              <a:rPr lang="en-US" i="1" dirty="0"/>
              <a:t>q1</a:t>
            </a:r>
            <a:r>
              <a:rPr lang="en-US" dirty="0"/>
              <a:t>, </a:t>
            </a:r>
            <a:r>
              <a:rPr lang="en-US" i="1" dirty="0"/>
              <a:t>d0</a:t>
            </a:r>
            <a:r>
              <a:rPr lang="en-US" dirty="0"/>
              <a:t>, </a:t>
            </a:r>
            <a:r>
              <a:rPr lang="en-US" i="1" dirty="0"/>
              <a:t>d1</a:t>
            </a:r>
            <a:r>
              <a:rPr lang="en-US" dirty="0"/>
              <a:t>.</a:t>
            </a:r>
            <a:r>
              <a:rPr lang="de-DE" dirty="0"/>
              <a:t>[</a:t>
            </a:r>
            <a:r>
              <a:rPr lang="zh-CN" altLang="de-DE" dirty="0"/>
              <a:t>粘贴自</a:t>
            </a:r>
            <a:r>
              <a:rPr lang="de-DE" altLang="zh-CN" dirty="0"/>
              <a:t>NEON</a:t>
            </a:r>
            <a:r>
              <a:rPr lang="zh-CN" altLang="de-DE" dirty="0"/>
              <a:t>官方编程指南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5190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0D4DE-DBF3-47FD-9600-3F0F88DD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NEON </a:t>
            </a:r>
            <a:r>
              <a:rPr lang="en-US" dirty="0" err="1"/>
              <a:t>intrinsics</a:t>
            </a:r>
            <a:r>
              <a:rPr lang="zh-CN" altLang="de-DE" dirty="0"/>
              <a:t>的使用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DA2DE-1AD6-4497-A469-713F264A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examples below show different variants of the same intrinsic.</a:t>
            </a:r>
          </a:p>
          <a:p>
            <a:r>
              <a:rPr lang="fr-FR" dirty="0"/>
              <a:t>uint8x8_t vadd_u8(uint8x8_t a, uint8x8_t b);</a:t>
            </a:r>
          </a:p>
          <a:p>
            <a:r>
              <a:rPr lang="en-US" dirty="0"/>
              <a:t>The intrinsic vadd_u8 does not have the ‘q’ suffix. In this case, the input and output vectors are</a:t>
            </a:r>
          </a:p>
          <a:p>
            <a:r>
              <a:rPr lang="en-US" dirty="0"/>
              <a:t>64-bit vectors, which use D registers.</a:t>
            </a:r>
          </a:p>
          <a:p>
            <a:r>
              <a:rPr lang="fr-FR" dirty="0"/>
              <a:t>uint8x16_t vaddq_u8(uint8x16_t a, uint8x16_t b);</a:t>
            </a:r>
          </a:p>
          <a:p>
            <a:r>
              <a:rPr lang="en-US" dirty="0"/>
              <a:t>The intrinsic vaddq_u8 has the ‘q’ suffix, so the input and output vectors are 128-bit vectors,</a:t>
            </a:r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Q </a:t>
            </a:r>
            <a:r>
              <a:rPr lang="de-DE" dirty="0" err="1"/>
              <a:t>registers</a:t>
            </a:r>
            <a:r>
              <a:rPr lang="de-DE" dirty="0"/>
              <a:t>.</a:t>
            </a:r>
          </a:p>
          <a:p>
            <a:r>
              <a:rPr lang="fr-FR" dirty="0"/>
              <a:t>uint16x8_t vaddl_u8(uint8x8_t a, uint8x8_t b);</a:t>
            </a:r>
            <a:r>
              <a:rPr lang="de-DE" dirty="0"/>
              <a:t> [</a:t>
            </a:r>
            <a:r>
              <a:rPr lang="zh-CN" altLang="de-DE" dirty="0"/>
              <a:t>粘贴自</a:t>
            </a:r>
            <a:r>
              <a:rPr lang="de-DE" altLang="zh-CN" dirty="0"/>
              <a:t>NEON</a:t>
            </a:r>
            <a:r>
              <a:rPr lang="zh-CN" altLang="de-DE" dirty="0"/>
              <a:t>官方编程指南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987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F991-AA9C-4B8E-8CC6-67723EAB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B95C9-AF72-481F-B505-9B76FA0EC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r>
              <a:rPr lang="en-US" dirty="0"/>
              <a:t>C</a:t>
            </a:r>
            <a:r>
              <a:rPr lang="zh-CN" altLang="de-DE" dirty="0"/>
              <a:t>代码编程流程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670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573</Words>
  <Application>Microsoft Office PowerPoint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积分</vt:lpstr>
      <vt:lpstr>NEON</vt:lpstr>
      <vt:lpstr>数据类型</vt:lpstr>
      <vt:lpstr>数据类型</vt:lpstr>
      <vt:lpstr>数据类型</vt:lpstr>
      <vt:lpstr>数据类型</vt:lpstr>
      <vt:lpstr>NEON</vt:lpstr>
      <vt:lpstr>NEON intrinsics的使用</vt:lpstr>
      <vt:lpstr>NEON intrinsics的使用</vt:lpstr>
      <vt:lpstr>NEON</vt:lpstr>
      <vt:lpstr>C代码编程流程</vt:lpstr>
      <vt:lpstr>NEON</vt:lpstr>
      <vt:lpstr>数据的读取与回写</vt:lpstr>
      <vt:lpstr>Malloc() 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</dc:title>
  <dc:creator>张 凌宇</dc:creator>
  <cp:lastModifiedBy>张 凌宇</cp:lastModifiedBy>
  <cp:revision>18</cp:revision>
  <dcterms:created xsi:type="dcterms:W3CDTF">2019-12-23T09:14:10Z</dcterms:created>
  <dcterms:modified xsi:type="dcterms:W3CDTF">2019-12-23T20:08:14Z</dcterms:modified>
</cp:coreProperties>
</file>