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数据加载与回写补充说明" id="{AECD337C-FA90-4CA7-A668-4EBC5CD85F23}">
          <p14:sldIdLst>
            <p14:sldId id="256"/>
            <p14:sldId id="264"/>
            <p14:sldId id="265"/>
          </p14:sldIdLst>
        </p14:section>
        <p14:section name="加法" id="{C74D49EA-1548-429E-938D-4029650F7D1B}">
          <p14:sldIdLst>
            <p14:sldId id="263"/>
            <p14:sldId id="266"/>
            <p14:sldId id="267"/>
            <p14:sldId id="268"/>
            <p14:sldId id="269"/>
          </p14:sldIdLst>
        </p14:section>
        <p14:section name="减法" id="{099F7494-52E3-4654-A198-BF1965BFF43C}">
          <p14:sldIdLst>
            <p14:sldId id="270"/>
            <p14:sldId id="271"/>
            <p14:sldId id="272"/>
            <p14:sldId id="273"/>
            <p14:sldId id="274"/>
          </p14:sldIdLst>
        </p14:section>
        <p14:section name="乘法" id="{43C88751-AB54-45BE-9147-4D85CDFC0422}">
          <p14:sldIdLst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de-DE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7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3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2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6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de-DE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8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6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de-DE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de-DE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de-DE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de-DE"/>
              <a:t>单击此处编辑母版文本样式</a:t>
            </a:r>
          </a:p>
          <a:p>
            <a:pPr lvl="1"/>
            <a:r>
              <a:rPr lang="zh-CN" altLang="de-DE"/>
              <a:t>二级</a:t>
            </a:r>
          </a:p>
          <a:p>
            <a:pPr lvl="2"/>
            <a:r>
              <a:rPr lang="zh-CN" altLang="de-DE"/>
              <a:t>三级</a:t>
            </a:r>
          </a:p>
          <a:p>
            <a:pPr lvl="3"/>
            <a:r>
              <a:rPr lang="zh-CN" altLang="de-DE"/>
              <a:t>四级</a:t>
            </a:r>
          </a:p>
          <a:p>
            <a:pPr lvl="4"/>
            <a:r>
              <a:rPr lang="zh-CN" altLang="de-DE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C58E74-0974-4EF2-BFA0-EFCF84764B49}" type="datetimeFigureOut">
              <a:rPr lang="de-DE" smtClean="0"/>
              <a:t>24.12.2019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976C09-72A4-455F-835A-5EA494EF9B40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数据加载与回写补充说明</a:t>
            </a:r>
            <a:endParaRPr lang="de-DE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E442F-0297-4A64-8DC6-0E79CBA099C8}"/>
              </a:ext>
            </a:extLst>
          </p:cNvPr>
          <p:cNvSpPr txBox="1"/>
          <p:nvPr/>
        </p:nvSpPr>
        <p:spPr>
          <a:xfrm>
            <a:off x="10306234" y="6524178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</a:t>
            </a:r>
            <a:r>
              <a:rPr lang="de-DE" altLang="zh-CN" dirty="0"/>
              <a:t>ingyu 24.12.2019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1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EFEF-DBFF-458A-A761-5E8DB385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减法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17554-78EB-454D-BF96-57E5324E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VSUB</a:t>
            </a:r>
          </a:p>
          <a:p>
            <a:pPr lvl="2"/>
            <a:r>
              <a:rPr lang="en-US" dirty="0"/>
              <a:t>VSUB subtracts the elements in the second vector from the corresponding elements in the first </a:t>
            </a:r>
            <a:r>
              <a:rPr lang="de-DE" dirty="0" err="1"/>
              <a:t>vector</a:t>
            </a:r>
            <a:r>
              <a:rPr lang="de-DE" dirty="0"/>
              <a:t>.</a:t>
            </a:r>
          </a:p>
          <a:p>
            <a:r>
              <a:rPr lang="en-US" sz="1800" dirty="0"/>
              <a:t>VSUBL</a:t>
            </a:r>
            <a:endParaRPr lang="de-DE" sz="1800" dirty="0"/>
          </a:p>
          <a:p>
            <a:pPr lvl="2"/>
            <a:r>
              <a:rPr lang="en-US" dirty="0"/>
              <a:t>VSUBL subtracts the elements in the second vector from the corresponding elements in the first vector. The elements in the result vector are wider.</a:t>
            </a:r>
          </a:p>
          <a:p>
            <a:r>
              <a:rPr lang="en-US" sz="1800" dirty="0"/>
              <a:t>VSUBW</a:t>
            </a:r>
          </a:p>
          <a:p>
            <a:pPr lvl="2"/>
            <a:r>
              <a:rPr lang="en-US" dirty="0"/>
              <a:t>VSUBW subtracts the elements in the second vector from the corresponding elements in the first vector. The elements in the first vector and result vector are wider.</a:t>
            </a:r>
          </a:p>
          <a:p>
            <a:r>
              <a:rPr lang="en-US" sz="1800" dirty="0"/>
              <a:t>VQSUB</a:t>
            </a:r>
          </a:p>
          <a:p>
            <a:pPr lvl="2"/>
            <a:r>
              <a:rPr lang="en-US" dirty="0"/>
              <a:t>VQSUB subtracts the elements in the second vector from the corresponding elements in the first vector. If any of the results overflow, they are saturated.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56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DEAB2-6A43-4BAE-9ED8-2A6E9407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Vsub</a:t>
            </a:r>
            <a:r>
              <a:rPr lang="zh-CN" altLang="de-DE" dirty="0"/>
              <a:t>和</a:t>
            </a:r>
            <a:r>
              <a:rPr lang="de-DE" altLang="zh-CN" dirty="0" err="1"/>
              <a:t>vsubq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81ECAB-189E-4E3F-976F-7B2A4FD4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891" y="2250059"/>
            <a:ext cx="5311109" cy="4022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C46408-3849-495D-BE40-EA20DE084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42" y="2231396"/>
            <a:ext cx="5441865" cy="4023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1A39D-1538-450F-A4C9-52036E648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33" y="491574"/>
            <a:ext cx="6378839" cy="167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1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78EA8-F42C-421F-9B10-C370DEB3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VSUBL</a:t>
            </a:r>
            <a:r>
              <a:rPr lang="zh-CN" altLang="de-DE" dirty="0"/>
              <a:t>和</a:t>
            </a:r>
            <a:r>
              <a:rPr lang="de-DE" altLang="zh-CN" dirty="0"/>
              <a:t>VSUBW</a:t>
            </a:r>
            <a:endParaRPr lang="de-DE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D5C69B7-2842-4C16-B079-17828F8BB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338" y="3077283"/>
            <a:ext cx="5419725" cy="3067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C376CF-57AC-4AD9-A661-EC899EB7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7" y="3020884"/>
            <a:ext cx="5391150" cy="20478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70FC25-2052-4D67-A468-B7716AC6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7" y="4917208"/>
            <a:ext cx="5324475" cy="1143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80F56E-4F8D-4142-8B89-F9A631B0F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97" y="1915039"/>
            <a:ext cx="5405675" cy="1105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6B9D79-1BA2-408F-9131-BCA305ADD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659" y="1970180"/>
            <a:ext cx="4953972" cy="9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1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D0C71-88A8-4F15-A2BC-64AE12F7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VQSUB</a:t>
            </a:r>
            <a:r>
              <a:rPr lang="zh-CN" altLang="de-DE" dirty="0"/>
              <a:t>和</a:t>
            </a:r>
            <a:r>
              <a:rPr lang="de-DE" dirty="0" err="1"/>
              <a:t>VQSUB</a:t>
            </a:r>
            <a:r>
              <a:rPr lang="de-DE" altLang="zh-CN" dirty="0" err="1"/>
              <a:t>q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567CE9-00BE-4217-BFFF-76D59E0A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2359441"/>
            <a:ext cx="5419725" cy="3733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F75BD-2FC8-480C-88A3-D63023D6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1160"/>
            <a:ext cx="5314950" cy="1866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B2A93F-F77C-433C-B591-B3E9DAF5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98" y="4208178"/>
            <a:ext cx="5314950" cy="182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3BC01A-CFDA-467C-A6C7-E94BB5C1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808" y="584260"/>
            <a:ext cx="6524654" cy="16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乘法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408090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05C30-A62B-4C4F-81EE-07BCA351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乘法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1FDBA-D6C9-4A3E-981A-94D77778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VMUL</a:t>
            </a:r>
          </a:p>
          <a:p>
            <a:pPr lvl="2"/>
            <a:r>
              <a:rPr lang="en-US" dirty="0"/>
              <a:t>VMUL multiplies corresponding elements in two vectors. Elements in the result vector and input vectors have the same width.</a:t>
            </a:r>
          </a:p>
          <a:p>
            <a:r>
              <a:rPr lang="en-US" sz="1800" dirty="0"/>
              <a:t>VMLA</a:t>
            </a:r>
          </a:p>
          <a:p>
            <a:pPr lvl="2"/>
            <a:r>
              <a:rPr lang="en-US" dirty="0"/>
              <a:t>VMLA multiplies corresponding elements in the second and third input vectors, and then adds the product to the corresponding elements in the first input vector.</a:t>
            </a:r>
          </a:p>
          <a:p>
            <a:r>
              <a:rPr lang="de-DE" sz="1800" dirty="0"/>
              <a:t>VMUL_N</a:t>
            </a:r>
            <a:endParaRPr lang="en-US" sz="1800" dirty="0"/>
          </a:p>
          <a:p>
            <a:pPr lvl="2"/>
            <a:r>
              <a:rPr lang="de-DE" dirty="0"/>
              <a:t>VMUL_N </a:t>
            </a:r>
            <a:r>
              <a:rPr lang="de-DE" dirty="0" err="1"/>
              <a:t>multiplies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scalar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89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34415-FAAE-4839-9C91-78231CF0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VMUL</a:t>
            </a:r>
            <a:r>
              <a:rPr lang="zh-CN" altLang="de-DE" sz="5400" dirty="0"/>
              <a:t>和</a:t>
            </a:r>
            <a:r>
              <a:rPr lang="de-DE" altLang="zh-CN" sz="5400" dirty="0" err="1"/>
              <a:t>vmulq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58E355-3C4D-4A7D-8F21-BE7FE310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364204"/>
            <a:ext cx="5514975" cy="3724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4874C2-3A7B-43FE-9942-C6B2FEE2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6448"/>
            <a:ext cx="5343525" cy="2628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E4AC0C-4231-4DAB-8F45-C40DB58E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223" y="4930959"/>
            <a:ext cx="5305425" cy="113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28C438-6805-41BE-B6AB-ECFC56EAE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46" y="338487"/>
            <a:ext cx="6609702" cy="158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8270E-15B9-40FF-9369-7CD8262D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Vmula</a:t>
            </a:r>
            <a:r>
              <a:rPr lang="zh-CN" altLang="de-DE" dirty="0"/>
              <a:t>和</a:t>
            </a:r>
            <a:r>
              <a:rPr lang="de-DE" altLang="zh-CN" dirty="0" err="1"/>
              <a:t>vmulaq</a:t>
            </a:r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4419C0-15D3-453B-B026-B05FC9C22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70" y="2414726"/>
            <a:ext cx="5935803" cy="2959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2E52D0-3645-419C-AAB3-A83B781A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37" y="2398655"/>
            <a:ext cx="5935851" cy="29594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63DA60-AEFF-4CF6-9C3C-1E2FF4F7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88" y="525971"/>
            <a:ext cx="6512588" cy="17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4339D-9684-4431-8B0D-2F04F37E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VMUL_N</a:t>
            </a:r>
            <a:r>
              <a:rPr lang="zh-CN" altLang="de-DE" dirty="0"/>
              <a:t>和</a:t>
            </a:r>
            <a:r>
              <a:rPr lang="de-DE" altLang="zh-CN" dirty="0" err="1"/>
              <a:t>vmulq_n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2E607C-1936-4058-BDB9-6951115A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3290393"/>
            <a:ext cx="5553075" cy="2724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A5F837-DABC-43DA-AB3E-B1425E50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55885"/>
            <a:ext cx="5381625" cy="2781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EF21B2-1B3C-4AA2-87F5-C592C8C81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277" y="1264499"/>
            <a:ext cx="43434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3F2AC-D27F-42AD-B3A3-D70B544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数据加载与回写补充说明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BEFD7-8DA0-4D6B-A793-902A9CAF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VLD1 loads a vector from memory.</a:t>
            </a:r>
          </a:p>
          <a:p>
            <a:r>
              <a:rPr lang="de-DE" b="1" dirty="0" err="1"/>
              <a:t>Intrinsic</a:t>
            </a:r>
            <a:endParaRPr lang="de-DE" b="1" dirty="0"/>
          </a:p>
          <a:p>
            <a:r>
              <a:rPr lang="de-DE" i="1" dirty="0" err="1"/>
              <a:t>Result_t</a:t>
            </a:r>
            <a:r>
              <a:rPr lang="de-DE" i="1" dirty="0"/>
              <a:t> </a:t>
            </a:r>
            <a:r>
              <a:rPr lang="de-DE" dirty="0"/>
              <a:t>vld1_</a:t>
            </a:r>
            <a:r>
              <a:rPr lang="de-DE" i="1" dirty="0"/>
              <a:t>type</a:t>
            </a:r>
            <a:r>
              <a:rPr lang="de-DE" dirty="0"/>
              <a:t>(</a:t>
            </a:r>
            <a:r>
              <a:rPr lang="de-DE" i="1" dirty="0" err="1"/>
              <a:t>Scalar_t</a:t>
            </a:r>
            <a:r>
              <a:rPr lang="de-DE" i="1" dirty="0"/>
              <a:t>* N</a:t>
            </a:r>
            <a:r>
              <a:rPr lang="de-DE" dirty="0"/>
              <a:t>);</a:t>
            </a:r>
          </a:p>
          <a:p>
            <a:r>
              <a:rPr lang="de-DE" i="1" dirty="0" err="1"/>
              <a:t>Result_t</a:t>
            </a:r>
            <a:r>
              <a:rPr lang="de-DE" i="1" dirty="0"/>
              <a:t> </a:t>
            </a:r>
            <a:r>
              <a:rPr lang="de-DE" dirty="0"/>
              <a:t>vld1q_</a:t>
            </a:r>
            <a:r>
              <a:rPr lang="de-DE" i="1" dirty="0"/>
              <a:t>type</a:t>
            </a:r>
            <a:r>
              <a:rPr lang="de-DE" dirty="0"/>
              <a:t>(</a:t>
            </a:r>
            <a:r>
              <a:rPr lang="de-DE" i="1" dirty="0" err="1"/>
              <a:t>Scalar_t</a:t>
            </a:r>
            <a:r>
              <a:rPr lang="de-DE" i="1" dirty="0"/>
              <a:t>* N</a:t>
            </a:r>
            <a:r>
              <a:rPr lang="de-DE" dirty="0"/>
              <a:t>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19F1B-4BE8-449C-8917-B72BC855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49" y="2015411"/>
            <a:ext cx="3287544" cy="3998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38C-DC10-4A15-8481-2AB98292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73" y="2014327"/>
            <a:ext cx="3297108" cy="1540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D9B541-B173-45CA-85BB-8FC62E49E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435" y="3401007"/>
            <a:ext cx="3199157" cy="26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A5B2-F193-48F3-9CEA-BA3177DA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数据加载与回写补充说明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9FA7F-20A9-44C7-B72D-620D411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VST1 stores a vector into memory.</a:t>
            </a:r>
          </a:p>
          <a:p>
            <a:r>
              <a:rPr lang="de-DE" b="1" dirty="0" err="1"/>
              <a:t>Intrinsic</a:t>
            </a:r>
            <a:endParaRPr lang="de-DE" b="1" dirty="0"/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dirty="0"/>
              <a:t>vst1_</a:t>
            </a:r>
            <a:r>
              <a:rPr lang="fr-FR" i="1" dirty="0"/>
              <a:t>type</a:t>
            </a:r>
            <a:r>
              <a:rPr lang="fr-FR" dirty="0"/>
              <a:t>(</a:t>
            </a:r>
            <a:r>
              <a:rPr lang="fr-FR" i="1" dirty="0" err="1"/>
              <a:t>Scalar_t</a:t>
            </a:r>
            <a:r>
              <a:rPr lang="fr-FR" i="1" dirty="0"/>
              <a:t>* N</a:t>
            </a:r>
            <a:r>
              <a:rPr lang="fr-FR" dirty="0"/>
              <a:t>, </a:t>
            </a:r>
            <a:r>
              <a:rPr lang="fr-FR" i="1" dirty="0" err="1"/>
              <a:t>Vector_t</a:t>
            </a:r>
            <a:r>
              <a:rPr lang="fr-FR" i="1" dirty="0"/>
              <a:t> M</a:t>
            </a:r>
            <a:r>
              <a:rPr lang="fr-FR" dirty="0"/>
              <a:t>);</a:t>
            </a:r>
          </a:p>
          <a:p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dirty="0"/>
              <a:t>vst1q_</a:t>
            </a:r>
            <a:r>
              <a:rPr lang="fr-FR" i="1" dirty="0"/>
              <a:t>type</a:t>
            </a:r>
            <a:r>
              <a:rPr lang="fr-FR" dirty="0"/>
              <a:t>(</a:t>
            </a:r>
            <a:r>
              <a:rPr lang="fr-FR" i="1" dirty="0" err="1"/>
              <a:t>Scalar_t</a:t>
            </a:r>
            <a:r>
              <a:rPr lang="fr-FR" i="1" dirty="0"/>
              <a:t>* N</a:t>
            </a:r>
            <a:r>
              <a:rPr lang="fr-FR" dirty="0"/>
              <a:t>, </a:t>
            </a:r>
            <a:r>
              <a:rPr lang="fr-FR" i="1" dirty="0" err="1"/>
              <a:t>Vector_t</a:t>
            </a:r>
            <a:r>
              <a:rPr lang="fr-FR" i="1" dirty="0"/>
              <a:t> M</a:t>
            </a:r>
            <a:r>
              <a:rPr lang="fr-FR" dirty="0"/>
              <a:t>);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688204-2CA3-4D5F-9C24-BAB641D6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82" y="1739789"/>
            <a:ext cx="2975392" cy="3727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0E4B8A-14AB-4D6A-B92E-6B1FAAC9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288" y="1744820"/>
            <a:ext cx="2966077" cy="1838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F89FCD-D646-4478-997C-6116ACAA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936" y="3601613"/>
            <a:ext cx="2981134" cy="19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加法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77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7E813-AF5D-4F8D-89AB-4ADF8A23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de-DE" dirty="0"/>
              <a:t>加法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B36F6-2151-4C8A-9620-B13AE99F6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VADD </a:t>
            </a:r>
          </a:p>
          <a:p>
            <a:pPr lvl="1"/>
            <a:r>
              <a:rPr lang="en-US" sz="1400" dirty="0"/>
              <a:t>VADD adds corresponding elements of two vectors.</a:t>
            </a:r>
          </a:p>
          <a:p>
            <a:r>
              <a:rPr lang="en-US" sz="1800" dirty="0"/>
              <a:t>VADDL </a:t>
            </a:r>
          </a:p>
          <a:p>
            <a:pPr lvl="1"/>
            <a:r>
              <a:rPr lang="en-US" sz="1400" dirty="0"/>
              <a:t>VADDL adds corresponding elements of two vectors. The elements in the result vector are wider than the elements in the input vectors.</a:t>
            </a:r>
          </a:p>
          <a:p>
            <a:r>
              <a:rPr lang="en-US" sz="1800" dirty="0"/>
              <a:t>VADDW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VADDW adds corresponding elements of two vectors. The elements in the first input vector are wider than the elements in the second input vector.</a:t>
            </a:r>
          </a:p>
          <a:p>
            <a:r>
              <a:rPr lang="en-US" sz="1800" dirty="0"/>
              <a:t>VQADD </a:t>
            </a:r>
          </a:p>
          <a:p>
            <a:pPr lvl="1"/>
            <a:r>
              <a:rPr lang="en-US" sz="1400" dirty="0"/>
              <a:t>VQADD adds corresponding elements of two vectors and the results are saturated if they overflow.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761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406B3-2883-49CB-B641-68B88A04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Vadd</a:t>
            </a:r>
            <a:r>
              <a:rPr lang="de-DE" altLang="zh-CN" dirty="0"/>
              <a:t> </a:t>
            </a:r>
            <a:r>
              <a:rPr lang="zh-CN" altLang="de-DE" dirty="0"/>
              <a:t>和 </a:t>
            </a:r>
            <a:r>
              <a:rPr lang="de-DE" altLang="zh-CN" dirty="0" err="1"/>
              <a:t>vaddq</a:t>
            </a:r>
            <a:endParaRPr lang="de-DE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A74C78-EB66-46AF-87E5-C56756CB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197" y="1846415"/>
            <a:ext cx="5269803" cy="3994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2F9B1D-8EC2-4F17-AE50-623A7A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72" y="1818422"/>
            <a:ext cx="5218051" cy="23565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0BCEB3-19CF-405B-B4B2-48D1CA924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03" y="4010821"/>
            <a:ext cx="5329216" cy="1932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0C3ED9-17FA-4854-8563-470A3A6F5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165" y="245960"/>
            <a:ext cx="4211558" cy="15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13F5-F959-4536-9551-33704BE4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Vaddl</a:t>
            </a:r>
            <a:r>
              <a:rPr lang="de-DE" altLang="zh-CN" dirty="0"/>
              <a:t> </a:t>
            </a:r>
            <a:r>
              <a:rPr lang="zh-CN" altLang="de-DE" dirty="0"/>
              <a:t>和 </a:t>
            </a:r>
            <a:r>
              <a:rPr lang="de-DE" altLang="zh-CN" dirty="0" err="1"/>
              <a:t>vaddw</a:t>
            </a:r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1A5038-6282-44B1-A5F0-581745863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099738"/>
            <a:ext cx="5514975" cy="3067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8D52B-093B-487E-AB14-E592033B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12" y="3071745"/>
            <a:ext cx="5381625" cy="3067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326FBA-5DB3-45E2-84AB-8D2B38F8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9" y="1778387"/>
            <a:ext cx="5209591" cy="509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CD5C9-4A46-4C44-96BA-95E6C53C5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92" y="2222707"/>
            <a:ext cx="3194179" cy="660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689A61-2359-4714-B10A-C23A40A08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35" y="1773186"/>
            <a:ext cx="5092573" cy="11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9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090F8-1406-43E1-A319-AFDF89BA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Vqadd</a:t>
            </a:r>
            <a:r>
              <a:rPr lang="zh-CN" altLang="de-DE" dirty="0"/>
              <a:t>和</a:t>
            </a:r>
            <a:r>
              <a:rPr lang="de-DE" altLang="zh-CN" dirty="0" err="1"/>
              <a:t>vqaddq</a:t>
            </a:r>
            <a:endParaRPr lang="de-DE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C9E17D-E112-4127-B213-E0060B561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343211"/>
            <a:ext cx="5572125" cy="3819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C8F395-13AB-4579-8475-32F36F23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9845"/>
            <a:ext cx="5629275" cy="369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0EF8ED-0611-4CB7-B283-ECE63E8B9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093" y="488025"/>
            <a:ext cx="5959182" cy="14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EF991-AA9C-4B8E-8CC6-67723EAB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B95C9-AF72-481F-B505-9B76FA0EC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de-DE" dirty="0"/>
              <a:t>减法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336855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383</Words>
  <Application>Microsoft Office PowerPoint</Application>
  <PresentationFormat>宽屏</PresentationFormat>
  <Paragraphs>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积分</vt:lpstr>
      <vt:lpstr>NEON</vt:lpstr>
      <vt:lpstr>数据加载与回写补充说明</vt:lpstr>
      <vt:lpstr>数据加载与回写补充说明</vt:lpstr>
      <vt:lpstr>NEON</vt:lpstr>
      <vt:lpstr>加法</vt:lpstr>
      <vt:lpstr>Vadd 和 vaddq</vt:lpstr>
      <vt:lpstr>Vaddl 和 vaddw</vt:lpstr>
      <vt:lpstr>Vqadd和vqaddq</vt:lpstr>
      <vt:lpstr>NEON</vt:lpstr>
      <vt:lpstr>减法</vt:lpstr>
      <vt:lpstr>Vsub和vsubq</vt:lpstr>
      <vt:lpstr>VSUBL和VSUBW</vt:lpstr>
      <vt:lpstr>VQSUB和VQSUBq</vt:lpstr>
      <vt:lpstr>NEON</vt:lpstr>
      <vt:lpstr>乘法</vt:lpstr>
      <vt:lpstr>VMUL和vmulq</vt:lpstr>
      <vt:lpstr>Vmula和vmulaq</vt:lpstr>
      <vt:lpstr>VMUL_N和vmulq_n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</dc:title>
  <dc:creator>张 凌宇</dc:creator>
  <cp:lastModifiedBy>张 凌宇</cp:lastModifiedBy>
  <cp:revision>21</cp:revision>
  <dcterms:created xsi:type="dcterms:W3CDTF">2019-12-23T09:14:10Z</dcterms:created>
  <dcterms:modified xsi:type="dcterms:W3CDTF">2019-12-24T11:51:31Z</dcterms:modified>
</cp:coreProperties>
</file>