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4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A084E0-30E3-43EB-8AEB-4BC40C8FFA1C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  <p14:sldId id="284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9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>
            <a:extLst>
              <a:ext uri="{FF2B5EF4-FFF2-40B4-BE49-F238E27FC236}">
                <a16:creationId xmlns:a16="http://schemas.microsoft.com/office/drawing/2014/main" id="{3FC91DDD-F78B-4584-AD46-62CEB53E7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1424" y="5949280"/>
            <a:ext cx="9601067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1424" y="5589240"/>
            <a:ext cx="9601067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C806952-B903-4570-8B63-9DA147A1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5817" y="6524626"/>
            <a:ext cx="2461683" cy="3333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defRPr>
            </a:lvl1pPr>
          </a:lstStyle>
          <a:p>
            <a:pPr>
              <a:defRPr/>
            </a:pPr>
            <a:fld id="{32567745-0C19-461E-BA3F-0FB931E36384}" type="datetime1">
              <a:rPr lang="de-DE"/>
              <a:pPr>
                <a:defRPr/>
              </a:pPr>
              <a:t>20.04.2020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6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>
            <a:extLst>
              <a:ext uri="{FF2B5EF4-FFF2-40B4-BE49-F238E27FC236}">
                <a16:creationId xmlns:a16="http://schemas.microsoft.com/office/drawing/2014/main" id="{CFEF4893-4E5B-466D-9E77-9B64A0124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3177258"/>
            <a:ext cx="9889099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403" y="2241155"/>
            <a:ext cx="9889099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35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403" y="1484785"/>
            <a:ext cx="10753195" cy="4641379"/>
          </a:xfrm>
        </p:spPr>
        <p:txBody>
          <a:bodyPr/>
          <a:lstStyle>
            <a:lvl1pPr marL="342900" indent="-3429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83D72-AC0F-4AED-9952-DB15D1A805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1ADCA-23F0-4793-9E28-C76FFBFCE2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BF9CE11-7A4D-4DEB-9624-DF6BAE37B9A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10482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403" y="1484785"/>
            <a:ext cx="5280587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484785"/>
            <a:ext cx="5280587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21A0912-B854-45DC-84F7-0B1361EAD3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B093883-DBCF-401F-B3A9-98048DD2D5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AC961B9-3399-4514-A499-58C7C0600C6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1911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1819" y="1484784"/>
            <a:ext cx="5308171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94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1819" y="2132857"/>
            <a:ext cx="5308171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1" y="1484784"/>
            <a:ext cx="5280587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94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1" y="2132857"/>
            <a:ext cx="5280587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1D3E5AC-CB55-4E80-9B58-5BD5DC4F3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84497D-F190-4106-BB53-31F702D292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F413D78-E144-494A-86B9-D208777190A3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13559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5985A37-CE1F-46E2-B42C-BA82200353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28B99ED-3A2D-4BAD-936E-1E83DFF672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892298F-4D9D-4998-93B0-CC9DB852EA3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133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8E1B119C-B0BF-4E28-B832-7B649AE31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6A075F2F-5AA1-4D31-A36E-336AD62D9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112D0-F2EC-47A8-88D2-70D2108BBBD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062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7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4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3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3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5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5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159B25-69D1-4BEF-BDFC-0D583BB20C2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1845FE-E71B-4C01-854E-28F2FD0614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>
            <a:extLst>
              <a:ext uri="{FF2B5EF4-FFF2-40B4-BE49-F238E27FC236}">
                <a16:creationId xmlns:a16="http://schemas.microsoft.com/office/drawing/2014/main" id="{6192E85C-9AC0-42C1-9417-AE0FEF38889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DF4F746A-0C1D-4832-8308-EC9B089DF7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19667" y="1484313"/>
            <a:ext cx="1075266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Textmasterformat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E7897E-ECE4-468E-96E6-690EC8FE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9668" y="6597650"/>
            <a:ext cx="8640233" cy="2603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cap="all" baseline="0" dirty="0" smtClean="0">
                <a:solidFill>
                  <a:srgbClr val="094181"/>
                </a:solidFill>
                <a:latin typeface="Century Gothic" panose="020B0502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870FB8F-3439-4158-85C9-B3D3A7DEF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7268" y="6597650"/>
            <a:ext cx="1020233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fld id="{5F6E0F25-F6ED-4B37-B196-EC0B45A1AEC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80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A7F0-29A5-46DB-A5D3-A5657AAA0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ARM NEON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E161D-E2BE-4744-B531-E641EEA7C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Lingyu 20.04.2020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0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包含 运动, 体育, 桌子, 游戏机&#10;&#10;描述已自动生成">
            <a:extLst>
              <a:ext uri="{FF2B5EF4-FFF2-40B4-BE49-F238E27FC236}">
                <a16:creationId xmlns:a16="http://schemas.microsoft.com/office/drawing/2014/main" id="{5043428A-76A8-44A2-8D25-4F525342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4813">
            <a:off x="3745560" y="1809361"/>
            <a:ext cx="1787035" cy="1733501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3F78B1-7FF8-465A-9905-B046CE78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B8A53-8130-419D-B55E-ADC2DDAA4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</a:p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08ABA-99AB-4452-93DF-A5645D04BE1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55B92-71DA-4819-AF71-F66F831EFD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2DE2F4-C0B2-4F23-B259-A7DDF783AA39}"/>
              </a:ext>
            </a:extLst>
          </p:cNvPr>
          <p:cNvGrpSpPr/>
          <p:nvPr/>
        </p:nvGrpSpPr>
        <p:grpSpPr>
          <a:xfrm>
            <a:off x="2657183" y="925620"/>
            <a:ext cx="2954002" cy="2686594"/>
            <a:chOff x="1133183" y="925620"/>
            <a:chExt cx="2954002" cy="2686594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AB55306-8206-46B1-9BB2-259011B0D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3183" y="2028038"/>
              <a:ext cx="2954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3E84504-6312-43FC-B2F2-7C0A80AD3867}"/>
                </a:ext>
              </a:extLst>
            </p:cNvPr>
            <p:cNvCxnSpPr>
              <a:cxnSpLocks/>
            </p:cNvCxnSpPr>
            <p:nvPr/>
          </p:nvCxnSpPr>
          <p:spPr>
            <a:xfrm>
              <a:off x="2431001" y="925620"/>
              <a:ext cx="0" cy="268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6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78B1-7FF8-465A-9905-B046CE78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pic>
        <p:nvPicPr>
          <p:cNvPr id="8" name="内容占位符 7" descr="图片包含 运动, 体育, 桌子, 游戏机&#10;&#10;描述已自动生成">
            <a:extLst>
              <a:ext uri="{FF2B5EF4-FFF2-40B4-BE49-F238E27FC236}">
                <a16:creationId xmlns:a16="http://schemas.microsoft.com/office/drawing/2014/main" id="{5043428A-76A8-44A2-8D25-4F525342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4813">
            <a:off x="3745560" y="1809361"/>
            <a:ext cx="1787035" cy="1733501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B8A53-8130-419D-B55E-ADC2DDAA4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</a:p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08ABA-99AB-4452-93DF-A5645D04BE1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55B92-71DA-4819-AF71-F66F831EFD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C263BC-CACE-4308-A30B-93F608D6FB54}"/>
              </a:ext>
            </a:extLst>
          </p:cNvPr>
          <p:cNvGrpSpPr/>
          <p:nvPr/>
        </p:nvGrpSpPr>
        <p:grpSpPr>
          <a:xfrm>
            <a:off x="3162912" y="1412776"/>
            <a:ext cx="2952328" cy="2592288"/>
            <a:chOff x="1619672" y="1412776"/>
            <a:chExt cx="2952328" cy="259228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3D4CC0-3175-49CC-8813-EF69385859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72" y="2636912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268EB94-D04A-4F51-9A5A-F327F912C8F1}"/>
                </a:ext>
              </a:extLst>
            </p:cNvPr>
            <p:cNvCxnSpPr/>
            <p:nvPr/>
          </p:nvCxnSpPr>
          <p:spPr>
            <a:xfrm>
              <a:off x="3059832" y="1412776"/>
              <a:ext cx="0" cy="2592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0A7AE0-C5E6-42D5-8234-572F718837A8}"/>
                  </a:ext>
                </a:extLst>
              </p:cNvPr>
              <p:cNvSpPr/>
              <p:nvPr/>
            </p:nvSpPr>
            <p:spPr>
              <a:xfrm>
                <a:off x="6595035" y="2096134"/>
                <a:ext cx="221503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0A7AE0-C5E6-42D5-8234-572F71883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035" y="2096134"/>
                <a:ext cx="2215030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EA68B18-232F-454F-88CD-7CE0100E0AA0}"/>
              </a:ext>
            </a:extLst>
          </p:cNvPr>
          <p:cNvSpPr/>
          <p:nvPr/>
        </p:nvSpPr>
        <p:spPr>
          <a:xfrm>
            <a:off x="6068335" y="3305064"/>
            <a:ext cx="3313791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68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Die erste Verschiebungsmatrix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8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7" descr="图片包含 运动, 体育, 桌子, 游戏机&#10;&#10;描述已自动生成">
            <a:extLst>
              <a:ext uri="{FF2B5EF4-FFF2-40B4-BE49-F238E27FC236}">
                <a16:creationId xmlns:a16="http://schemas.microsoft.com/office/drawing/2014/main" id="{7E7B5EC2-653A-4858-9DA0-8910D7891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9555" y="1809360"/>
            <a:ext cx="1787035" cy="173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3F78B1-7FF8-465A-9905-B046CE78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B8A53-8130-419D-B55E-ADC2DDAA4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</a:p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08ABA-99AB-4452-93DF-A5645D04BE1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55B92-71DA-4819-AF71-F66F831EFD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C263BC-CACE-4308-A30B-93F608D6FB54}"/>
              </a:ext>
            </a:extLst>
          </p:cNvPr>
          <p:cNvGrpSpPr/>
          <p:nvPr/>
        </p:nvGrpSpPr>
        <p:grpSpPr>
          <a:xfrm>
            <a:off x="3162912" y="1412776"/>
            <a:ext cx="2952328" cy="2592288"/>
            <a:chOff x="1619672" y="1412776"/>
            <a:chExt cx="2952328" cy="259228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3D4CC0-3175-49CC-8813-EF69385859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72" y="2636912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268EB94-D04A-4F51-9A5A-F327F912C8F1}"/>
                </a:ext>
              </a:extLst>
            </p:cNvPr>
            <p:cNvCxnSpPr/>
            <p:nvPr/>
          </p:nvCxnSpPr>
          <p:spPr>
            <a:xfrm>
              <a:off x="3059832" y="1412776"/>
              <a:ext cx="0" cy="2592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96BA0F9-0134-4CB6-A83F-C37786168D76}"/>
                  </a:ext>
                </a:extLst>
              </p:cNvPr>
              <p:cNvSpPr/>
              <p:nvPr/>
            </p:nvSpPr>
            <p:spPr>
              <a:xfrm>
                <a:off x="6607246" y="2057009"/>
                <a:ext cx="2148793" cy="827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96BA0F9-0134-4CB6-A83F-C37786168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46" y="2057009"/>
                <a:ext cx="2148793" cy="827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BEF34DE-C40B-4785-A5A9-8023495CFFAF}"/>
              </a:ext>
            </a:extLst>
          </p:cNvPr>
          <p:cNvSpPr/>
          <p:nvPr/>
        </p:nvSpPr>
        <p:spPr>
          <a:xfrm>
            <a:off x="6582622" y="3051581"/>
            <a:ext cx="2198038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68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Die Rotationsmatrix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4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7" descr="图片包含 运动, 体育, 桌子, 游戏机&#10;&#10;描述已自动生成">
            <a:extLst>
              <a:ext uri="{FF2B5EF4-FFF2-40B4-BE49-F238E27FC236}">
                <a16:creationId xmlns:a16="http://schemas.microsoft.com/office/drawing/2014/main" id="{7E7B5EC2-653A-4858-9DA0-8910D7891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9555" y="1809360"/>
            <a:ext cx="1787035" cy="173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3F78B1-7FF8-465A-9905-B046CE78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B8A53-8130-419D-B55E-ADC2DDAA4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</a:p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08ABA-99AB-4452-93DF-A5645D04BE1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55B92-71DA-4819-AF71-F66F831EFD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2DE2F4-C0B2-4F23-B259-A7DDF783AA39}"/>
              </a:ext>
            </a:extLst>
          </p:cNvPr>
          <p:cNvGrpSpPr/>
          <p:nvPr/>
        </p:nvGrpSpPr>
        <p:grpSpPr>
          <a:xfrm>
            <a:off x="2444010" y="970498"/>
            <a:ext cx="3345416" cy="2807938"/>
            <a:chOff x="813777" y="804276"/>
            <a:chExt cx="3345416" cy="2807938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AB55306-8206-46B1-9BB2-259011B0DAB7}"/>
                </a:ext>
              </a:extLst>
            </p:cNvPr>
            <p:cNvCxnSpPr>
              <a:cxnSpLocks/>
            </p:cNvCxnSpPr>
            <p:nvPr/>
          </p:nvCxnSpPr>
          <p:spPr>
            <a:xfrm>
              <a:off x="813777" y="2028038"/>
              <a:ext cx="3345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3E84504-6312-43FC-B2F2-7C0A80AD3867}"/>
                </a:ext>
              </a:extLst>
            </p:cNvPr>
            <p:cNvCxnSpPr>
              <a:cxnSpLocks/>
            </p:cNvCxnSpPr>
            <p:nvPr/>
          </p:nvCxnSpPr>
          <p:spPr>
            <a:xfrm>
              <a:off x="2431001" y="804276"/>
              <a:ext cx="0" cy="280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5141F3C-D4AF-49EF-8EED-ACB873BE2E32}"/>
                  </a:ext>
                </a:extLst>
              </p:cNvPr>
              <p:cNvSpPr/>
              <p:nvPr/>
            </p:nvSpPr>
            <p:spPr>
              <a:xfrm>
                <a:off x="6682960" y="1869630"/>
                <a:ext cx="193399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5141F3C-D4AF-49EF-8EED-ACB873BE2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60" y="1869630"/>
                <a:ext cx="1933991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D525815E-262E-415D-89B9-A7104373159E}"/>
              </a:ext>
            </a:extLst>
          </p:cNvPr>
          <p:cNvSpPr/>
          <p:nvPr/>
        </p:nvSpPr>
        <p:spPr>
          <a:xfrm>
            <a:off x="6006872" y="2985124"/>
            <a:ext cx="3454856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68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Die zweite Verschiebungsmatrix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9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293D3-5BB8-4FB4-9823-14DB9B1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Rotation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10C33-15B3-4ED7-89B0-E4C23AD73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Die richtige Koordinate </a:t>
                </a:r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+0,5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+0,5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+0,5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Am Ende kann man erreichen:</a:t>
                </a:r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0,5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0,5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+0,5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+0,5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0,5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+0,5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geeignete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Interpolationsverfahren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werden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die Integer-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Koordinate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gefunden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10C33-15B3-4ED7-89B0-E4C23AD73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b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F2FA4-481F-4061-A318-9CB8601A4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BFCCC-9ABF-4BC0-8795-9EC8D331BE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83FAE-69F2-49E0-A973-522C454A96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A7F0-29A5-46DB-A5D3-A5657AAA0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灰度图转置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E161D-E2BE-4744-B531-E641EEA7C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ARM NEON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4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3F0B6-C80B-42AF-B666-153E8A80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01150"/>
            <a:ext cx="9720073" cy="6008210"/>
          </a:xfrm>
        </p:spPr>
        <p:txBody>
          <a:bodyPr/>
          <a:lstStyle/>
          <a:p>
            <a:r>
              <a:rPr lang="en-US" altLang="zh-CN" dirty="0" err="1"/>
              <a:t>Vtrn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2C0C15-01AD-4841-ABF9-6697B484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3" y="301150"/>
            <a:ext cx="11076709" cy="30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897754-83C9-42B3-AF16-E593602F5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188309"/>
            <a:ext cx="5334000" cy="648138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5474E4D-1265-43C9-8607-DAB49699F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09377"/>
              </p:ext>
            </p:extLst>
          </p:nvPr>
        </p:nvGraphicFramePr>
        <p:xfrm>
          <a:off x="5676948" y="1904740"/>
          <a:ext cx="5243195" cy="1153160"/>
        </p:xfrm>
        <a:graphic>
          <a:graphicData uri="http://schemas.openxmlformats.org/drawingml/2006/table">
            <a:tbl>
              <a:tblPr firstRow="1" firstCol="1" bandRow="1"/>
              <a:tblGrid>
                <a:gridCol w="347980">
                  <a:extLst>
                    <a:ext uri="{9D8B030D-6E8A-4147-A177-3AD203B41FA5}">
                      <a16:colId xmlns:a16="http://schemas.microsoft.com/office/drawing/2014/main" val="3192480063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1777657368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172798533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641227236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3877567621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1142635704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551188449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8045423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4270643514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1865418318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4121038729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1694330361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2671265768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3580771893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3288911655"/>
                    </a:ext>
                  </a:extLst>
                </a:gridCol>
              </a:tblGrid>
              <a:tr h="28829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Register 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Ausgangsdaten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1323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vtrn</a:t>
                      </a: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CN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→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.val[0]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.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</a:t>
                      </a: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[1]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869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409739"/>
                  </a:ext>
                </a:extLst>
              </a:tr>
              <a:tr h="28829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Register 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64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14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98421-071D-4153-9B8B-69FB16F6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8-BIT</a:t>
            </a:r>
            <a:r>
              <a:rPr lang="zh-CN" altLang="en-US" dirty="0"/>
              <a:t>灰度图像转置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1A35E-E277-49B3-B076-BE55C870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vtrn_u8</a:t>
            </a:r>
            <a:r>
              <a:rPr lang="zh-CN" altLang="en-US" dirty="0"/>
              <a:t> </a:t>
            </a:r>
            <a:r>
              <a:rPr lang="en-US" altLang="zh-CN" dirty="0"/>
              <a:t>=&gt;&gt;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40986F-2A85-4C69-8874-A7292648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2" y="2332007"/>
            <a:ext cx="3725788" cy="28628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022DF5-9787-4293-A918-3E82F295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87" y="2332007"/>
            <a:ext cx="3880686" cy="29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D8997-3CF8-4922-8D7D-1930F2C7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8-BIT</a:t>
            </a:r>
            <a:r>
              <a:rPr lang="zh-CN" altLang="en-US" dirty="0"/>
              <a:t>灰度图像转置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79025-7B8E-4B0F-AB4A-20CC5DB48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vtrn_u16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252A4-E7F4-4A48-BDC9-02C114C9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79" y="2769078"/>
            <a:ext cx="3880686" cy="29060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C3E650-6515-4DF9-93DA-27556417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88" y="2769078"/>
            <a:ext cx="3873553" cy="27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ABF04-C7E3-42D1-B7FE-BC40D9E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8-BIT</a:t>
            </a:r>
            <a:r>
              <a:rPr lang="zh-CN" altLang="en-US" dirty="0"/>
              <a:t>灰度图像转置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171E2-0C8C-46FA-BB06-31933839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				v vtrn_u32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4D2210-C3EB-404C-B94A-D3564A3B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03584"/>
            <a:ext cx="3873553" cy="27941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CE3F12-F5ED-4896-A40D-8FC4D568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76" y="2836651"/>
            <a:ext cx="3603778" cy="27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55C3-8AFD-4453-8436-CB1E6E15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10CA5-A4A3-4216-8E16-314D65B2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4F11AD-9BF5-4ACF-B855-FAA97F0E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60" y="0"/>
            <a:ext cx="741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A7F0-29A5-46DB-A5D3-A5657AAA0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灰度图任意角度旋转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E161D-E2BE-4744-B531-E641EEA7C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ARM NEON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224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</TotalTime>
  <Words>208</Words>
  <Application>Microsoft Office PowerPoint</Application>
  <PresentationFormat>宽屏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Cambria Math</vt:lpstr>
      <vt:lpstr>Century Gothic</vt:lpstr>
      <vt:lpstr>Tw Cen MT</vt:lpstr>
      <vt:lpstr>Tw Cen MT Condensed</vt:lpstr>
      <vt:lpstr>Wingdings</vt:lpstr>
      <vt:lpstr>Wingdings 3</vt:lpstr>
      <vt:lpstr>积分</vt:lpstr>
      <vt:lpstr>Larissa</vt:lpstr>
      <vt:lpstr>ARM NEON</vt:lpstr>
      <vt:lpstr>灰度图转置</vt:lpstr>
      <vt:lpstr>PowerPoint 演示文稿</vt:lpstr>
      <vt:lpstr>PowerPoint 演示文稿</vt:lpstr>
      <vt:lpstr>8-BIT灰度图像转置</vt:lpstr>
      <vt:lpstr>8-BIT灰度图像转置</vt:lpstr>
      <vt:lpstr>8-BIT灰度图像转置</vt:lpstr>
      <vt:lpstr>代码</vt:lpstr>
      <vt:lpstr>灰度图任意角度旋转</vt:lpstr>
      <vt:lpstr>rotation</vt:lpstr>
      <vt:lpstr>rotation</vt:lpstr>
      <vt:lpstr>rotation</vt:lpstr>
      <vt:lpstr>rotation</vt:lpstr>
      <vt:lpstr>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NEON</dc:title>
  <dc:creator>张 凌宇</dc:creator>
  <cp:lastModifiedBy>张 凌宇</cp:lastModifiedBy>
  <cp:revision>7</cp:revision>
  <dcterms:created xsi:type="dcterms:W3CDTF">2020-04-19T22:19:46Z</dcterms:created>
  <dcterms:modified xsi:type="dcterms:W3CDTF">2020-04-20T20:31:01Z</dcterms:modified>
</cp:coreProperties>
</file>