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285" r:id="rId3"/>
    <p:sldId id="29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0794" y="430692"/>
            <a:ext cx="42849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初始数据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335" y="1192530"/>
            <a:ext cx="76257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corpus.txt:  </a:t>
            </a:r>
            <a:r>
              <a:rPr lang="zh-CN" altLang="en-US" sz="1600"/>
              <a:t>诗歌数据，其中七言绝句共</a:t>
            </a:r>
            <a:r>
              <a:rPr lang="en-US" altLang="zh-CN" sz="1600"/>
              <a:t>12520</a:t>
            </a:r>
            <a:r>
              <a:rPr lang="zh-CN" altLang="en-US" sz="1600"/>
              <a:t>首（各朝均有）</a:t>
            </a:r>
            <a:r>
              <a:rPr lang="zh-CN" altLang="en-US" sz="1600"/>
              <a:t>，已分词。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形如：</a:t>
            </a:r>
            <a:r>
              <a:rPr lang="zh-CN" altLang="en-US" sz="1600"/>
              <a:t>昔比 黄花 笑 易安|今歌 白纻 一生 酸|玉台 朝蕣 何由 写|兀坐 凝思 任墨 干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pinyin.txt:   </a:t>
            </a:r>
            <a:r>
              <a:rPr lang="zh-CN" altLang="en-US" sz="1600"/>
              <a:t>汉字相应的拼音，共有</a:t>
            </a:r>
            <a:r>
              <a:rPr lang="en-US" altLang="zh-CN" sz="1600"/>
              <a:t>22547</a:t>
            </a:r>
            <a:r>
              <a:rPr lang="zh-CN" altLang="en-US" sz="1600"/>
              <a:t>字。</a:t>
            </a:r>
            <a:endParaRPr lang="zh-CN" altLang="en-US" sz="1600"/>
          </a:p>
          <a:p>
            <a:r>
              <a:rPr lang="zh-CN" altLang="en-US" sz="1600"/>
              <a:t>形如：3400    QIU1（前者为</a:t>
            </a:r>
            <a:r>
              <a:rPr lang="en-US" altLang="zh-CN" sz="1600"/>
              <a:t>utf-16</a:t>
            </a:r>
            <a:r>
              <a:rPr lang="zh-CN" altLang="en-US" sz="1600"/>
              <a:t>编码格式的汉字，后面为汉字拼音及声调）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shixuehanying.txt:  </a:t>
            </a:r>
            <a:r>
              <a:rPr lang="zh-CN" altLang="en-US" sz="1600"/>
              <a:t>诗学含英一书，提供了各种话题的诗歌常用的词语，本项目中         </a:t>
            </a:r>
            <a:endParaRPr lang="zh-CN" altLang="en-US" sz="1600"/>
          </a:p>
          <a:p>
            <a:r>
              <a:rPr lang="zh-CN" altLang="en-US" sz="1600"/>
              <a:t>                               主要</a:t>
            </a:r>
            <a:r>
              <a:rPr lang="zh-CN" altLang="en-US" sz="1600"/>
              <a:t>用于</a:t>
            </a:r>
            <a:r>
              <a:rPr lang="en-US" altLang="zh-CN" sz="1600"/>
              <a:t>planner</a:t>
            </a:r>
            <a:r>
              <a:rPr lang="zh-CN" altLang="en-US" sz="1600"/>
              <a:t>部分</a:t>
            </a:r>
            <a:endParaRPr lang="zh-CN" altLang="en-US" sz="1600"/>
          </a:p>
          <a:p>
            <a:r>
              <a:rPr lang="zh-CN" altLang="en-US" sz="1600"/>
              <a:t>形如：&lt;begin&gt;	1	人事类</a:t>
            </a:r>
            <a:endParaRPr lang="zh-CN" altLang="en-US" sz="1600"/>
          </a:p>
          <a:p>
            <a:r>
              <a:rPr lang="zh-CN" altLang="en-US" sz="1600"/>
              <a:t>           </a:t>
            </a:r>
            <a:r>
              <a:rPr lang="en-US" altLang="zh-CN" sz="1600"/>
              <a:t>1	不寝	衾寒 灯残 虫鸣</a:t>
            </a:r>
            <a:endParaRPr lang="en-US" altLang="zh-CN" sz="1600"/>
          </a:p>
          <a:p>
            <a:r>
              <a:rPr lang="en-US" altLang="zh-CN" sz="1600"/>
              <a:t>           2	月下饮	对影 饮酒 作诗 吟诗</a:t>
            </a:r>
            <a:endParaRPr lang="en-US" altLang="zh-CN" sz="1600"/>
          </a:p>
          <a:p>
            <a:r>
              <a:rPr lang="en-US" altLang="zh-CN" sz="1600"/>
              <a:t>           &lt;end&gt;	1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stopwords.txt:  </a:t>
            </a:r>
            <a:r>
              <a:rPr lang="zh-CN" altLang="en-US" sz="1600"/>
              <a:t>停用词表，共1</a:t>
            </a:r>
            <a:r>
              <a:rPr lang="en-US" altLang="zh-CN" sz="1600"/>
              <a:t>256</a:t>
            </a:r>
            <a:r>
              <a:rPr lang="zh-CN" altLang="en-US" sz="1600"/>
              <a:t>个</a:t>
            </a:r>
            <a:endParaRPr lang="zh-CN" altLang="en-US" sz="16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0794" y="430692"/>
            <a:ext cx="42849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初始数据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686560"/>
            <a:ext cx="76257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在上述</a:t>
            </a:r>
            <a:r>
              <a:rPr lang="en-US" altLang="zh-CN" sz="1600"/>
              <a:t>corpus.</a:t>
            </a:r>
            <a:r>
              <a:rPr lang="en-US" altLang="zh-CN" sz="1600">
                <a:ea typeface="宋体" panose="02010600030101010101" pitchFamily="2" charset="-122"/>
              </a:rPr>
              <a:t>txt</a:t>
            </a:r>
            <a:r>
              <a:rPr lang="zh-CN" altLang="en-US" sz="1600"/>
              <a:t>中，共</a:t>
            </a:r>
            <a:r>
              <a:rPr lang="en-US" altLang="zh-CN" sz="1600"/>
              <a:t>91098</a:t>
            </a:r>
            <a:r>
              <a:rPr lang="zh-CN" altLang="en-US" sz="1600"/>
              <a:t>个词，出现次数为</a:t>
            </a:r>
            <a:r>
              <a:rPr lang="en-US" altLang="zh-CN" sz="1600"/>
              <a:t>1</a:t>
            </a:r>
            <a:r>
              <a:rPr lang="zh-CN" altLang="en-US" sz="1600"/>
              <a:t>的词有</a:t>
            </a:r>
            <a:r>
              <a:rPr lang="en-US" altLang="zh-CN" sz="1600"/>
              <a:t>56491</a:t>
            </a:r>
            <a:r>
              <a:rPr lang="zh-CN" altLang="en-US" sz="1600"/>
              <a:t>个，出现次数为</a:t>
            </a:r>
            <a:r>
              <a:rPr lang="en-US" altLang="zh-CN" sz="1600"/>
              <a:t>2</a:t>
            </a:r>
            <a:r>
              <a:rPr lang="zh-CN" altLang="en-US" sz="1600"/>
              <a:t>的有</a:t>
            </a:r>
            <a:r>
              <a:rPr lang="en-US" altLang="zh-CN" sz="1600"/>
              <a:t>12621</a:t>
            </a:r>
            <a:r>
              <a:rPr lang="zh-CN" altLang="en-US" sz="1600"/>
              <a:t>个，约</a:t>
            </a:r>
            <a:r>
              <a:rPr lang="en-US" altLang="zh-CN" sz="1600"/>
              <a:t>90%</a:t>
            </a:r>
            <a:r>
              <a:rPr lang="zh-CN" altLang="en-US" sz="1600"/>
              <a:t>的词出现次数不超过</a:t>
            </a:r>
            <a:r>
              <a:rPr lang="en-US" altLang="zh-CN" sz="1600"/>
              <a:t>5</a:t>
            </a:r>
            <a:r>
              <a:rPr lang="zh-CN" altLang="en-US" sz="1600"/>
              <a:t>次。</a:t>
            </a:r>
            <a:endParaRPr lang="zh-CN" altLang="en-US" sz="1600"/>
          </a:p>
          <a:p>
            <a:r>
              <a:rPr lang="zh-CN" altLang="en-US" sz="1600"/>
              <a:t>基于此，使用</a:t>
            </a:r>
            <a:r>
              <a:rPr lang="en-US" altLang="zh-CN" sz="1600"/>
              <a:t>word_vec2 (</a:t>
            </a:r>
            <a:r>
              <a:rPr lang="en-US" altLang="zh-CN" sz="1600">
                <a:sym typeface="+mn-ea"/>
              </a:rPr>
              <a:t>size=256,min_count=1) </a:t>
            </a:r>
            <a:r>
              <a:rPr lang="zh-CN" altLang="en-US" sz="1600"/>
              <a:t>生成了词向量矩阵 </a:t>
            </a:r>
            <a:r>
              <a:rPr lang="en-US" altLang="zh-CN" sz="1600"/>
              <a:t>(91098*256)</a:t>
            </a:r>
            <a:r>
              <a:rPr lang="zh-CN" altLang="en-US" sz="1600">
                <a:ea typeface="宋体" panose="02010600030101010101" pitchFamily="2" charset="-122"/>
              </a:rPr>
              <a:t>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全屏显示(16:9)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</vt:lpstr>
      <vt:lpstr>Playfair Display</vt:lpstr>
      <vt:lpstr>PT Serif</vt:lpstr>
      <vt:lpstr>微软雅黑</vt:lpstr>
      <vt:lpstr>Arial Unicode MS</vt:lpstr>
      <vt:lpstr>Courier10 BT</vt:lpstr>
      <vt:lpstr>Portia 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your_x000d_presentation title</dc:title>
  <dc:creator/>
  <cp:lastModifiedBy>86139</cp:lastModifiedBy>
  <cp:revision>32</cp:revision>
  <dcterms:created xsi:type="dcterms:W3CDTF">2020-04-11T10:53:00Z</dcterms:created>
  <dcterms:modified xsi:type="dcterms:W3CDTF">2020-05-10T05:50:23Z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