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57" r:id="rId3"/>
    <p:sldId id="256" r:id="rId4"/>
    <p:sldId id="259" r:id="rId5"/>
    <p:sldId id="264" r:id="rId6"/>
    <p:sldId id="258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66C7D-CF91-41F8-A3A5-A39F927101D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C90F1-E322-4442-B63E-479D15FE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C90F1-E322-4442-B63E-479D15FE1E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5894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96833" y="302100"/>
            <a:ext cx="115984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/>
          <p:nvPr/>
        </p:nvSpPr>
        <p:spPr>
          <a:xfrm>
            <a:off x="384000" y="384167"/>
            <a:ext cx="114236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5646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F86A8-E7F3-4EDD-A233-9C2F77B6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0" y="3043446"/>
            <a:ext cx="11154800" cy="1016800"/>
          </a:xfrm>
        </p:spPr>
        <p:txBody>
          <a:bodyPr/>
          <a:lstStyle/>
          <a:p>
            <a:r>
              <a:rPr lang="en-US" altLang="zh-CN" sz="2800" dirty="0"/>
              <a:t>Generator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59BA4-592A-45C4-BB9D-BE895DD12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5444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9727-0979-4D12-9C00-E2994985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收获体会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764AB-0F81-4E20-B37E-ADE1873BB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模型上，惊叹于</a:t>
            </a:r>
            <a:r>
              <a:rPr lang="en-US" altLang="zh-CN" dirty="0"/>
              <a:t>AI</a:t>
            </a:r>
            <a:r>
              <a:rPr lang="zh-CN" altLang="en-US" dirty="0"/>
              <a:t>对语义信息的捕捉，引发对语义的新看法：字与字的平行出现体现语义</a:t>
            </a:r>
            <a:endParaRPr lang="en-US" altLang="zh-CN" dirty="0"/>
          </a:p>
          <a:p>
            <a:r>
              <a:rPr lang="zh-CN" altLang="en-US" dirty="0"/>
              <a:t>实现上，体验学习的一波三折，一天时间迂回一大圈回到零点，体验试错中的进步</a:t>
            </a:r>
            <a:endParaRPr lang="en-US" altLang="zh-CN" dirty="0"/>
          </a:p>
          <a:p>
            <a:r>
              <a:rPr lang="zh-CN" altLang="en-US" dirty="0"/>
              <a:t>合作上，第一次用</a:t>
            </a:r>
            <a:r>
              <a:rPr lang="en-US" altLang="zh-CN" dirty="0" err="1"/>
              <a:t>Github</a:t>
            </a:r>
            <a:r>
              <a:rPr lang="zh-CN" altLang="en-US" dirty="0"/>
              <a:t>合作开发</a:t>
            </a:r>
            <a:endParaRPr lang="en-US" altLang="zh-CN" dirty="0"/>
          </a:p>
          <a:p>
            <a:r>
              <a:rPr lang="zh-CN" altLang="en-US" dirty="0"/>
              <a:t>期待上，完善模型对关键词的理解力；根据模型对字的选取优化词表。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DA1B0-4728-4552-B697-E3B9BFFE8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6987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86B2-4D57-45E3-BBAF-A51CBE7E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Generator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5ECF8-1CBB-4E5D-99D7-5C8CA1A3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/>
          <a:lstStyle/>
          <a:p>
            <a:r>
              <a:rPr lang="zh-CN" altLang="en-US" dirty="0"/>
              <a:t>功能：根据首句、关键字生成一首七律诗</a:t>
            </a:r>
            <a:endParaRPr lang="en-US" altLang="zh-CN" dirty="0"/>
          </a:p>
          <a:p>
            <a:r>
              <a:rPr lang="zh-CN" altLang="en-US" dirty="0"/>
              <a:t>模型：</a:t>
            </a:r>
            <a:r>
              <a:rPr lang="en-US" altLang="zh-CN" dirty="0"/>
              <a:t>Attention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en-US" altLang="zh-CN" dirty="0"/>
              <a:t>Encoder</a:t>
            </a:r>
            <a:r>
              <a:rPr lang="zh-CN" altLang="en-US" dirty="0"/>
              <a:t>：关键字</a:t>
            </a:r>
            <a:r>
              <a:rPr lang="en-US" altLang="zh-CN" dirty="0"/>
              <a:t> </a:t>
            </a:r>
            <a:r>
              <a:rPr lang="zh-CN" altLang="en-US" dirty="0"/>
              <a:t>的双向</a:t>
            </a:r>
            <a:r>
              <a:rPr lang="en-US" altLang="zh-CN" dirty="0" err="1"/>
              <a:t>GRUCell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已生成句子的双向 </a:t>
            </a:r>
            <a:r>
              <a:rPr lang="en-US" altLang="zh-CN" dirty="0" err="1"/>
              <a:t>GRUCell</a:t>
            </a:r>
            <a:endParaRPr lang="en-US" altLang="zh-CN" dirty="0"/>
          </a:p>
          <a:p>
            <a:pPr lvl="1"/>
            <a:r>
              <a:rPr lang="en-US" altLang="zh-CN" dirty="0"/>
              <a:t>Decoder</a:t>
            </a:r>
            <a:r>
              <a:rPr lang="zh-CN" altLang="en-US" dirty="0"/>
              <a:t>：注意力机制下的</a:t>
            </a:r>
            <a:r>
              <a:rPr lang="en-US" altLang="zh-CN" dirty="0" err="1"/>
              <a:t>GRUCell</a:t>
            </a:r>
            <a:endParaRPr lang="en-US" altLang="zh-CN" dirty="0"/>
          </a:p>
          <a:p>
            <a:r>
              <a:rPr lang="zh-CN" altLang="en-US" dirty="0"/>
              <a:t>训练：</a:t>
            </a:r>
            <a:endParaRPr lang="en-US" altLang="zh-CN" dirty="0"/>
          </a:p>
          <a:p>
            <a:pPr lvl="1"/>
            <a:r>
              <a:rPr lang="en-US" altLang="zh-CN" dirty="0"/>
              <a:t>Input </a:t>
            </a:r>
            <a:r>
              <a:rPr lang="zh-CN" altLang="en-US" dirty="0"/>
              <a:t>：关键字 </a:t>
            </a:r>
            <a:r>
              <a:rPr lang="en-US" altLang="zh-CN" dirty="0"/>
              <a:t>+ </a:t>
            </a:r>
            <a:r>
              <a:rPr lang="zh-CN" altLang="en-US" dirty="0"/>
              <a:t>已生成句子 </a:t>
            </a:r>
            <a:endParaRPr lang="en-US" altLang="zh-CN" dirty="0"/>
          </a:p>
          <a:p>
            <a:pPr lvl="1"/>
            <a:r>
              <a:rPr lang="en-US" altLang="zh-CN" dirty="0"/>
              <a:t>Label</a:t>
            </a:r>
            <a:r>
              <a:rPr lang="zh-CN" altLang="en-US" dirty="0"/>
              <a:t>：待生成句子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29732-8B2D-45AB-A0D1-41F85F06F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7008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BAC0-D0CF-4774-9D0E-8D89B16A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Generator: </a:t>
            </a:r>
            <a:r>
              <a:rPr lang="en-US" altLang="zh-CN" dirty="0"/>
              <a:t>encoder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41D8D-730A-4304-B3BD-23D62A44C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B448C6-BBFF-4869-AD16-0F275C020DC1}"/>
              </a:ext>
            </a:extLst>
          </p:cNvPr>
          <p:cNvGrpSpPr/>
          <p:nvPr/>
        </p:nvGrpSpPr>
        <p:grpSpPr>
          <a:xfrm>
            <a:off x="821591" y="1728525"/>
            <a:ext cx="10548818" cy="4692469"/>
            <a:chOff x="821591" y="1728525"/>
            <a:chExt cx="10548818" cy="46924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BD09FB9-CF90-438F-9C3D-A96DB6B3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91" y="1728525"/>
              <a:ext cx="10548818" cy="469246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183F72-0467-4901-A870-720E1BAD4E0E}"/>
                </a:ext>
              </a:extLst>
            </p:cNvPr>
            <p:cNvSpPr/>
            <p:nvPr/>
          </p:nvSpPr>
          <p:spPr>
            <a:xfrm>
              <a:off x="1432874" y="3738323"/>
              <a:ext cx="3054284" cy="25358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9055A5C-4AB4-4BEE-885E-4455532E8433}"/>
                </a:ext>
              </a:extLst>
            </p:cNvPr>
            <p:cNvCxnSpPr/>
            <p:nvPr/>
          </p:nvCxnSpPr>
          <p:spPr>
            <a:xfrm flipV="1">
              <a:off x="2450969" y="3229276"/>
              <a:ext cx="0" cy="509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328CCE2-8671-430B-9CF3-0D52E1DFB111}"/>
              </a:ext>
            </a:extLst>
          </p:cNvPr>
          <p:cNvSpPr txBox="1"/>
          <p:nvPr/>
        </p:nvSpPr>
        <p:spPr>
          <a:xfrm>
            <a:off x="471339" y="2182619"/>
            <a:ext cx="341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对关键字的信息提取：</a:t>
            </a:r>
            <a:endParaRPr lang="en-US" altLang="zh-CN" dirty="0"/>
          </a:p>
          <a:p>
            <a:r>
              <a:rPr lang="zh-CN" altLang="en-US" dirty="0"/>
              <a:t>双向</a:t>
            </a:r>
            <a:r>
              <a:rPr lang="en-US" altLang="zh-CN" dirty="0" err="1"/>
              <a:t>GRUCell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h0</a:t>
            </a:r>
            <a:r>
              <a:rPr lang="zh-CN" altLang="en-US" dirty="0"/>
              <a:t>做为</a:t>
            </a:r>
            <a:r>
              <a:rPr lang="en-US" altLang="zh-CN" dirty="0"/>
              <a:t>decoder</a:t>
            </a:r>
            <a:r>
              <a:rPr lang="zh-CN" altLang="en-US" dirty="0"/>
              <a:t>的初始状态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5D74FE-A802-44F9-A838-B70A377BA0F1}"/>
              </a:ext>
            </a:extLst>
          </p:cNvPr>
          <p:cNvSpPr txBox="1"/>
          <p:nvPr/>
        </p:nvSpPr>
        <p:spPr>
          <a:xfrm>
            <a:off x="2856320" y="711725"/>
            <a:ext cx="81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关键字：桃花；已生成诗句：春天丽日照晴川；待生成句子：十里桃花映满山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72D7B-CF53-40A9-ACBF-1A276D1F3BD6}"/>
              </a:ext>
            </a:extLst>
          </p:cNvPr>
          <p:cNvSpPr/>
          <p:nvPr/>
        </p:nvSpPr>
        <p:spPr>
          <a:xfrm>
            <a:off x="4487158" y="3738323"/>
            <a:ext cx="6202831" cy="253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66656-12E6-48E8-8C5E-77D3E445E1AC}"/>
              </a:ext>
            </a:extLst>
          </p:cNvPr>
          <p:cNvSpPr txBox="1"/>
          <p:nvPr/>
        </p:nvSpPr>
        <p:spPr>
          <a:xfrm>
            <a:off x="8110306" y="2581769"/>
            <a:ext cx="341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对已生成诗句的信息提取：</a:t>
            </a:r>
            <a:endParaRPr lang="en-US" altLang="zh-CN" dirty="0"/>
          </a:p>
          <a:p>
            <a:r>
              <a:rPr lang="zh-CN" altLang="en-US" dirty="0"/>
              <a:t>双向</a:t>
            </a:r>
            <a:r>
              <a:rPr lang="en-US" altLang="zh-CN" dirty="0" err="1"/>
              <a:t>GRUCell</a:t>
            </a:r>
            <a:endParaRPr 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155538-CCB0-4FA5-8EA9-1AC2EAA0372D}"/>
              </a:ext>
            </a:extLst>
          </p:cNvPr>
          <p:cNvCxnSpPr/>
          <p:nvPr/>
        </p:nvCxnSpPr>
        <p:spPr>
          <a:xfrm flipV="1">
            <a:off x="9436231" y="3284833"/>
            <a:ext cx="254524" cy="45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A1EDB42-CFB2-4D34-8CD9-B6AE8E7307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1253" y="3287524"/>
            <a:ext cx="1054324" cy="289145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7988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BAC0-D0CF-4774-9D0E-8D89B16A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Generator: </a:t>
            </a:r>
            <a:r>
              <a:rPr lang="en-US" altLang="zh-CN" dirty="0"/>
              <a:t>decoder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41D8D-730A-4304-B3BD-23D62A44C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D09FB9-CF90-438F-9C3D-A96DB6B3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91" y="1728525"/>
            <a:ext cx="10548818" cy="46924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D5D74FE-A802-44F9-A838-B70A377BA0F1}"/>
              </a:ext>
            </a:extLst>
          </p:cNvPr>
          <p:cNvSpPr txBox="1"/>
          <p:nvPr/>
        </p:nvSpPr>
        <p:spPr>
          <a:xfrm>
            <a:off x="2856320" y="711725"/>
            <a:ext cx="81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关键字：桃花；已生成诗句：春天丽日照晴川；待生成句子：十里桃花映满山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16F74-C437-4E66-A8D1-554CF4C13C8E}"/>
              </a:ext>
            </a:extLst>
          </p:cNvPr>
          <p:cNvSpPr/>
          <p:nvPr/>
        </p:nvSpPr>
        <p:spPr>
          <a:xfrm>
            <a:off x="5128181" y="3280528"/>
            <a:ext cx="3728798" cy="78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B701E59-4C7B-4237-A011-1F626B83C033}"/>
              </a:ext>
            </a:extLst>
          </p:cNvPr>
          <p:cNvCxnSpPr>
            <a:cxnSpLocks/>
          </p:cNvCxnSpPr>
          <p:nvPr/>
        </p:nvCxnSpPr>
        <p:spPr>
          <a:xfrm flipH="1" flipV="1">
            <a:off x="3071796" y="3205113"/>
            <a:ext cx="179111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2E0C427-0EA0-4FF7-8F29-C003199036C9}"/>
              </a:ext>
            </a:extLst>
          </p:cNvPr>
          <p:cNvSpPr txBox="1"/>
          <p:nvPr/>
        </p:nvSpPr>
        <p:spPr>
          <a:xfrm>
            <a:off x="821591" y="1341707"/>
            <a:ext cx="2383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对已提取信息的加权作为</a:t>
            </a:r>
            <a:r>
              <a:rPr lang="en-US" altLang="zh-CN" dirty="0"/>
              <a:t>decoder</a:t>
            </a:r>
            <a:r>
              <a:rPr lang="zh-CN" altLang="en-US" dirty="0"/>
              <a:t>的输入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加权的直观含义：</a:t>
            </a:r>
            <a:endParaRPr lang="en-US" altLang="zh-CN" dirty="0"/>
          </a:p>
          <a:p>
            <a:pPr lvl="1"/>
            <a:r>
              <a:rPr lang="zh-CN" altLang="en-US" dirty="0"/>
              <a:t>依据不同</a:t>
            </a:r>
            <a:r>
              <a:rPr lang="zh-CN" altLang="en-US" u="sng" dirty="0"/>
              <a:t>位置</a:t>
            </a:r>
            <a:r>
              <a:rPr lang="zh-CN" altLang="en-US" dirty="0"/>
              <a:t>，对已生成词有不同的关注度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9F37FD-5063-4799-9E28-E20151D53D38}"/>
              </a:ext>
            </a:extLst>
          </p:cNvPr>
          <p:cNvSpPr/>
          <p:nvPr/>
        </p:nvSpPr>
        <p:spPr>
          <a:xfrm>
            <a:off x="3751868" y="2224728"/>
            <a:ext cx="4487159" cy="980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FBA9ED-00E3-43D7-94BE-FD76F67B4D3A}"/>
              </a:ext>
            </a:extLst>
          </p:cNvPr>
          <p:cNvCxnSpPr/>
          <p:nvPr/>
        </p:nvCxnSpPr>
        <p:spPr>
          <a:xfrm>
            <a:off x="8239027" y="2378538"/>
            <a:ext cx="33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C9D177D-4D61-437C-9FF9-F562F94E197D}"/>
              </a:ext>
            </a:extLst>
          </p:cNvPr>
          <p:cNvSpPr txBox="1"/>
          <p:nvPr/>
        </p:nvSpPr>
        <p:spPr>
          <a:xfrm>
            <a:off x="8559538" y="1242078"/>
            <a:ext cx="3311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单向</a:t>
            </a:r>
            <a:r>
              <a:rPr lang="en-US" altLang="zh-CN" dirty="0" err="1"/>
              <a:t>GRUCell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输入：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Attention</a:t>
            </a:r>
            <a:r>
              <a:rPr lang="zh-CN" altLang="en-US" dirty="0"/>
              <a:t>机制的输入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上一个生成的字（图中未标出）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Training</a:t>
            </a:r>
            <a:r>
              <a:rPr lang="zh-CN" altLang="en-US" dirty="0"/>
              <a:t>：预测诗句的真实值，错开一位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Inference</a:t>
            </a:r>
            <a:r>
              <a:rPr lang="zh-CN" altLang="en-US" dirty="0"/>
              <a:t>：已生成字中最大概率字，错开一位</a:t>
            </a:r>
            <a:endParaRPr 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C566F6D-2AFD-475F-BDC1-B913BFE7BD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1253" y="3287524"/>
            <a:ext cx="1054324" cy="289145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320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FC16-EF84-48E4-B653-21B5BD30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押韵处理（待补充）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D828B-2310-4740-B687-AAEF0D218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8FFB0-2324-48A2-B34B-CE38DE76C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5196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D5A63-0981-4A4B-B55A-BF098798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模型细节与参数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3CA8B-559B-4A85-AB2B-2BD5AD79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800" y="1635496"/>
            <a:ext cx="3057304" cy="4090000"/>
          </a:xfrm>
        </p:spPr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词向量长度：</a:t>
            </a:r>
            <a:r>
              <a:rPr lang="en-US" altLang="zh-CN" dirty="0">
                <a:highlight>
                  <a:srgbClr val="FFFF00"/>
                </a:highlight>
              </a:rPr>
              <a:t>256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词表大小：</a:t>
            </a:r>
            <a:r>
              <a:rPr lang="en-US" altLang="zh-CN" dirty="0">
                <a:highlight>
                  <a:srgbClr val="FFFF00"/>
                </a:highlight>
              </a:rPr>
              <a:t>128</a:t>
            </a:r>
          </a:p>
          <a:p>
            <a:r>
              <a:rPr lang="zh-CN" altLang="en-US" dirty="0"/>
              <a:t>隐层矩阵大小：</a:t>
            </a:r>
            <a:r>
              <a:rPr lang="en-US" altLang="zh-CN" dirty="0"/>
              <a:t>256</a:t>
            </a:r>
          </a:p>
          <a:p>
            <a:r>
              <a:rPr lang="en-US" altLang="zh-CN" dirty="0" err="1"/>
              <a:t>Batch_size</a:t>
            </a:r>
            <a:r>
              <a:rPr lang="zh-CN" altLang="en-US" dirty="0"/>
              <a:t>：</a:t>
            </a:r>
            <a:r>
              <a:rPr lang="en-US" altLang="zh-CN" dirty="0"/>
              <a:t>128</a:t>
            </a:r>
          </a:p>
          <a:p>
            <a:r>
              <a:rPr lang="en-US" dirty="0"/>
              <a:t>Learning rate: 1e-3</a:t>
            </a:r>
          </a:p>
          <a:p>
            <a:r>
              <a:rPr lang="en-US" altLang="zh-CN" dirty="0"/>
              <a:t>Epoch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endParaRPr lang="en-US" dirty="0"/>
          </a:p>
          <a:p>
            <a:r>
              <a:rPr lang="zh-CN" altLang="en-US" dirty="0">
                <a:highlight>
                  <a:srgbClr val="FFFF00"/>
                </a:highlight>
              </a:rPr>
              <a:t>参数规模：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2B5FA-7D56-484B-9504-3D3BA89E7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6B99AAE-FC6D-4427-8BE8-CB6679ACFB16}"/>
              </a:ext>
            </a:extLst>
          </p:cNvPr>
          <p:cNvSpPr txBox="1">
            <a:spLocks/>
          </p:cNvSpPr>
          <p:nvPr/>
        </p:nvSpPr>
        <p:spPr>
          <a:xfrm>
            <a:off x="1357591" y="1635496"/>
            <a:ext cx="2969311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828754" marR="0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zh-CN" altLang="en-US" kern="0" dirty="0"/>
              <a:t>损失函数：交叉熵</a:t>
            </a:r>
            <a:endParaRPr lang="en-US" altLang="zh-CN" kern="0" dirty="0"/>
          </a:p>
          <a:p>
            <a:r>
              <a:rPr lang="zh-CN" altLang="en-US" kern="0" dirty="0"/>
              <a:t>训练方法：</a:t>
            </a:r>
            <a:r>
              <a:rPr lang="en-US" altLang="zh-CN" kern="0" dirty="0" err="1"/>
              <a:t>Adamoptimizer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4545337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70AB3-C43E-4420-985A-9E49C584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模型效果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86DCA-27BA-4440-A51B-020DC087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314" y="1635496"/>
            <a:ext cx="8854400" cy="4090000"/>
          </a:xfrm>
        </p:spPr>
        <p:txBody>
          <a:bodyPr/>
          <a:lstStyle/>
          <a:p>
            <a:r>
              <a:rPr lang="zh-CN" altLang="en-US" dirty="0"/>
              <a:t>损失函数图像和图像分析（待补充）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07DFB-065E-466C-9FCB-5CD30617F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5271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18E14-9AC6-4F97-94BE-11E5F09F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模型效果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F2FEE-70D0-460C-9AC4-67DA814D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635496"/>
            <a:ext cx="8854400" cy="4090000"/>
          </a:xfrm>
        </p:spPr>
        <p:txBody>
          <a:bodyPr/>
          <a:lstStyle/>
          <a:p>
            <a:r>
              <a:rPr lang="zh-CN" altLang="en-US" dirty="0"/>
              <a:t>待补充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FEFCE-74DA-4DF5-A056-4C397374E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5027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2A985-1DBD-48C7-84EF-A8EB788A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模型评价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6D707-78A2-4211-975B-E88F6AF8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467875"/>
            <a:ext cx="8854400" cy="4090000"/>
          </a:xfrm>
        </p:spPr>
        <p:txBody>
          <a:bodyPr/>
          <a:lstStyle/>
          <a:p>
            <a:pPr marL="135464" indent="0">
              <a:buNone/>
            </a:pPr>
            <a:r>
              <a:rPr lang="en-US" altLang="zh-CN" dirty="0"/>
              <a:t>Pros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生成的三句间语义具有连贯性，符合押韵特征</a:t>
            </a:r>
            <a:endParaRPr lang="en-US" altLang="zh-CN" dirty="0"/>
          </a:p>
          <a:p>
            <a:r>
              <a:rPr lang="zh-CN" altLang="en-US" dirty="0"/>
              <a:t>训练到</a:t>
            </a:r>
            <a:r>
              <a:rPr lang="en-US" altLang="zh-CN" dirty="0"/>
              <a:t>100</a:t>
            </a:r>
            <a:r>
              <a:rPr lang="zh-CN" altLang="en-US" dirty="0"/>
              <a:t>折后，模型能够捕捉到语义信息</a:t>
            </a:r>
            <a:endParaRPr lang="en-US" altLang="zh-CN" dirty="0"/>
          </a:p>
          <a:p>
            <a:pPr marL="135464" indent="0">
              <a:buNone/>
            </a:pPr>
            <a:r>
              <a:rPr lang="en-US" altLang="zh-CN" dirty="0"/>
              <a:t>Cons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所生成诗句基调悲凉</a:t>
            </a:r>
            <a:endParaRPr lang="en-US" altLang="zh-CN" dirty="0"/>
          </a:p>
          <a:p>
            <a:pPr lvl="1"/>
            <a:r>
              <a:rPr lang="zh-CN" altLang="en-US" dirty="0"/>
              <a:t>原因推断：训练集特征</a:t>
            </a:r>
            <a:endParaRPr lang="en-US" altLang="zh-CN" dirty="0"/>
          </a:p>
          <a:p>
            <a:r>
              <a:rPr lang="zh-CN" altLang="en-US" dirty="0"/>
              <a:t>关键词作用式微</a:t>
            </a:r>
            <a:endParaRPr lang="en-US" altLang="zh-CN" dirty="0"/>
          </a:p>
          <a:p>
            <a:pPr lvl="1"/>
            <a:r>
              <a:rPr lang="zh-CN" altLang="en-US" dirty="0"/>
              <a:t>原因推断：</a:t>
            </a:r>
            <a:endParaRPr lang="en-US" altLang="zh-CN" dirty="0"/>
          </a:p>
          <a:p>
            <a:pPr lvl="2"/>
            <a:r>
              <a:rPr lang="en-US" altLang="zh-CN" dirty="0"/>
              <a:t>Attention</a:t>
            </a:r>
            <a:r>
              <a:rPr lang="zh-CN" altLang="en-US" dirty="0"/>
              <a:t>机制下对初始状态对首字生成并无很大作用；</a:t>
            </a:r>
            <a:endParaRPr lang="en-US" altLang="zh-CN" dirty="0"/>
          </a:p>
          <a:p>
            <a:pPr lvl="2"/>
            <a:r>
              <a:rPr lang="zh-CN" altLang="en-US" dirty="0"/>
              <a:t>关键字</a:t>
            </a:r>
            <a:r>
              <a:rPr lang="en-US" altLang="zh-CN" dirty="0" err="1"/>
              <a:t>GRUCell</a:t>
            </a:r>
            <a:r>
              <a:rPr lang="zh-CN" altLang="en-US" dirty="0"/>
              <a:t>输出与正常</a:t>
            </a:r>
            <a:r>
              <a:rPr lang="en-US" altLang="zh-CN" dirty="0"/>
              <a:t>input</a:t>
            </a:r>
            <a:r>
              <a:rPr lang="zh-CN" altLang="en-US" dirty="0"/>
              <a:t>存在数量级差异</a:t>
            </a:r>
            <a:endParaRPr lang="en-US" altLang="zh-CN" dirty="0"/>
          </a:p>
          <a:p>
            <a:pPr lvl="2"/>
            <a:r>
              <a:rPr lang="zh-CN" altLang="en-US" dirty="0"/>
              <a:t>关键字重复现象少，对</a:t>
            </a:r>
            <a:r>
              <a:rPr lang="en-US" altLang="zh-CN" dirty="0" err="1"/>
              <a:t>GRUCell</a:t>
            </a:r>
            <a:r>
              <a:rPr lang="zh-CN" altLang="en-US" dirty="0"/>
              <a:t>的训练强度低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9FCD6-0870-4520-9868-37A3E3E356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1631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436</Words>
  <Application>Microsoft Office PowerPoint</Application>
  <PresentationFormat>宽屏</PresentationFormat>
  <Paragraphs>71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Playfair Display</vt:lpstr>
      <vt:lpstr>PT Serif</vt:lpstr>
      <vt:lpstr>Arial</vt:lpstr>
      <vt:lpstr>Calibri</vt:lpstr>
      <vt:lpstr>Portia template</vt:lpstr>
      <vt:lpstr>Generator </vt:lpstr>
      <vt:lpstr>Generator</vt:lpstr>
      <vt:lpstr>Generator: encoder</vt:lpstr>
      <vt:lpstr>Generator: decoder</vt:lpstr>
      <vt:lpstr>押韵处理（待补充）</vt:lpstr>
      <vt:lpstr>模型细节与参数</vt:lpstr>
      <vt:lpstr>模型效果</vt:lpstr>
      <vt:lpstr>模型效果</vt:lpstr>
      <vt:lpstr>模型评价</vt:lpstr>
      <vt:lpstr>收获体会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Generator: 注意力机制的</dc:title>
  <dc:creator>思元 陈</dc:creator>
  <cp:lastModifiedBy>思元 陈</cp:lastModifiedBy>
  <cp:revision>11</cp:revision>
  <dcterms:created xsi:type="dcterms:W3CDTF">2020-05-10T11:24:15Z</dcterms:created>
  <dcterms:modified xsi:type="dcterms:W3CDTF">2020-05-11T11:17:38Z</dcterms:modified>
</cp:coreProperties>
</file>