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6"/>
  </p:notesMasterIdLst>
  <p:sldIdLst>
    <p:sldId id="285" r:id="rId2"/>
    <p:sldId id="286" r:id="rId3"/>
    <p:sldId id="287" r:id="rId4"/>
    <p:sldId id="28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A98A64F-699D-4385-9034-0AA963549A58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20" d="100"/>
          <a:sy n="120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43F31353-7D8B-3948-8C46-43F6672D62DF}"/>
              </a:ext>
            </a:extLst>
          </p:cNvPr>
          <p:cNvSpPr txBox="1"/>
          <p:nvPr/>
        </p:nvSpPr>
        <p:spPr>
          <a:xfrm>
            <a:off x="561429" y="446567"/>
            <a:ext cx="4284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Planner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1A2E9EB-0CA4-A640-9341-93AEED85D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92" t="16708" r="19849" b="13536"/>
          <a:stretch/>
        </p:blipFill>
        <p:spPr>
          <a:xfrm>
            <a:off x="850604" y="1590083"/>
            <a:ext cx="2009554" cy="18191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8741EBF-DDE8-5742-9E9B-6B90D43B8E49}"/>
              </a:ext>
            </a:extLst>
          </p:cNvPr>
          <p:cNvSpPr txBox="1"/>
          <p:nvPr/>
        </p:nvSpPr>
        <p:spPr>
          <a:xfrm>
            <a:off x="498021" y="3861793"/>
            <a:ext cx="3189767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若仅仅根据上下文信息生成诗歌，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可能导致全诗连贯性差的问题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DDD89BA-0F91-6947-9AC0-3966D55B3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"/>
          <a:stretch/>
        </p:blipFill>
        <p:spPr>
          <a:xfrm>
            <a:off x="3453871" y="1625306"/>
            <a:ext cx="5105338" cy="180572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8E90934-8052-4840-A0B3-7AF1DB047415}"/>
              </a:ext>
            </a:extLst>
          </p:cNvPr>
          <p:cNvSpPr txBox="1"/>
          <p:nvPr/>
        </p:nvSpPr>
        <p:spPr>
          <a:xfrm>
            <a:off x="7251405" y="1143658"/>
            <a:ext cx="162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春天丽日照晴川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34EA4D-2644-8B48-9B6F-B9D39D200D73}"/>
              </a:ext>
            </a:extLst>
          </p:cNvPr>
          <p:cNvSpPr txBox="1"/>
          <p:nvPr/>
        </p:nvSpPr>
        <p:spPr>
          <a:xfrm>
            <a:off x="4391247" y="3861793"/>
            <a:ext cx="3987209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defRPr kumimoj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由此，我们可以考虑对于给出的诗歌首句，</a:t>
            </a:r>
            <a:endParaRPr lang="en-US" altLang="zh-CN" dirty="0"/>
          </a:p>
          <a:p>
            <a:r>
              <a:rPr lang="zh-CN" altLang="en-US" dirty="0"/>
              <a:t>生成后续每一个句子的关键词。</a:t>
            </a:r>
            <a:endParaRPr lang="en-US" altLang="zh-CN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7A1D0DB-15D1-364D-813F-B55DE75E14A5}"/>
              </a:ext>
            </a:extLst>
          </p:cNvPr>
          <p:cNvSpPr/>
          <p:nvPr/>
        </p:nvSpPr>
        <p:spPr>
          <a:xfrm>
            <a:off x="7251405" y="1085462"/>
            <a:ext cx="499730" cy="3659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40664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BBD7DC5-E9D4-E346-95DC-E14C519F3DAD}"/>
              </a:ext>
            </a:extLst>
          </p:cNvPr>
          <p:cNvSpPr txBox="1"/>
          <p:nvPr/>
        </p:nvSpPr>
        <p:spPr>
          <a:xfrm>
            <a:off x="561429" y="446567"/>
            <a:ext cx="4284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Planner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343391-D110-3F49-8024-F532133668F2}"/>
              </a:ext>
            </a:extLst>
          </p:cNvPr>
          <p:cNvSpPr txBox="1"/>
          <p:nvPr/>
        </p:nvSpPr>
        <p:spPr>
          <a:xfrm>
            <a:off x="637953" y="1309102"/>
            <a:ext cx="428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1: 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生成训练数据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7A95CB-CEC3-754E-844C-9528286447E8}"/>
              </a:ext>
            </a:extLst>
          </p:cNvPr>
          <p:cNvSpPr txBox="1"/>
          <p:nvPr/>
        </p:nvSpPr>
        <p:spPr>
          <a:xfrm>
            <a:off x="1311024" y="2021581"/>
            <a:ext cx="759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对于已经完成分词的诗句，使用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 rank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生成的关键词表，得到每一句的关键词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AECA19-53F0-6547-8E80-FB5424F8970D}"/>
              </a:ext>
            </a:extLst>
          </p:cNvPr>
          <p:cNvSpPr txBox="1"/>
          <p:nvPr/>
        </p:nvSpPr>
        <p:spPr>
          <a:xfrm>
            <a:off x="1660775" y="2559788"/>
            <a:ext cx="2636875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白龙 池上 白 龙湫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分作 清溪 洗砚 流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昨夜 黑云 将 雨过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祇惊 溪畔 墨花 浮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4B523E-BF78-224B-A95D-4E20F5853EFA}"/>
              </a:ext>
            </a:extLst>
          </p:cNvPr>
          <p:cNvSpPr txBox="1"/>
          <p:nvPr/>
        </p:nvSpPr>
        <p:spPr>
          <a:xfrm>
            <a:off x="4846350" y="2579724"/>
            <a:ext cx="2636875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池上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昨夜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浮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69E8D333-0527-F049-AFB8-1288552306E6}"/>
              </a:ext>
            </a:extLst>
          </p:cNvPr>
          <p:cNvSpPr/>
          <p:nvPr/>
        </p:nvSpPr>
        <p:spPr>
          <a:xfrm>
            <a:off x="3689498" y="3019647"/>
            <a:ext cx="701749" cy="340241"/>
          </a:xfrm>
          <a:prstGeom prst="rightArrow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FDD986-DBEB-CB43-A4F6-22A08B55E617}"/>
              </a:ext>
            </a:extLst>
          </p:cNvPr>
          <p:cNvSpPr txBox="1"/>
          <p:nvPr/>
        </p:nvSpPr>
        <p:spPr>
          <a:xfrm>
            <a:off x="1311024" y="4212280"/>
            <a:ext cx="533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由此得到以四个关键词为一组的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plan_data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8309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BBD7DC5-E9D4-E346-95DC-E14C519F3DAD}"/>
              </a:ext>
            </a:extLst>
          </p:cNvPr>
          <p:cNvSpPr txBox="1"/>
          <p:nvPr/>
        </p:nvSpPr>
        <p:spPr>
          <a:xfrm>
            <a:off x="561429" y="446567"/>
            <a:ext cx="4284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Planner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343391-D110-3F49-8024-F532133668F2}"/>
              </a:ext>
            </a:extLst>
          </p:cNvPr>
          <p:cNvSpPr txBox="1"/>
          <p:nvPr/>
        </p:nvSpPr>
        <p:spPr>
          <a:xfrm>
            <a:off x="637953" y="1309102"/>
            <a:ext cx="428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2: 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关键词向量化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7A95CB-CEC3-754E-844C-9528286447E8}"/>
              </a:ext>
            </a:extLst>
          </p:cNvPr>
          <p:cNvSpPr txBox="1"/>
          <p:nvPr/>
        </p:nvSpPr>
        <p:spPr>
          <a:xfrm>
            <a:off x="1279127" y="1878823"/>
            <a:ext cx="6836735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把四个关键词看成一个句子，使用</a:t>
            </a:r>
            <a:r>
              <a:rPr kumimoji="1" lang="en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gensim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进行向量化，保存模型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由此可得知这些关键词彼此之间的相似性</a:t>
            </a:r>
            <a:endParaRPr kumimoji="1" lang="e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8467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BBD7DC5-E9D4-E346-95DC-E14C519F3DAD}"/>
              </a:ext>
            </a:extLst>
          </p:cNvPr>
          <p:cNvSpPr txBox="1"/>
          <p:nvPr/>
        </p:nvSpPr>
        <p:spPr>
          <a:xfrm>
            <a:off x="561429" y="446567"/>
            <a:ext cx="4284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Planner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343391-D110-3F49-8024-F532133668F2}"/>
              </a:ext>
            </a:extLst>
          </p:cNvPr>
          <p:cNvSpPr txBox="1"/>
          <p:nvPr/>
        </p:nvSpPr>
        <p:spPr>
          <a:xfrm>
            <a:off x="637953" y="1309102"/>
            <a:ext cx="428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3: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诗句关键词生成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7A95CB-CEC3-754E-844C-9528286447E8}"/>
              </a:ext>
            </a:extLst>
          </p:cNvPr>
          <p:cNvSpPr txBox="1"/>
          <p:nvPr/>
        </p:nvSpPr>
        <p:spPr>
          <a:xfrm>
            <a:off x="1176507" y="1863103"/>
            <a:ext cx="7492733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给出的首句，使用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jieba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分词，并根据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rank word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得到的关键词列表提取关键词</a:t>
            </a:r>
            <a:endParaRPr kumimoji="1" lang="e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0BDD74-8581-DC44-A175-D520763FCF10}"/>
              </a:ext>
            </a:extLst>
          </p:cNvPr>
          <p:cNvSpPr txBox="1"/>
          <p:nvPr/>
        </p:nvSpPr>
        <p:spPr>
          <a:xfrm>
            <a:off x="2052084" y="2571750"/>
            <a:ext cx="343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春天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丽日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照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晴川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C42DD8-C3C4-914D-B1EE-4437A7BA7E31}"/>
              </a:ext>
            </a:extLst>
          </p:cNvPr>
          <p:cNvSpPr/>
          <p:nvPr/>
        </p:nvSpPr>
        <p:spPr>
          <a:xfrm>
            <a:off x="2454024" y="2527981"/>
            <a:ext cx="499730" cy="3659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349E7D-2FA3-A44E-A246-063347FFA54A}"/>
              </a:ext>
            </a:extLst>
          </p:cNvPr>
          <p:cNvSpPr/>
          <p:nvPr/>
        </p:nvSpPr>
        <p:spPr>
          <a:xfrm>
            <a:off x="3769242" y="2527981"/>
            <a:ext cx="499730" cy="3659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3848FB-D49B-2142-BEBD-3637C3BDC9BB}"/>
              </a:ext>
            </a:extLst>
          </p:cNvPr>
          <p:cNvSpPr txBox="1"/>
          <p:nvPr/>
        </p:nvSpPr>
        <p:spPr>
          <a:xfrm>
            <a:off x="1176506" y="3271438"/>
            <a:ext cx="749273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根据之前训练的模型，找出于这些关键词最相似的三个词语，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作为后续诗句的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keywords</a:t>
            </a:r>
            <a:endParaRPr kumimoji="1" lang="e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072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215</Words>
  <Application>Microsoft Macintosh PowerPoint</Application>
  <PresentationFormat>全屏显示(16:9)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Playfair Display</vt:lpstr>
      <vt:lpstr>Arial</vt:lpstr>
      <vt:lpstr>PT Serif</vt:lpstr>
      <vt:lpstr>Portia template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your_x000d_presentation title</dc:title>
  <dc:creator/>
  <cp:lastModifiedBy>zhuangminxue001@163.com</cp:lastModifiedBy>
  <cp:revision>29</cp:revision>
  <dcterms:created xsi:type="dcterms:W3CDTF">2020-04-11T10:53:43Z</dcterms:created>
  <dcterms:modified xsi:type="dcterms:W3CDTF">2020-05-10T03:40:48Z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