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9"/>
  </p:handoutMasterIdLst>
  <p:sldIdLst>
    <p:sldId id="257" r:id="rId2"/>
    <p:sldId id="259" r:id="rId3"/>
    <p:sldId id="256" r:id="rId4"/>
    <p:sldId id="268" r:id="rId5"/>
    <p:sldId id="258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4" r:id="rId15"/>
    <p:sldId id="272" r:id="rId16"/>
    <p:sldId id="273" r:id="rId17"/>
    <p:sldId id="277" r:id="rId18"/>
    <p:sldId id="276" r:id="rId19"/>
    <p:sldId id="275" r:id="rId20"/>
    <p:sldId id="280" r:id="rId21"/>
    <p:sldId id="281" r:id="rId22"/>
    <p:sldId id="282" r:id="rId23"/>
    <p:sldId id="283" r:id="rId24"/>
    <p:sldId id="278" r:id="rId25"/>
    <p:sldId id="279" r:id="rId26"/>
    <p:sldId id="266" r:id="rId27"/>
    <p:sldId id="267" r:id="rId28"/>
  </p:sldIdLst>
  <p:sldSz cx="12192000" cy="6858000"/>
  <p:notesSz cx="6858000" cy="9144000"/>
  <p:embeddedFontLst>
    <p:embeddedFont>
      <p:font typeface="苹方 常规" panose="020B0300000000000000" pitchFamily="34" charset="-122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苹方 特粗" panose="020B0800000000000000" pitchFamily="34" charset="-122"/>
      <p:regular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苹方 粗体" panose="020B0600000000000000" pitchFamily="34" charset="-122"/>
      <p:regular r:id="rId38"/>
    </p:embeddedFont>
    <p:embeddedFont>
      <p:font typeface="苹方 特细" panose="020B0100000000000000" pitchFamily="34" charset="-122"/>
      <p:regular r:id="rId39"/>
    </p:embeddedFont>
    <p:embeddedFont>
      <p:font typeface="苹方 细体" panose="020B0200000000000000" pitchFamily="34" charset="-122"/>
      <p:regular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B022A-6120-4167-92B8-9C5AD29E59BB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BB705E2-3628-4233-8018-40100880074E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Screen1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18412D3-B32F-4263-9561-CA2708125882}" type="parTrans" cxnId="{B3262BBE-0D48-45B3-838E-9362C7DA4210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50F35C70-8A41-415A-B428-DE7A6C20C54E}" type="sibTrans" cxnId="{B3262BBE-0D48-45B3-838E-9362C7DA4210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6FBB3038-08F5-4DD7-8B42-6D78CD131762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Today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7F806CAD-0FEB-4E03-A4B3-78A46F87B092}" type="parTrans" cxnId="{AE6B14FF-2E17-4D59-BAFE-8FA9FCDD0643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60EAD443-F38C-4B43-A3B5-8F1B6EBFDD4F}" type="sibTrans" cxnId="{AE6B14FF-2E17-4D59-BAFE-8FA9FCDD0643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96F3719E-FB86-4CB7-A1A5-539A66B31AE7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Modify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C5591D12-58F2-4B7F-BFAA-CF3645170567}" type="parTrans" cxnId="{3D02FD04-988E-41CB-9A26-97EC5AE23507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266BF585-616C-4F3B-81EF-AA1C4052C6FA}" type="sibTrans" cxnId="{3D02FD04-988E-41CB-9A26-97EC5AE23507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B793B9EC-A5C5-47B9-8554-199650AE6F19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History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E6C31A46-7641-4A5A-951E-7A2E1FF35684}" type="parTrans" cxnId="{B5D30E95-0DFD-4FB0-851C-238B202EE0C7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CC550E07-DB62-42BF-8392-6A5128E3CB8C}" type="sibTrans" cxnId="{B5D30E95-0DFD-4FB0-851C-238B202EE0C7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18F8DE2C-BF11-4D2F-B113-C5BB7EE635E9}">
      <dgm:prSet phldrT="[文本]"/>
      <dgm:spPr/>
      <dgm:t>
        <a:bodyPr/>
        <a:lstStyle/>
        <a:p>
          <a:r>
            <a:rPr lang="en-US" altLang="zh-CN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SubjectSet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491F9F3C-DC49-4E75-B0A3-5CD95FBDF4FA}" type="parTrans" cxnId="{4C4A4799-5DFF-4193-9943-91588B20EB6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D4EE99C-8661-41E3-8912-778045E65430}" type="sibTrans" cxnId="{4C4A4799-5DFF-4193-9943-91588B20EB6B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F347D527-1EC3-49A1-B20C-AB3A4088F61D}">
      <dgm:prSet phldrT="[文本]"/>
      <dgm:spPr>
        <a:noFill/>
        <a:ln>
          <a:solidFill>
            <a:schemeClr val="bg1"/>
          </a:solidFill>
          <a:prstDash val="dash"/>
        </a:ln>
      </dgm:spPr>
      <dgm:t>
        <a:bodyPr/>
        <a:lstStyle/>
        <a:p>
          <a:r>
            <a:rPr lang="zh-CN" altLang="en-US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根</a:t>
          </a:r>
          <a:endParaRPr lang="zh-CN" altLang="en-US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F8274544-430F-4EC5-854A-8EA29E0E7760}" type="parTrans" cxnId="{1327FDFB-4E73-47DC-85FE-FB1E92533C9B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FC80223E-633F-4DC1-9384-5FBAC95FDAE4}" type="sibTrans" cxnId="{1327FDFB-4E73-47DC-85FE-FB1E92533C9B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6319D722-A1F2-467C-A54D-BAF305802776}">
      <dgm:prSet phldrT="[文本]"/>
      <dgm:spPr>
        <a:noFill/>
        <a:ln>
          <a:solidFill>
            <a:schemeClr val="bg1"/>
          </a:solidFill>
          <a:prstDash val="dash"/>
        </a:ln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主页面</a:t>
          </a:r>
          <a:endParaRPr lang="zh-CN" altLang="en-US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A6E806BC-C0C8-4E65-8660-481E4EB5AC4C}" type="parTrans" cxnId="{3B2AE477-D4FE-428A-A0B8-849A38BDF17C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01449EA1-939A-4AED-9B2A-E0E06F98AA96}" type="sibTrans" cxnId="{3B2AE477-D4FE-428A-A0B8-849A38BDF17C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909CA5E-44DE-483A-A144-7C45522F202C}">
      <dgm:prSet phldrT="[文本]"/>
      <dgm:spPr>
        <a:noFill/>
        <a:ln>
          <a:solidFill>
            <a:schemeClr val="bg1"/>
          </a:solidFill>
          <a:prstDash val="dash"/>
        </a:ln>
      </dgm:spPr>
      <dgm:t>
        <a:bodyPr/>
        <a:lstStyle/>
        <a:p>
          <a:r>
            <a:rPr lang="zh-CN" altLang="en-US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分项操作</a:t>
          </a:r>
          <a:endParaRPr lang="zh-CN" altLang="en-US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7A1FF70-C5A9-452E-B750-D44E8AD20F8D}" type="parTrans" cxnId="{31FC1CF3-16C7-4DFC-8933-2CE1DBB741E2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2A63E4D1-1F48-444A-B955-B34151A01103}" type="sibTrans" cxnId="{31FC1CF3-16C7-4DFC-8933-2CE1DBB741E2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49F2E650-7FC1-439A-AA3A-954EFE8CCDAE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More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5C1D892-1F7B-4A9E-BFF3-F01D030F7820}" type="parTrans" cxnId="{A1A345AB-D194-4A33-9695-9E15AD639750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95F6F263-A78A-41A4-ACBF-8AF6EADB7EA6}" type="sibTrans" cxnId="{A1A345AB-D194-4A33-9695-9E15AD639750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3769CB42-0521-4A25-8E7F-4CD3650F3920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View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88A7455F-D993-48B3-8A7E-63FA78D30895}" type="parTrans" cxnId="{5F14AC96-2625-4376-A934-3DF39961E0E1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61657F31-EF10-4045-9031-73FB0914BFEF}" type="sibTrans" cxnId="{5F14AC96-2625-4376-A934-3DF39961E0E1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58CD01B9-D60D-4AC0-8161-3C1648D2FF5E}">
      <dgm:prSet phldrT="[文本]"/>
      <dgm:spPr/>
      <dgm:t>
        <a:bodyPr/>
        <a:lstStyle/>
        <a:p>
          <a:r>
            <a:rPr lang="en-US" altLang="zh-CN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TagSet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C3C5B7C4-491A-418A-B088-07823141E980}" type="parTrans" cxnId="{B4D738C8-162C-40D7-ACAC-1E6C3333BF8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D40F3E3A-3C52-48E3-8F5F-C3FB38CFF760}" type="sibTrans" cxnId="{B4D738C8-162C-40D7-ACAC-1E6C3333BF82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5ED2DEF7-A192-4C52-899F-22039CA243E4}">
      <dgm:prSet phldrT="[文本]"/>
      <dgm:spPr/>
      <dgm:t>
        <a:bodyPr/>
        <a:lstStyle/>
        <a:p>
          <a:r>
            <a:rPr lang="en-US" altLang="zh-CN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About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4D734172-10B2-4EB4-B81D-AC676DF0BE7A}" type="parTrans" cxnId="{6F3772B3-E886-4256-A27E-03AF2702A24D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B7992C76-2AA1-46D7-AF1F-C655554E7F66}" type="sibTrans" cxnId="{6F3772B3-E886-4256-A27E-03AF2702A24D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5E6657D8-08CE-4C8F-8776-1B34DF1ABAA0}">
      <dgm:prSet phldrT="[文本]"/>
      <dgm:spPr/>
      <dgm:t>
        <a:bodyPr/>
        <a:lstStyle/>
        <a:p>
          <a:r>
            <a:rPr lang="en-US" altLang="zh-CN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DataPort</a:t>
          </a:r>
          <a:endParaRPr lang="zh-CN" altLang="en-US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B4AFAF71-B631-4FF7-B16A-5FA7C9418A2C}" type="parTrans" cxnId="{1E020866-6A8E-4025-A9F4-E5F1EF115DDC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7B9275D8-9C95-43B6-BD2E-DBED53698112}" type="sibTrans" cxnId="{1E020866-6A8E-4025-A9F4-E5F1EF115DDC}">
      <dgm:prSet/>
      <dgm:spPr/>
      <dgm:t>
        <a:bodyPr/>
        <a:lstStyle/>
        <a:p>
          <a:endParaRPr lang="zh-CN" altLang="en-US"/>
        </a:p>
      </dgm:t>
    </dgm:pt>
    <dgm:pt modelId="{7C586724-AFFC-4692-A1CA-C1536939FEFC}" type="pres">
      <dgm:prSet presAssocID="{3BDB022A-6120-4167-92B8-9C5AD29E59B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7C82D61-5416-4FE6-B6FB-871EB3858846}" type="pres">
      <dgm:prSet presAssocID="{3BDB022A-6120-4167-92B8-9C5AD29E59BB}" presName="hierFlow" presStyleCnt="0"/>
      <dgm:spPr/>
      <dgm:t>
        <a:bodyPr/>
        <a:lstStyle/>
        <a:p>
          <a:endParaRPr lang="zh-CN" altLang="en-US"/>
        </a:p>
      </dgm:t>
    </dgm:pt>
    <dgm:pt modelId="{C61994EF-1AAC-403B-B7AC-4908A1C5F073}" type="pres">
      <dgm:prSet presAssocID="{3BDB022A-6120-4167-92B8-9C5AD29E59BB}" presName="firstBuf" presStyleCnt="0"/>
      <dgm:spPr/>
      <dgm:t>
        <a:bodyPr/>
        <a:lstStyle/>
        <a:p>
          <a:endParaRPr lang="zh-CN" altLang="en-US"/>
        </a:p>
      </dgm:t>
    </dgm:pt>
    <dgm:pt modelId="{2395410F-2FE9-4ED0-8194-D3079C4A32B6}" type="pres">
      <dgm:prSet presAssocID="{3BDB022A-6120-4167-92B8-9C5AD29E59BB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4ABDEDA-E7BE-4CEC-B372-DA24F52E18E9}" type="pres">
      <dgm:prSet presAssocID="{2BB705E2-3628-4233-8018-40100880074E}" presName="Name17" presStyleCnt="0"/>
      <dgm:spPr/>
      <dgm:t>
        <a:bodyPr/>
        <a:lstStyle/>
        <a:p>
          <a:endParaRPr lang="zh-CN" altLang="en-US"/>
        </a:p>
      </dgm:t>
    </dgm:pt>
    <dgm:pt modelId="{84DACCF1-AB79-4AB4-B2D7-E18788899BE2}" type="pres">
      <dgm:prSet presAssocID="{2BB705E2-3628-4233-8018-40100880074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086C5A-8D42-4C8C-98CE-4D5E792F32D1}" type="pres">
      <dgm:prSet presAssocID="{2BB705E2-3628-4233-8018-40100880074E}" presName="hierChild2" presStyleCnt="0"/>
      <dgm:spPr/>
      <dgm:t>
        <a:bodyPr/>
        <a:lstStyle/>
        <a:p>
          <a:endParaRPr lang="zh-CN" altLang="en-US"/>
        </a:p>
      </dgm:t>
    </dgm:pt>
    <dgm:pt modelId="{281F6F14-C89F-4032-A3CC-9B1E126B5F5B}" type="pres">
      <dgm:prSet presAssocID="{7F806CAD-0FEB-4E03-A4B3-78A46F87B092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006995C1-21A7-4925-8E11-E228CD77D591}" type="pres">
      <dgm:prSet presAssocID="{7F806CAD-0FEB-4E03-A4B3-78A46F87B092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E97A12E-D6B4-4F80-8D48-4D7DA17BAB4A}" type="pres">
      <dgm:prSet presAssocID="{6FBB3038-08F5-4DD7-8B42-6D78CD131762}" presName="Name30" presStyleCnt="0"/>
      <dgm:spPr/>
      <dgm:t>
        <a:bodyPr/>
        <a:lstStyle/>
        <a:p>
          <a:endParaRPr lang="zh-CN" altLang="en-US"/>
        </a:p>
      </dgm:t>
    </dgm:pt>
    <dgm:pt modelId="{BAF4E5AD-95DA-48A3-B710-1371750DA3AD}" type="pres">
      <dgm:prSet presAssocID="{6FBB3038-08F5-4DD7-8B42-6D78CD131762}" presName="level2Shape" presStyleLbl="node2" presStyleIdx="0" presStyleCnt="3" custScaleX="129286"/>
      <dgm:spPr/>
      <dgm:t>
        <a:bodyPr/>
        <a:lstStyle/>
        <a:p>
          <a:endParaRPr lang="zh-CN" altLang="en-US"/>
        </a:p>
      </dgm:t>
    </dgm:pt>
    <dgm:pt modelId="{E269D765-DA31-4D36-89F4-61A3F60E1F65}" type="pres">
      <dgm:prSet presAssocID="{6FBB3038-08F5-4DD7-8B42-6D78CD131762}" presName="hierChild3" presStyleCnt="0"/>
      <dgm:spPr/>
      <dgm:t>
        <a:bodyPr/>
        <a:lstStyle/>
        <a:p>
          <a:endParaRPr lang="zh-CN" altLang="en-US"/>
        </a:p>
      </dgm:t>
    </dgm:pt>
    <dgm:pt modelId="{BFB3EAAA-A2A4-487C-8B2E-2422B33229D2}" type="pres">
      <dgm:prSet presAssocID="{C5591D12-58F2-4B7F-BFAA-CF3645170567}" presName="Name25" presStyleLbl="parChTrans1D3" presStyleIdx="0" presStyleCnt="6"/>
      <dgm:spPr/>
      <dgm:t>
        <a:bodyPr/>
        <a:lstStyle/>
        <a:p>
          <a:endParaRPr lang="zh-CN" altLang="en-US"/>
        </a:p>
      </dgm:t>
    </dgm:pt>
    <dgm:pt modelId="{FB3E412D-2CF4-431C-8080-AA9118836A93}" type="pres">
      <dgm:prSet presAssocID="{C5591D12-58F2-4B7F-BFAA-CF3645170567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DD27A455-0E05-449E-9969-4AECE43F8AF2}" type="pres">
      <dgm:prSet presAssocID="{96F3719E-FB86-4CB7-A1A5-539A66B31AE7}" presName="Name30" presStyleCnt="0"/>
      <dgm:spPr/>
      <dgm:t>
        <a:bodyPr/>
        <a:lstStyle/>
        <a:p>
          <a:endParaRPr lang="zh-CN" altLang="en-US"/>
        </a:p>
      </dgm:t>
    </dgm:pt>
    <dgm:pt modelId="{D9AFCD44-C0B8-44A6-A395-B7A75720D6C3}" type="pres">
      <dgm:prSet presAssocID="{96F3719E-FB86-4CB7-A1A5-539A66B31AE7}" presName="level2Shape" presStyleLbl="node3" presStyleIdx="0" presStyleCnt="6" custScaleX="158788"/>
      <dgm:spPr/>
      <dgm:t>
        <a:bodyPr/>
        <a:lstStyle/>
        <a:p>
          <a:endParaRPr lang="zh-CN" altLang="en-US"/>
        </a:p>
      </dgm:t>
    </dgm:pt>
    <dgm:pt modelId="{32E800F6-64D7-44FD-84A7-9F9F2ECB120B}" type="pres">
      <dgm:prSet presAssocID="{96F3719E-FB86-4CB7-A1A5-539A66B31AE7}" presName="hierChild3" presStyleCnt="0"/>
      <dgm:spPr/>
      <dgm:t>
        <a:bodyPr/>
        <a:lstStyle/>
        <a:p>
          <a:endParaRPr lang="zh-CN" altLang="en-US"/>
        </a:p>
      </dgm:t>
    </dgm:pt>
    <dgm:pt modelId="{FF920E76-513F-47C9-B811-79C6EC809AA1}" type="pres">
      <dgm:prSet presAssocID="{E6C31A46-7641-4A5A-951E-7A2E1FF35684}" presName="Name25" presStyleLbl="parChTrans1D2" presStyleIdx="1" presStyleCnt="3"/>
      <dgm:spPr/>
      <dgm:t>
        <a:bodyPr/>
        <a:lstStyle/>
        <a:p>
          <a:endParaRPr lang="zh-CN" altLang="en-US"/>
        </a:p>
      </dgm:t>
    </dgm:pt>
    <dgm:pt modelId="{5815D22C-B6CA-4ECD-9917-10AF676FB479}" type="pres">
      <dgm:prSet presAssocID="{E6C31A46-7641-4A5A-951E-7A2E1FF35684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EB8C357-2255-4A21-BA51-28417E8393C9}" type="pres">
      <dgm:prSet presAssocID="{B793B9EC-A5C5-47B9-8554-199650AE6F19}" presName="Name30" presStyleCnt="0"/>
      <dgm:spPr/>
      <dgm:t>
        <a:bodyPr/>
        <a:lstStyle/>
        <a:p>
          <a:endParaRPr lang="zh-CN" altLang="en-US"/>
        </a:p>
      </dgm:t>
    </dgm:pt>
    <dgm:pt modelId="{10114CBC-CC31-49FC-85E9-E757C3A339EC}" type="pres">
      <dgm:prSet presAssocID="{B793B9EC-A5C5-47B9-8554-199650AE6F19}" presName="level2Shape" presStyleLbl="node2" presStyleIdx="1" presStyleCnt="3" custScaleX="129286"/>
      <dgm:spPr/>
      <dgm:t>
        <a:bodyPr/>
        <a:lstStyle/>
        <a:p>
          <a:endParaRPr lang="zh-CN" altLang="en-US"/>
        </a:p>
      </dgm:t>
    </dgm:pt>
    <dgm:pt modelId="{21AB8ED5-C1FD-422D-AFAA-00E806B9957D}" type="pres">
      <dgm:prSet presAssocID="{B793B9EC-A5C5-47B9-8554-199650AE6F19}" presName="hierChild3" presStyleCnt="0"/>
      <dgm:spPr/>
      <dgm:t>
        <a:bodyPr/>
        <a:lstStyle/>
        <a:p>
          <a:endParaRPr lang="zh-CN" altLang="en-US"/>
        </a:p>
      </dgm:t>
    </dgm:pt>
    <dgm:pt modelId="{5F5E7659-E69A-4B0E-BD64-F5E7BD307EAD}" type="pres">
      <dgm:prSet presAssocID="{88A7455F-D993-48B3-8A7E-63FA78D30895}" presName="Name25" presStyleLbl="parChTrans1D3" presStyleIdx="1" presStyleCnt="6"/>
      <dgm:spPr/>
      <dgm:t>
        <a:bodyPr/>
        <a:lstStyle/>
        <a:p>
          <a:endParaRPr lang="zh-CN" altLang="en-US"/>
        </a:p>
      </dgm:t>
    </dgm:pt>
    <dgm:pt modelId="{A87FB681-DE80-4537-A4E4-659298E3484B}" type="pres">
      <dgm:prSet presAssocID="{88A7455F-D993-48B3-8A7E-63FA78D30895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3A5C9A30-B7DB-4480-A5D1-7F7A8589D180}" type="pres">
      <dgm:prSet presAssocID="{3769CB42-0521-4A25-8E7F-4CD3650F3920}" presName="Name30" presStyleCnt="0"/>
      <dgm:spPr/>
      <dgm:t>
        <a:bodyPr/>
        <a:lstStyle/>
        <a:p>
          <a:endParaRPr lang="zh-CN" altLang="en-US"/>
        </a:p>
      </dgm:t>
    </dgm:pt>
    <dgm:pt modelId="{B30DF5C7-D91E-4417-9E06-B0347883A5E9}" type="pres">
      <dgm:prSet presAssocID="{3769CB42-0521-4A25-8E7F-4CD3650F3920}" presName="level2Shape" presStyleLbl="node3" presStyleIdx="1" presStyleCnt="6" custScaleX="158788"/>
      <dgm:spPr/>
      <dgm:t>
        <a:bodyPr/>
        <a:lstStyle/>
        <a:p>
          <a:endParaRPr lang="zh-CN" altLang="en-US"/>
        </a:p>
      </dgm:t>
    </dgm:pt>
    <dgm:pt modelId="{FEF619E1-2206-447B-88FF-47489503FF11}" type="pres">
      <dgm:prSet presAssocID="{3769CB42-0521-4A25-8E7F-4CD3650F3920}" presName="hierChild3" presStyleCnt="0"/>
      <dgm:spPr/>
      <dgm:t>
        <a:bodyPr/>
        <a:lstStyle/>
        <a:p>
          <a:endParaRPr lang="zh-CN" altLang="en-US"/>
        </a:p>
      </dgm:t>
    </dgm:pt>
    <dgm:pt modelId="{D0697566-A97D-4423-908B-3A6C2E0A04BF}" type="pres">
      <dgm:prSet presAssocID="{85C1D892-1F7B-4A9E-BFF3-F01D030F7820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D778ABED-92F0-451D-8402-0636C710B920}" type="pres">
      <dgm:prSet presAssocID="{85C1D892-1F7B-4A9E-BFF3-F01D030F782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1C4BFD0-E569-4290-BD6D-3E31BBB01834}" type="pres">
      <dgm:prSet presAssocID="{49F2E650-7FC1-439A-AA3A-954EFE8CCDAE}" presName="Name30" presStyleCnt="0"/>
      <dgm:spPr/>
      <dgm:t>
        <a:bodyPr/>
        <a:lstStyle/>
        <a:p>
          <a:endParaRPr lang="zh-CN" altLang="en-US"/>
        </a:p>
      </dgm:t>
    </dgm:pt>
    <dgm:pt modelId="{1BD23F92-E9B1-4740-BC64-EE21B8ACE115}" type="pres">
      <dgm:prSet presAssocID="{49F2E650-7FC1-439A-AA3A-954EFE8CCDAE}" presName="level2Shape" presStyleLbl="node2" presStyleIdx="2" presStyleCnt="3" custScaleX="129286"/>
      <dgm:spPr/>
      <dgm:t>
        <a:bodyPr/>
        <a:lstStyle/>
        <a:p>
          <a:endParaRPr lang="zh-CN" altLang="en-US"/>
        </a:p>
      </dgm:t>
    </dgm:pt>
    <dgm:pt modelId="{5D0E6AAE-1758-4D27-88AF-FA020D1105FB}" type="pres">
      <dgm:prSet presAssocID="{49F2E650-7FC1-439A-AA3A-954EFE8CCDAE}" presName="hierChild3" presStyleCnt="0"/>
      <dgm:spPr/>
      <dgm:t>
        <a:bodyPr/>
        <a:lstStyle/>
        <a:p>
          <a:endParaRPr lang="zh-CN" altLang="en-US"/>
        </a:p>
      </dgm:t>
    </dgm:pt>
    <dgm:pt modelId="{405D92D7-3A78-4D17-9DE0-B8C90DEF5419}" type="pres">
      <dgm:prSet presAssocID="{491F9F3C-DC49-4E75-B0A3-5CD95FBDF4FA}" presName="Name25" presStyleLbl="parChTrans1D3" presStyleIdx="2" presStyleCnt="6"/>
      <dgm:spPr/>
      <dgm:t>
        <a:bodyPr/>
        <a:lstStyle/>
        <a:p>
          <a:endParaRPr lang="zh-CN" altLang="en-US"/>
        </a:p>
      </dgm:t>
    </dgm:pt>
    <dgm:pt modelId="{E9A02B42-F0FD-4657-9BC2-856AE39FB1CC}" type="pres">
      <dgm:prSet presAssocID="{491F9F3C-DC49-4E75-B0A3-5CD95FBDF4FA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3624AAD8-168F-4CCE-B863-CA3053DE4C0E}" type="pres">
      <dgm:prSet presAssocID="{18F8DE2C-BF11-4D2F-B113-C5BB7EE635E9}" presName="Name30" presStyleCnt="0"/>
      <dgm:spPr/>
      <dgm:t>
        <a:bodyPr/>
        <a:lstStyle/>
        <a:p>
          <a:endParaRPr lang="zh-CN" altLang="en-US"/>
        </a:p>
      </dgm:t>
    </dgm:pt>
    <dgm:pt modelId="{9FE6B3C8-673A-40B2-B9C1-2574BD13B543}" type="pres">
      <dgm:prSet presAssocID="{18F8DE2C-BF11-4D2F-B113-C5BB7EE635E9}" presName="level2Shape" presStyleLbl="node3" presStyleIdx="2" presStyleCnt="6" custScaleX="158788"/>
      <dgm:spPr/>
      <dgm:t>
        <a:bodyPr/>
        <a:lstStyle/>
        <a:p>
          <a:endParaRPr lang="zh-CN" altLang="en-US"/>
        </a:p>
      </dgm:t>
    </dgm:pt>
    <dgm:pt modelId="{E95E732D-998D-40AC-98B9-C25119DE1D27}" type="pres">
      <dgm:prSet presAssocID="{18F8DE2C-BF11-4D2F-B113-C5BB7EE635E9}" presName="hierChild3" presStyleCnt="0"/>
      <dgm:spPr/>
      <dgm:t>
        <a:bodyPr/>
        <a:lstStyle/>
        <a:p>
          <a:endParaRPr lang="zh-CN" altLang="en-US"/>
        </a:p>
      </dgm:t>
    </dgm:pt>
    <dgm:pt modelId="{04A59E0C-EEA3-40C0-B697-71BF9018E659}" type="pres">
      <dgm:prSet presAssocID="{C3C5B7C4-491A-418A-B088-07823141E980}" presName="Name25" presStyleLbl="parChTrans1D3" presStyleIdx="3" presStyleCnt="6"/>
      <dgm:spPr/>
      <dgm:t>
        <a:bodyPr/>
        <a:lstStyle/>
        <a:p>
          <a:endParaRPr lang="zh-CN" altLang="en-US"/>
        </a:p>
      </dgm:t>
    </dgm:pt>
    <dgm:pt modelId="{0D0046BD-0245-4015-97CB-72081A251EB5}" type="pres">
      <dgm:prSet presAssocID="{C3C5B7C4-491A-418A-B088-07823141E980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D24C2CEE-C681-4F6A-AD8E-3954D3B3086A}" type="pres">
      <dgm:prSet presAssocID="{58CD01B9-D60D-4AC0-8161-3C1648D2FF5E}" presName="Name30" presStyleCnt="0"/>
      <dgm:spPr/>
      <dgm:t>
        <a:bodyPr/>
        <a:lstStyle/>
        <a:p>
          <a:endParaRPr lang="zh-CN" altLang="en-US"/>
        </a:p>
      </dgm:t>
    </dgm:pt>
    <dgm:pt modelId="{5B58BC82-99D2-436F-B0A6-140C97171345}" type="pres">
      <dgm:prSet presAssocID="{58CD01B9-D60D-4AC0-8161-3C1648D2FF5E}" presName="level2Shape" presStyleLbl="node3" presStyleIdx="3" presStyleCnt="6" custScaleX="158788"/>
      <dgm:spPr/>
      <dgm:t>
        <a:bodyPr/>
        <a:lstStyle/>
        <a:p>
          <a:endParaRPr lang="zh-CN" altLang="en-US"/>
        </a:p>
      </dgm:t>
    </dgm:pt>
    <dgm:pt modelId="{8EA33437-9D0F-4CC0-AC1F-F50590797CC6}" type="pres">
      <dgm:prSet presAssocID="{58CD01B9-D60D-4AC0-8161-3C1648D2FF5E}" presName="hierChild3" presStyleCnt="0"/>
      <dgm:spPr/>
      <dgm:t>
        <a:bodyPr/>
        <a:lstStyle/>
        <a:p>
          <a:endParaRPr lang="zh-CN" altLang="en-US"/>
        </a:p>
      </dgm:t>
    </dgm:pt>
    <dgm:pt modelId="{2838FEB0-2203-4993-A516-A393C9A46CF0}" type="pres">
      <dgm:prSet presAssocID="{B4AFAF71-B631-4FF7-B16A-5FA7C9418A2C}" presName="Name25" presStyleLbl="parChTrans1D3" presStyleIdx="4" presStyleCnt="6"/>
      <dgm:spPr/>
      <dgm:t>
        <a:bodyPr/>
        <a:lstStyle/>
        <a:p>
          <a:endParaRPr lang="zh-CN" altLang="en-US"/>
        </a:p>
      </dgm:t>
    </dgm:pt>
    <dgm:pt modelId="{D1B7F5F6-069D-4A45-960C-6DEB5BBB54DA}" type="pres">
      <dgm:prSet presAssocID="{B4AFAF71-B631-4FF7-B16A-5FA7C9418A2C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512D140D-6262-41B1-B0F8-7DE5D777BD24}" type="pres">
      <dgm:prSet presAssocID="{5E6657D8-08CE-4C8F-8776-1B34DF1ABAA0}" presName="Name30" presStyleCnt="0"/>
      <dgm:spPr/>
      <dgm:t>
        <a:bodyPr/>
        <a:lstStyle/>
        <a:p>
          <a:endParaRPr lang="zh-CN" altLang="en-US"/>
        </a:p>
      </dgm:t>
    </dgm:pt>
    <dgm:pt modelId="{CF2CF057-875A-45AC-91B3-08640086A5E1}" type="pres">
      <dgm:prSet presAssocID="{5E6657D8-08CE-4C8F-8776-1B34DF1ABAA0}" presName="level2Shape" presStyleLbl="node3" presStyleIdx="4" presStyleCnt="6" custScaleX="158788"/>
      <dgm:spPr/>
      <dgm:t>
        <a:bodyPr/>
        <a:lstStyle/>
        <a:p>
          <a:endParaRPr lang="zh-CN" altLang="en-US"/>
        </a:p>
      </dgm:t>
    </dgm:pt>
    <dgm:pt modelId="{584B8B1B-670E-48D7-9215-F6B25905C055}" type="pres">
      <dgm:prSet presAssocID="{5E6657D8-08CE-4C8F-8776-1B34DF1ABAA0}" presName="hierChild3" presStyleCnt="0"/>
      <dgm:spPr/>
      <dgm:t>
        <a:bodyPr/>
        <a:lstStyle/>
        <a:p>
          <a:endParaRPr lang="zh-CN" altLang="en-US"/>
        </a:p>
      </dgm:t>
    </dgm:pt>
    <dgm:pt modelId="{D2CDAD20-D322-4168-9E35-4B0D2C80D56B}" type="pres">
      <dgm:prSet presAssocID="{4D734172-10B2-4EB4-B81D-AC676DF0BE7A}" presName="Name25" presStyleLbl="parChTrans1D3" presStyleIdx="5" presStyleCnt="6"/>
      <dgm:spPr/>
      <dgm:t>
        <a:bodyPr/>
        <a:lstStyle/>
        <a:p>
          <a:endParaRPr lang="zh-CN" altLang="en-US"/>
        </a:p>
      </dgm:t>
    </dgm:pt>
    <dgm:pt modelId="{3F979C0F-2895-47E1-B68E-2D10EF585040}" type="pres">
      <dgm:prSet presAssocID="{4D734172-10B2-4EB4-B81D-AC676DF0BE7A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482251CB-599B-4A8B-A5C4-62F1088DBC5F}" type="pres">
      <dgm:prSet presAssocID="{5ED2DEF7-A192-4C52-899F-22039CA243E4}" presName="Name30" presStyleCnt="0"/>
      <dgm:spPr/>
      <dgm:t>
        <a:bodyPr/>
        <a:lstStyle/>
        <a:p>
          <a:endParaRPr lang="zh-CN" altLang="en-US"/>
        </a:p>
      </dgm:t>
    </dgm:pt>
    <dgm:pt modelId="{BCA9AA70-8607-42A3-AE41-72432EF9BF81}" type="pres">
      <dgm:prSet presAssocID="{5ED2DEF7-A192-4C52-899F-22039CA243E4}" presName="level2Shape" presStyleLbl="node3" presStyleIdx="5" presStyleCnt="6" custScaleX="158788"/>
      <dgm:spPr/>
      <dgm:t>
        <a:bodyPr/>
        <a:lstStyle/>
        <a:p>
          <a:endParaRPr lang="zh-CN" altLang="en-US"/>
        </a:p>
      </dgm:t>
    </dgm:pt>
    <dgm:pt modelId="{7DDF3CF9-C6DC-401C-B47D-25CEB6DE8D9F}" type="pres">
      <dgm:prSet presAssocID="{5ED2DEF7-A192-4C52-899F-22039CA243E4}" presName="hierChild3" presStyleCnt="0"/>
      <dgm:spPr/>
      <dgm:t>
        <a:bodyPr/>
        <a:lstStyle/>
        <a:p>
          <a:endParaRPr lang="zh-CN" altLang="en-US"/>
        </a:p>
      </dgm:t>
    </dgm:pt>
    <dgm:pt modelId="{42352EC3-A1C0-4626-9DDC-C22C1606B569}" type="pres">
      <dgm:prSet presAssocID="{3BDB022A-6120-4167-92B8-9C5AD29E59BB}" presName="bgShapesFlow" presStyleCnt="0"/>
      <dgm:spPr/>
      <dgm:t>
        <a:bodyPr/>
        <a:lstStyle/>
        <a:p>
          <a:endParaRPr lang="zh-CN" altLang="en-US"/>
        </a:p>
      </dgm:t>
    </dgm:pt>
    <dgm:pt modelId="{99858FB8-10A2-4812-AB00-439CC17F151C}" type="pres">
      <dgm:prSet presAssocID="{F347D527-1EC3-49A1-B20C-AB3A4088F61D}" presName="rectComp" presStyleCnt="0"/>
      <dgm:spPr/>
      <dgm:t>
        <a:bodyPr/>
        <a:lstStyle/>
        <a:p>
          <a:endParaRPr lang="zh-CN" altLang="en-US"/>
        </a:p>
      </dgm:t>
    </dgm:pt>
    <dgm:pt modelId="{80FA8814-79E4-48FB-A3B1-2752925B235B}" type="pres">
      <dgm:prSet presAssocID="{F347D527-1EC3-49A1-B20C-AB3A4088F61D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6026DF26-334C-433F-B2FB-699932F84B55}" type="pres">
      <dgm:prSet presAssocID="{F347D527-1EC3-49A1-B20C-AB3A4088F61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AE3E6E-7EDB-4DDD-BA67-7B6B0D156B46}" type="pres">
      <dgm:prSet presAssocID="{F347D527-1EC3-49A1-B20C-AB3A4088F61D}" presName="spComp" presStyleCnt="0"/>
      <dgm:spPr/>
      <dgm:t>
        <a:bodyPr/>
        <a:lstStyle/>
        <a:p>
          <a:endParaRPr lang="zh-CN" altLang="en-US"/>
        </a:p>
      </dgm:t>
    </dgm:pt>
    <dgm:pt modelId="{2ACD1BB0-5B98-430C-B374-FC32974E7AF2}" type="pres">
      <dgm:prSet presAssocID="{F347D527-1EC3-49A1-B20C-AB3A4088F61D}" presName="hSp" presStyleCnt="0"/>
      <dgm:spPr/>
      <dgm:t>
        <a:bodyPr/>
        <a:lstStyle/>
        <a:p>
          <a:endParaRPr lang="zh-CN" altLang="en-US"/>
        </a:p>
      </dgm:t>
    </dgm:pt>
    <dgm:pt modelId="{8955FE32-E14C-48EE-A055-81AC2EF959B4}" type="pres">
      <dgm:prSet presAssocID="{6319D722-A1F2-467C-A54D-BAF305802776}" presName="rectComp" presStyleCnt="0"/>
      <dgm:spPr/>
      <dgm:t>
        <a:bodyPr/>
        <a:lstStyle/>
        <a:p>
          <a:endParaRPr lang="zh-CN" altLang="en-US"/>
        </a:p>
      </dgm:t>
    </dgm:pt>
    <dgm:pt modelId="{AB2E082A-90AE-4D76-9A63-45CBCF2B93A2}" type="pres">
      <dgm:prSet presAssocID="{6319D722-A1F2-467C-A54D-BAF305802776}" presName="bgRect" presStyleLbl="bgShp" presStyleIdx="1" presStyleCnt="3" custScaleX="121801"/>
      <dgm:spPr/>
      <dgm:t>
        <a:bodyPr/>
        <a:lstStyle/>
        <a:p>
          <a:endParaRPr lang="zh-CN" altLang="en-US"/>
        </a:p>
      </dgm:t>
    </dgm:pt>
    <dgm:pt modelId="{3F45B93F-5B26-45C0-A9A5-B8375F0447A4}" type="pres">
      <dgm:prSet presAssocID="{6319D722-A1F2-467C-A54D-BAF305802776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8EFC2E-E406-44B7-A702-3305071A59E4}" type="pres">
      <dgm:prSet presAssocID="{6319D722-A1F2-467C-A54D-BAF305802776}" presName="spComp" presStyleCnt="0"/>
      <dgm:spPr/>
      <dgm:t>
        <a:bodyPr/>
        <a:lstStyle/>
        <a:p>
          <a:endParaRPr lang="zh-CN" altLang="en-US"/>
        </a:p>
      </dgm:t>
    </dgm:pt>
    <dgm:pt modelId="{9AD7392B-E7EB-4875-9928-BAB2ECE22489}" type="pres">
      <dgm:prSet presAssocID="{6319D722-A1F2-467C-A54D-BAF305802776}" presName="hSp" presStyleCnt="0"/>
      <dgm:spPr/>
      <dgm:t>
        <a:bodyPr/>
        <a:lstStyle/>
        <a:p>
          <a:endParaRPr lang="zh-CN" altLang="en-US"/>
        </a:p>
      </dgm:t>
    </dgm:pt>
    <dgm:pt modelId="{EBE4F109-268B-47A1-BF07-00E81DA5DB46}" type="pres">
      <dgm:prSet presAssocID="{8909CA5E-44DE-483A-A144-7C45522F202C}" presName="rectComp" presStyleCnt="0"/>
      <dgm:spPr/>
      <dgm:t>
        <a:bodyPr/>
        <a:lstStyle/>
        <a:p>
          <a:endParaRPr lang="zh-CN" altLang="en-US"/>
        </a:p>
      </dgm:t>
    </dgm:pt>
    <dgm:pt modelId="{087F9301-27B5-4A00-876A-BAC844CDB2F1}" type="pres">
      <dgm:prSet presAssocID="{8909CA5E-44DE-483A-A144-7C45522F202C}" presName="bgRect" presStyleLbl="bgShp" presStyleIdx="2" presStyleCnt="3" custScaleX="146657"/>
      <dgm:spPr/>
      <dgm:t>
        <a:bodyPr/>
        <a:lstStyle/>
        <a:p>
          <a:endParaRPr lang="zh-CN" altLang="en-US"/>
        </a:p>
      </dgm:t>
    </dgm:pt>
    <dgm:pt modelId="{EC598ECD-49C9-4C8E-88EE-0005493C99CE}" type="pres">
      <dgm:prSet presAssocID="{8909CA5E-44DE-483A-A144-7C45522F202C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6B14FF-2E17-4D59-BAFE-8FA9FCDD0643}" srcId="{2BB705E2-3628-4233-8018-40100880074E}" destId="{6FBB3038-08F5-4DD7-8B42-6D78CD131762}" srcOrd="0" destOrd="0" parTransId="{7F806CAD-0FEB-4E03-A4B3-78A46F87B092}" sibTransId="{60EAD443-F38C-4B43-A3B5-8F1B6EBFDD4F}"/>
    <dgm:cxn modelId="{9A1C5243-74E7-411B-8AD1-A7F5679D186B}" type="presOf" srcId="{E6C31A46-7641-4A5A-951E-7A2E1FF35684}" destId="{5815D22C-B6CA-4ECD-9917-10AF676FB479}" srcOrd="1" destOrd="0" presId="urn:microsoft.com/office/officeart/2005/8/layout/hierarchy5"/>
    <dgm:cxn modelId="{3D5DF71D-C981-4311-A36D-0E46DA5CFFD3}" type="presOf" srcId="{C3C5B7C4-491A-418A-B088-07823141E980}" destId="{04A59E0C-EEA3-40C0-B697-71BF9018E659}" srcOrd="0" destOrd="0" presId="urn:microsoft.com/office/officeart/2005/8/layout/hierarchy5"/>
    <dgm:cxn modelId="{E943A247-C065-42F0-BFE5-CFE56D4A680E}" type="presOf" srcId="{85C1D892-1F7B-4A9E-BFF3-F01D030F7820}" destId="{D0697566-A97D-4423-908B-3A6C2E0A04BF}" srcOrd="0" destOrd="0" presId="urn:microsoft.com/office/officeart/2005/8/layout/hierarchy5"/>
    <dgm:cxn modelId="{4C4A4799-5DFF-4193-9943-91588B20EB6B}" srcId="{49F2E650-7FC1-439A-AA3A-954EFE8CCDAE}" destId="{18F8DE2C-BF11-4D2F-B113-C5BB7EE635E9}" srcOrd="0" destOrd="0" parTransId="{491F9F3C-DC49-4E75-B0A3-5CD95FBDF4FA}" sibTransId="{8D4EE99C-8661-41E3-8912-778045E65430}"/>
    <dgm:cxn modelId="{424504FB-6B90-4992-B8EC-62B1F4AFAE47}" type="presOf" srcId="{49F2E650-7FC1-439A-AA3A-954EFE8CCDAE}" destId="{1BD23F92-E9B1-4740-BC64-EE21B8ACE115}" srcOrd="0" destOrd="0" presId="urn:microsoft.com/office/officeart/2005/8/layout/hierarchy5"/>
    <dgm:cxn modelId="{F34F70C1-14DA-47D6-9CE9-091E10156F37}" type="presOf" srcId="{5E6657D8-08CE-4C8F-8776-1B34DF1ABAA0}" destId="{CF2CF057-875A-45AC-91B3-08640086A5E1}" srcOrd="0" destOrd="0" presId="urn:microsoft.com/office/officeart/2005/8/layout/hierarchy5"/>
    <dgm:cxn modelId="{F13517C3-200F-4726-9C1B-7F88B221C320}" type="presOf" srcId="{491F9F3C-DC49-4E75-B0A3-5CD95FBDF4FA}" destId="{405D92D7-3A78-4D17-9DE0-B8C90DEF5419}" srcOrd="0" destOrd="0" presId="urn:microsoft.com/office/officeart/2005/8/layout/hierarchy5"/>
    <dgm:cxn modelId="{FA6D39D4-BA70-421D-A9F1-8788BFEC71DE}" type="presOf" srcId="{96F3719E-FB86-4CB7-A1A5-539A66B31AE7}" destId="{D9AFCD44-C0B8-44A6-A395-B7A75720D6C3}" srcOrd="0" destOrd="0" presId="urn:microsoft.com/office/officeart/2005/8/layout/hierarchy5"/>
    <dgm:cxn modelId="{2DB8A4A7-4CF3-44F2-9CE8-3EADDB6584A8}" type="presOf" srcId="{B793B9EC-A5C5-47B9-8554-199650AE6F19}" destId="{10114CBC-CC31-49FC-85E9-E757C3A339EC}" srcOrd="0" destOrd="0" presId="urn:microsoft.com/office/officeart/2005/8/layout/hierarchy5"/>
    <dgm:cxn modelId="{A1A345AB-D194-4A33-9695-9E15AD639750}" srcId="{2BB705E2-3628-4233-8018-40100880074E}" destId="{49F2E650-7FC1-439A-AA3A-954EFE8CCDAE}" srcOrd="2" destOrd="0" parTransId="{85C1D892-1F7B-4A9E-BFF3-F01D030F7820}" sibTransId="{95F6F263-A78A-41A4-ACBF-8AF6EADB7EA6}"/>
    <dgm:cxn modelId="{49235A63-C6FF-4B6D-8766-3234DF0C8408}" type="presOf" srcId="{7F806CAD-0FEB-4E03-A4B3-78A46F87B092}" destId="{006995C1-21A7-4925-8E11-E228CD77D591}" srcOrd="1" destOrd="0" presId="urn:microsoft.com/office/officeart/2005/8/layout/hierarchy5"/>
    <dgm:cxn modelId="{D2BE9FA6-3FB2-4DFA-959A-7B4A869967A1}" type="presOf" srcId="{7F806CAD-0FEB-4E03-A4B3-78A46F87B092}" destId="{281F6F14-C89F-4032-A3CC-9B1E126B5F5B}" srcOrd="0" destOrd="0" presId="urn:microsoft.com/office/officeart/2005/8/layout/hierarchy5"/>
    <dgm:cxn modelId="{1F73FF2B-D3C5-423C-B6EF-A899FE70F16E}" type="presOf" srcId="{491F9F3C-DC49-4E75-B0A3-5CD95FBDF4FA}" destId="{E9A02B42-F0FD-4657-9BC2-856AE39FB1CC}" srcOrd="1" destOrd="0" presId="urn:microsoft.com/office/officeart/2005/8/layout/hierarchy5"/>
    <dgm:cxn modelId="{B5D30E95-0DFD-4FB0-851C-238B202EE0C7}" srcId="{2BB705E2-3628-4233-8018-40100880074E}" destId="{B793B9EC-A5C5-47B9-8554-199650AE6F19}" srcOrd="1" destOrd="0" parTransId="{E6C31A46-7641-4A5A-951E-7A2E1FF35684}" sibTransId="{CC550E07-DB62-42BF-8392-6A5128E3CB8C}"/>
    <dgm:cxn modelId="{1F508AAA-B0DB-4A94-9DF6-916655743249}" type="presOf" srcId="{F347D527-1EC3-49A1-B20C-AB3A4088F61D}" destId="{6026DF26-334C-433F-B2FB-699932F84B55}" srcOrd="1" destOrd="0" presId="urn:microsoft.com/office/officeart/2005/8/layout/hierarchy5"/>
    <dgm:cxn modelId="{E35648D0-64FF-45E7-9533-25EEFA81DFF6}" type="presOf" srcId="{6FBB3038-08F5-4DD7-8B42-6D78CD131762}" destId="{BAF4E5AD-95DA-48A3-B710-1371750DA3AD}" srcOrd="0" destOrd="0" presId="urn:microsoft.com/office/officeart/2005/8/layout/hierarchy5"/>
    <dgm:cxn modelId="{B664A89A-B982-4594-AD74-DE14824E18FB}" type="presOf" srcId="{88A7455F-D993-48B3-8A7E-63FA78D30895}" destId="{5F5E7659-E69A-4B0E-BD64-F5E7BD307EAD}" srcOrd="0" destOrd="0" presId="urn:microsoft.com/office/officeart/2005/8/layout/hierarchy5"/>
    <dgm:cxn modelId="{4BE8E018-CBC5-4082-9230-4C8B116698CF}" type="presOf" srcId="{6319D722-A1F2-467C-A54D-BAF305802776}" destId="{3F45B93F-5B26-45C0-A9A5-B8375F0447A4}" srcOrd="1" destOrd="0" presId="urn:microsoft.com/office/officeart/2005/8/layout/hierarchy5"/>
    <dgm:cxn modelId="{7AE5F48E-5FF0-4D5B-A337-CDBF63BCED91}" type="presOf" srcId="{E6C31A46-7641-4A5A-951E-7A2E1FF35684}" destId="{FF920E76-513F-47C9-B811-79C6EC809AA1}" srcOrd="0" destOrd="0" presId="urn:microsoft.com/office/officeart/2005/8/layout/hierarchy5"/>
    <dgm:cxn modelId="{EE0DBBA9-E6E4-496E-814C-C3EE76CD0679}" type="presOf" srcId="{3769CB42-0521-4A25-8E7F-4CD3650F3920}" destId="{B30DF5C7-D91E-4417-9E06-B0347883A5E9}" srcOrd="0" destOrd="0" presId="urn:microsoft.com/office/officeart/2005/8/layout/hierarchy5"/>
    <dgm:cxn modelId="{C7172854-B68B-450D-9D60-A53740356438}" type="presOf" srcId="{5ED2DEF7-A192-4C52-899F-22039CA243E4}" destId="{BCA9AA70-8607-42A3-AE41-72432EF9BF81}" srcOrd="0" destOrd="0" presId="urn:microsoft.com/office/officeart/2005/8/layout/hierarchy5"/>
    <dgm:cxn modelId="{B4D738C8-162C-40D7-ACAC-1E6C3333BF82}" srcId="{49F2E650-7FC1-439A-AA3A-954EFE8CCDAE}" destId="{58CD01B9-D60D-4AC0-8161-3C1648D2FF5E}" srcOrd="1" destOrd="0" parTransId="{C3C5B7C4-491A-418A-B088-07823141E980}" sibTransId="{D40F3E3A-3C52-48E3-8F5F-C3FB38CFF760}"/>
    <dgm:cxn modelId="{021051AA-2FBA-44ED-9ED0-FD92E596D8FD}" type="presOf" srcId="{88A7455F-D993-48B3-8A7E-63FA78D30895}" destId="{A87FB681-DE80-4537-A4E4-659298E3484B}" srcOrd="1" destOrd="0" presId="urn:microsoft.com/office/officeart/2005/8/layout/hierarchy5"/>
    <dgm:cxn modelId="{A45D4816-36FB-4E73-B5FB-A2782F9EA8EE}" type="presOf" srcId="{18F8DE2C-BF11-4D2F-B113-C5BB7EE635E9}" destId="{9FE6B3C8-673A-40B2-B9C1-2574BD13B543}" srcOrd="0" destOrd="0" presId="urn:microsoft.com/office/officeart/2005/8/layout/hierarchy5"/>
    <dgm:cxn modelId="{1327FDFB-4E73-47DC-85FE-FB1E92533C9B}" srcId="{3BDB022A-6120-4167-92B8-9C5AD29E59BB}" destId="{F347D527-1EC3-49A1-B20C-AB3A4088F61D}" srcOrd="1" destOrd="0" parTransId="{F8274544-430F-4EC5-854A-8EA29E0E7760}" sibTransId="{FC80223E-633F-4DC1-9384-5FBAC95FDAE4}"/>
    <dgm:cxn modelId="{6F3772B3-E886-4256-A27E-03AF2702A24D}" srcId="{49F2E650-7FC1-439A-AA3A-954EFE8CCDAE}" destId="{5ED2DEF7-A192-4C52-899F-22039CA243E4}" srcOrd="3" destOrd="0" parTransId="{4D734172-10B2-4EB4-B81D-AC676DF0BE7A}" sibTransId="{B7992C76-2AA1-46D7-AF1F-C655554E7F66}"/>
    <dgm:cxn modelId="{31FC1CF3-16C7-4DFC-8933-2CE1DBB741E2}" srcId="{3BDB022A-6120-4167-92B8-9C5AD29E59BB}" destId="{8909CA5E-44DE-483A-A144-7C45522F202C}" srcOrd="3" destOrd="0" parTransId="{87A1FF70-C5A9-452E-B750-D44E8AD20F8D}" sibTransId="{2A63E4D1-1F48-444A-B955-B34151A01103}"/>
    <dgm:cxn modelId="{A306B16D-90D9-409C-A094-781D46A2FADA}" type="presOf" srcId="{F347D527-1EC3-49A1-B20C-AB3A4088F61D}" destId="{80FA8814-79E4-48FB-A3B1-2752925B235B}" srcOrd="0" destOrd="0" presId="urn:microsoft.com/office/officeart/2005/8/layout/hierarchy5"/>
    <dgm:cxn modelId="{AFFB8378-D6F7-46AF-A0B8-9A2FE2B22715}" type="presOf" srcId="{2BB705E2-3628-4233-8018-40100880074E}" destId="{84DACCF1-AB79-4AB4-B2D7-E18788899BE2}" srcOrd="0" destOrd="0" presId="urn:microsoft.com/office/officeart/2005/8/layout/hierarchy5"/>
    <dgm:cxn modelId="{B3262BBE-0D48-45B3-838E-9362C7DA4210}" srcId="{3BDB022A-6120-4167-92B8-9C5AD29E59BB}" destId="{2BB705E2-3628-4233-8018-40100880074E}" srcOrd="0" destOrd="0" parTransId="{818412D3-B32F-4263-9561-CA2708125882}" sibTransId="{50F35C70-8A41-415A-B428-DE7A6C20C54E}"/>
    <dgm:cxn modelId="{DC9E3C82-3D0A-492C-A63E-BFE40DAEF339}" type="presOf" srcId="{4D734172-10B2-4EB4-B81D-AC676DF0BE7A}" destId="{3F979C0F-2895-47E1-B68E-2D10EF585040}" srcOrd="1" destOrd="0" presId="urn:microsoft.com/office/officeart/2005/8/layout/hierarchy5"/>
    <dgm:cxn modelId="{8687E2D6-5C10-425C-B4B3-A115D946C737}" type="presOf" srcId="{3BDB022A-6120-4167-92B8-9C5AD29E59BB}" destId="{7C586724-AFFC-4692-A1CA-C1536939FEFC}" srcOrd="0" destOrd="0" presId="urn:microsoft.com/office/officeart/2005/8/layout/hierarchy5"/>
    <dgm:cxn modelId="{3A038D94-D1BD-414E-8410-02390B61447F}" type="presOf" srcId="{C3C5B7C4-491A-418A-B088-07823141E980}" destId="{0D0046BD-0245-4015-97CB-72081A251EB5}" srcOrd="1" destOrd="0" presId="urn:microsoft.com/office/officeart/2005/8/layout/hierarchy5"/>
    <dgm:cxn modelId="{66611C15-3192-4FF1-A4D9-0709EBC973CF}" type="presOf" srcId="{8909CA5E-44DE-483A-A144-7C45522F202C}" destId="{087F9301-27B5-4A00-876A-BAC844CDB2F1}" srcOrd="0" destOrd="0" presId="urn:microsoft.com/office/officeart/2005/8/layout/hierarchy5"/>
    <dgm:cxn modelId="{C3E46408-452E-493A-9D7D-A5C57A8D28F0}" type="presOf" srcId="{C5591D12-58F2-4B7F-BFAA-CF3645170567}" destId="{BFB3EAAA-A2A4-487C-8B2E-2422B33229D2}" srcOrd="0" destOrd="0" presId="urn:microsoft.com/office/officeart/2005/8/layout/hierarchy5"/>
    <dgm:cxn modelId="{3D02FD04-988E-41CB-9A26-97EC5AE23507}" srcId="{6FBB3038-08F5-4DD7-8B42-6D78CD131762}" destId="{96F3719E-FB86-4CB7-A1A5-539A66B31AE7}" srcOrd="0" destOrd="0" parTransId="{C5591D12-58F2-4B7F-BFAA-CF3645170567}" sibTransId="{266BF585-616C-4F3B-81EF-AA1C4052C6FA}"/>
    <dgm:cxn modelId="{41FF4DEB-F84C-4C94-9B7C-FF34EEA29A42}" type="presOf" srcId="{6319D722-A1F2-467C-A54D-BAF305802776}" destId="{AB2E082A-90AE-4D76-9A63-45CBCF2B93A2}" srcOrd="0" destOrd="0" presId="urn:microsoft.com/office/officeart/2005/8/layout/hierarchy5"/>
    <dgm:cxn modelId="{7620F6C3-4783-44EB-9D92-48EF604DD3DD}" type="presOf" srcId="{4D734172-10B2-4EB4-B81D-AC676DF0BE7A}" destId="{D2CDAD20-D322-4168-9E35-4B0D2C80D56B}" srcOrd="0" destOrd="0" presId="urn:microsoft.com/office/officeart/2005/8/layout/hierarchy5"/>
    <dgm:cxn modelId="{CFBC4EC1-3062-4060-9271-FD68CBED6EB5}" type="presOf" srcId="{B4AFAF71-B631-4FF7-B16A-5FA7C9418A2C}" destId="{2838FEB0-2203-4993-A516-A393C9A46CF0}" srcOrd="0" destOrd="0" presId="urn:microsoft.com/office/officeart/2005/8/layout/hierarchy5"/>
    <dgm:cxn modelId="{57EFBDCC-5253-4252-A7AA-328F4D7C7428}" type="presOf" srcId="{85C1D892-1F7B-4A9E-BFF3-F01D030F7820}" destId="{D778ABED-92F0-451D-8402-0636C710B920}" srcOrd="1" destOrd="0" presId="urn:microsoft.com/office/officeart/2005/8/layout/hierarchy5"/>
    <dgm:cxn modelId="{DCA66F59-AA8C-4787-91C6-F1B7DEECDD30}" type="presOf" srcId="{C5591D12-58F2-4B7F-BFAA-CF3645170567}" destId="{FB3E412D-2CF4-431C-8080-AA9118836A93}" srcOrd="1" destOrd="0" presId="urn:microsoft.com/office/officeart/2005/8/layout/hierarchy5"/>
    <dgm:cxn modelId="{3B2AE477-D4FE-428A-A0B8-849A38BDF17C}" srcId="{3BDB022A-6120-4167-92B8-9C5AD29E59BB}" destId="{6319D722-A1F2-467C-A54D-BAF305802776}" srcOrd="2" destOrd="0" parTransId="{A6E806BC-C0C8-4E65-8660-481E4EB5AC4C}" sibTransId="{01449EA1-939A-4AED-9B2A-E0E06F98AA96}"/>
    <dgm:cxn modelId="{630D7990-45C0-4AFA-ADB1-53BF25C69353}" type="presOf" srcId="{58CD01B9-D60D-4AC0-8161-3C1648D2FF5E}" destId="{5B58BC82-99D2-436F-B0A6-140C97171345}" srcOrd="0" destOrd="0" presId="urn:microsoft.com/office/officeart/2005/8/layout/hierarchy5"/>
    <dgm:cxn modelId="{35C883E4-EB49-4450-9CB1-303E0CBA2D78}" type="presOf" srcId="{8909CA5E-44DE-483A-A144-7C45522F202C}" destId="{EC598ECD-49C9-4C8E-88EE-0005493C99CE}" srcOrd="1" destOrd="0" presId="urn:microsoft.com/office/officeart/2005/8/layout/hierarchy5"/>
    <dgm:cxn modelId="{C7AD33DE-28A0-49E2-B475-056221E63A04}" type="presOf" srcId="{B4AFAF71-B631-4FF7-B16A-5FA7C9418A2C}" destId="{D1B7F5F6-069D-4A45-960C-6DEB5BBB54DA}" srcOrd="1" destOrd="0" presId="urn:microsoft.com/office/officeart/2005/8/layout/hierarchy5"/>
    <dgm:cxn modelId="{5F14AC96-2625-4376-A934-3DF39961E0E1}" srcId="{B793B9EC-A5C5-47B9-8554-199650AE6F19}" destId="{3769CB42-0521-4A25-8E7F-4CD3650F3920}" srcOrd="0" destOrd="0" parTransId="{88A7455F-D993-48B3-8A7E-63FA78D30895}" sibTransId="{61657F31-EF10-4045-9031-73FB0914BFEF}"/>
    <dgm:cxn modelId="{1E020866-6A8E-4025-A9F4-E5F1EF115DDC}" srcId="{49F2E650-7FC1-439A-AA3A-954EFE8CCDAE}" destId="{5E6657D8-08CE-4C8F-8776-1B34DF1ABAA0}" srcOrd="2" destOrd="0" parTransId="{B4AFAF71-B631-4FF7-B16A-5FA7C9418A2C}" sibTransId="{7B9275D8-9C95-43B6-BD2E-DBED53698112}"/>
    <dgm:cxn modelId="{662ABEB6-E9F9-4331-86A2-228FC00665E5}" type="presParOf" srcId="{7C586724-AFFC-4692-A1CA-C1536939FEFC}" destId="{D7C82D61-5416-4FE6-B6FB-871EB3858846}" srcOrd="0" destOrd="0" presId="urn:microsoft.com/office/officeart/2005/8/layout/hierarchy5"/>
    <dgm:cxn modelId="{BE73D59B-6944-46BD-8247-160BBE73D598}" type="presParOf" srcId="{D7C82D61-5416-4FE6-B6FB-871EB3858846}" destId="{C61994EF-1AAC-403B-B7AC-4908A1C5F073}" srcOrd="0" destOrd="0" presId="urn:microsoft.com/office/officeart/2005/8/layout/hierarchy5"/>
    <dgm:cxn modelId="{A870ABD7-6E0B-4EF1-9066-03C69D00E3F2}" type="presParOf" srcId="{D7C82D61-5416-4FE6-B6FB-871EB3858846}" destId="{2395410F-2FE9-4ED0-8194-D3079C4A32B6}" srcOrd="1" destOrd="0" presId="urn:microsoft.com/office/officeart/2005/8/layout/hierarchy5"/>
    <dgm:cxn modelId="{3E01691F-D8D5-414A-A7CB-0772C7A986DD}" type="presParOf" srcId="{2395410F-2FE9-4ED0-8194-D3079C4A32B6}" destId="{54ABDEDA-E7BE-4CEC-B372-DA24F52E18E9}" srcOrd="0" destOrd="0" presId="urn:microsoft.com/office/officeart/2005/8/layout/hierarchy5"/>
    <dgm:cxn modelId="{0232D040-6C1A-4A6C-8722-B067117193A8}" type="presParOf" srcId="{54ABDEDA-E7BE-4CEC-B372-DA24F52E18E9}" destId="{84DACCF1-AB79-4AB4-B2D7-E18788899BE2}" srcOrd="0" destOrd="0" presId="urn:microsoft.com/office/officeart/2005/8/layout/hierarchy5"/>
    <dgm:cxn modelId="{A43E27A5-8362-402D-BFF4-9870846126D5}" type="presParOf" srcId="{54ABDEDA-E7BE-4CEC-B372-DA24F52E18E9}" destId="{AE086C5A-8D42-4C8C-98CE-4D5E792F32D1}" srcOrd="1" destOrd="0" presId="urn:microsoft.com/office/officeart/2005/8/layout/hierarchy5"/>
    <dgm:cxn modelId="{DCD6BB18-C00D-45B6-BC4F-637E27D589C5}" type="presParOf" srcId="{AE086C5A-8D42-4C8C-98CE-4D5E792F32D1}" destId="{281F6F14-C89F-4032-A3CC-9B1E126B5F5B}" srcOrd="0" destOrd="0" presId="urn:microsoft.com/office/officeart/2005/8/layout/hierarchy5"/>
    <dgm:cxn modelId="{917763BE-7F0B-4322-96DE-79DC47B905AA}" type="presParOf" srcId="{281F6F14-C89F-4032-A3CC-9B1E126B5F5B}" destId="{006995C1-21A7-4925-8E11-E228CD77D591}" srcOrd="0" destOrd="0" presId="urn:microsoft.com/office/officeart/2005/8/layout/hierarchy5"/>
    <dgm:cxn modelId="{9E433527-242E-416C-9C8F-7C901CE879D0}" type="presParOf" srcId="{AE086C5A-8D42-4C8C-98CE-4D5E792F32D1}" destId="{AE97A12E-D6B4-4F80-8D48-4D7DA17BAB4A}" srcOrd="1" destOrd="0" presId="urn:microsoft.com/office/officeart/2005/8/layout/hierarchy5"/>
    <dgm:cxn modelId="{DC8B913E-905E-4937-B71D-4225CAECBABB}" type="presParOf" srcId="{AE97A12E-D6B4-4F80-8D48-4D7DA17BAB4A}" destId="{BAF4E5AD-95DA-48A3-B710-1371750DA3AD}" srcOrd="0" destOrd="0" presId="urn:microsoft.com/office/officeart/2005/8/layout/hierarchy5"/>
    <dgm:cxn modelId="{99625EE3-B8C8-48CE-A219-D866C3E57F8E}" type="presParOf" srcId="{AE97A12E-D6B4-4F80-8D48-4D7DA17BAB4A}" destId="{E269D765-DA31-4D36-89F4-61A3F60E1F65}" srcOrd="1" destOrd="0" presId="urn:microsoft.com/office/officeart/2005/8/layout/hierarchy5"/>
    <dgm:cxn modelId="{74938280-9510-4C4A-ABEF-AB2C761EC6E7}" type="presParOf" srcId="{E269D765-DA31-4D36-89F4-61A3F60E1F65}" destId="{BFB3EAAA-A2A4-487C-8B2E-2422B33229D2}" srcOrd="0" destOrd="0" presId="urn:microsoft.com/office/officeart/2005/8/layout/hierarchy5"/>
    <dgm:cxn modelId="{201E9353-169F-40A4-8D93-8CC501F9E03E}" type="presParOf" srcId="{BFB3EAAA-A2A4-487C-8B2E-2422B33229D2}" destId="{FB3E412D-2CF4-431C-8080-AA9118836A93}" srcOrd="0" destOrd="0" presId="urn:microsoft.com/office/officeart/2005/8/layout/hierarchy5"/>
    <dgm:cxn modelId="{D86982AF-FF0C-470F-8862-DC488A7901F4}" type="presParOf" srcId="{E269D765-DA31-4D36-89F4-61A3F60E1F65}" destId="{DD27A455-0E05-449E-9969-4AECE43F8AF2}" srcOrd="1" destOrd="0" presId="urn:microsoft.com/office/officeart/2005/8/layout/hierarchy5"/>
    <dgm:cxn modelId="{CB0E952D-5BD7-40C3-A61F-CC1A393E4ADA}" type="presParOf" srcId="{DD27A455-0E05-449E-9969-4AECE43F8AF2}" destId="{D9AFCD44-C0B8-44A6-A395-B7A75720D6C3}" srcOrd="0" destOrd="0" presId="urn:microsoft.com/office/officeart/2005/8/layout/hierarchy5"/>
    <dgm:cxn modelId="{0637E95F-9429-42FA-9397-7FE23E6A2EA2}" type="presParOf" srcId="{DD27A455-0E05-449E-9969-4AECE43F8AF2}" destId="{32E800F6-64D7-44FD-84A7-9F9F2ECB120B}" srcOrd="1" destOrd="0" presId="urn:microsoft.com/office/officeart/2005/8/layout/hierarchy5"/>
    <dgm:cxn modelId="{6004C380-26C2-47AA-9560-59918367E805}" type="presParOf" srcId="{AE086C5A-8D42-4C8C-98CE-4D5E792F32D1}" destId="{FF920E76-513F-47C9-B811-79C6EC809AA1}" srcOrd="2" destOrd="0" presId="urn:microsoft.com/office/officeart/2005/8/layout/hierarchy5"/>
    <dgm:cxn modelId="{2E13184E-88C7-4E11-88DD-3DA376853199}" type="presParOf" srcId="{FF920E76-513F-47C9-B811-79C6EC809AA1}" destId="{5815D22C-B6CA-4ECD-9917-10AF676FB479}" srcOrd="0" destOrd="0" presId="urn:microsoft.com/office/officeart/2005/8/layout/hierarchy5"/>
    <dgm:cxn modelId="{22C3A7A5-6F28-4AA8-A420-302F757907C8}" type="presParOf" srcId="{AE086C5A-8D42-4C8C-98CE-4D5E792F32D1}" destId="{CEB8C357-2255-4A21-BA51-28417E8393C9}" srcOrd="3" destOrd="0" presId="urn:microsoft.com/office/officeart/2005/8/layout/hierarchy5"/>
    <dgm:cxn modelId="{0F0AD25E-2E46-4C8E-9B5A-F44312D8E8BF}" type="presParOf" srcId="{CEB8C357-2255-4A21-BA51-28417E8393C9}" destId="{10114CBC-CC31-49FC-85E9-E757C3A339EC}" srcOrd="0" destOrd="0" presId="urn:microsoft.com/office/officeart/2005/8/layout/hierarchy5"/>
    <dgm:cxn modelId="{C18A595E-1B6A-4ADB-8B46-296E7A913955}" type="presParOf" srcId="{CEB8C357-2255-4A21-BA51-28417E8393C9}" destId="{21AB8ED5-C1FD-422D-AFAA-00E806B9957D}" srcOrd="1" destOrd="0" presId="urn:microsoft.com/office/officeart/2005/8/layout/hierarchy5"/>
    <dgm:cxn modelId="{99EAB4B1-A550-407D-B1A3-5892294F8C0C}" type="presParOf" srcId="{21AB8ED5-C1FD-422D-AFAA-00E806B9957D}" destId="{5F5E7659-E69A-4B0E-BD64-F5E7BD307EAD}" srcOrd="0" destOrd="0" presId="urn:microsoft.com/office/officeart/2005/8/layout/hierarchy5"/>
    <dgm:cxn modelId="{BC5188BA-AA44-4B18-8725-E9A48A87D4F1}" type="presParOf" srcId="{5F5E7659-E69A-4B0E-BD64-F5E7BD307EAD}" destId="{A87FB681-DE80-4537-A4E4-659298E3484B}" srcOrd="0" destOrd="0" presId="urn:microsoft.com/office/officeart/2005/8/layout/hierarchy5"/>
    <dgm:cxn modelId="{BBF7BA77-C36A-413E-9272-2FBA989394CB}" type="presParOf" srcId="{21AB8ED5-C1FD-422D-AFAA-00E806B9957D}" destId="{3A5C9A30-B7DB-4480-A5D1-7F7A8589D180}" srcOrd="1" destOrd="0" presId="urn:microsoft.com/office/officeart/2005/8/layout/hierarchy5"/>
    <dgm:cxn modelId="{FB554439-EBEC-44C2-AFB8-D91890B03EDC}" type="presParOf" srcId="{3A5C9A30-B7DB-4480-A5D1-7F7A8589D180}" destId="{B30DF5C7-D91E-4417-9E06-B0347883A5E9}" srcOrd="0" destOrd="0" presId="urn:microsoft.com/office/officeart/2005/8/layout/hierarchy5"/>
    <dgm:cxn modelId="{35CFECE8-4BB5-4085-A456-2E19B640C18E}" type="presParOf" srcId="{3A5C9A30-B7DB-4480-A5D1-7F7A8589D180}" destId="{FEF619E1-2206-447B-88FF-47489503FF11}" srcOrd="1" destOrd="0" presId="urn:microsoft.com/office/officeart/2005/8/layout/hierarchy5"/>
    <dgm:cxn modelId="{D3BC0752-D089-45A8-9265-285B8C5F433E}" type="presParOf" srcId="{AE086C5A-8D42-4C8C-98CE-4D5E792F32D1}" destId="{D0697566-A97D-4423-908B-3A6C2E0A04BF}" srcOrd="4" destOrd="0" presId="urn:microsoft.com/office/officeart/2005/8/layout/hierarchy5"/>
    <dgm:cxn modelId="{6BA617C9-6766-48BB-ACEE-24245EF2FD6E}" type="presParOf" srcId="{D0697566-A97D-4423-908B-3A6C2E0A04BF}" destId="{D778ABED-92F0-451D-8402-0636C710B920}" srcOrd="0" destOrd="0" presId="urn:microsoft.com/office/officeart/2005/8/layout/hierarchy5"/>
    <dgm:cxn modelId="{8D465B5D-D1C1-4A46-AD77-9E59F32885EC}" type="presParOf" srcId="{AE086C5A-8D42-4C8C-98CE-4D5E792F32D1}" destId="{11C4BFD0-E569-4290-BD6D-3E31BBB01834}" srcOrd="5" destOrd="0" presId="urn:microsoft.com/office/officeart/2005/8/layout/hierarchy5"/>
    <dgm:cxn modelId="{1D542EEF-59DC-4827-BF2A-E44B97BB300E}" type="presParOf" srcId="{11C4BFD0-E569-4290-BD6D-3E31BBB01834}" destId="{1BD23F92-E9B1-4740-BC64-EE21B8ACE115}" srcOrd="0" destOrd="0" presId="urn:microsoft.com/office/officeart/2005/8/layout/hierarchy5"/>
    <dgm:cxn modelId="{2802B9D8-A242-4ED9-80EC-B84E43E642F2}" type="presParOf" srcId="{11C4BFD0-E569-4290-BD6D-3E31BBB01834}" destId="{5D0E6AAE-1758-4D27-88AF-FA020D1105FB}" srcOrd="1" destOrd="0" presId="urn:microsoft.com/office/officeart/2005/8/layout/hierarchy5"/>
    <dgm:cxn modelId="{F83A6589-5CC0-4B9F-AA2A-D9BF1D612CAA}" type="presParOf" srcId="{5D0E6AAE-1758-4D27-88AF-FA020D1105FB}" destId="{405D92D7-3A78-4D17-9DE0-B8C90DEF5419}" srcOrd="0" destOrd="0" presId="urn:microsoft.com/office/officeart/2005/8/layout/hierarchy5"/>
    <dgm:cxn modelId="{8297F21B-1295-409B-AF07-D7771B19837D}" type="presParOf" srcId="{405D92D7-3A78-4D17-9DE0-B8C90DEF5419}" destId="{E9A02B42-F0FD-4657-9BC2-856AE39FB1CC}" srcOrd="0" destOrd="0" presId="urn:microsoft.com/office/officeart/2005/8/layout/hierarchy5"/>
    <dgm:cxn modelId="{93D8D0D7-6ECB-467D-9799-FEF0DD123675}" type="presParOf" srcId="{5D0E6AAE-1758-4D27-88AF-FA020D1105FB}" destId="{3624AAD8-168F-4CCE-B863-CA3053DE4C0E}" srcOrd="1" destOrd="0" presId="urn:microsoft.com/office/officeart/2005/8/layout/hierarchy5"/>
    <dgm:cxn modelId="{AB9BB77C-02BC-4C79-859B-1F71BAD7883C}" type="presParOf" srcId="{3624AAD8-168F-4CCE-B863-CA3053DE4C0E}" destId="{9FE6B3C8-673A-40B2-B9C1-2574BD13B543}" srcOrd="0" destOrd="0" presId="urn:microsoft.com/office/officeart/2005/8/layout/hierarchy5"/>
    <dgm:cxn modelId="{BDBE0152-79E6-4A9D-A8FC-2F9ABD4A0435}" type="presParOf" srcId="{3624AAD8-168F-4CCE-B863-CA3053DE4C0E}" destId="{E95E732D-998D-40AC-98B9-C25119DE1D27}" srcOrd="1" destOrd="0" presId="urn:microsoft.com/office/officeart/2005/8/layout/hierarchy5"/>
    <dgm:cxn modelId="{1D286E60-740F-4850-A62A-A83FE197D8A3}" type="presParOf" srcId="{5D0E6AAE-1758-4D27-88AF-FA020D1105FB}" destId="{04A59E0C-EEA3-40C0-B697-71BF9018E659}" srcOrd="2" destOrd="0" presId="urn:microsoft.com/office/officeart/2005/8/layout/hierarchy5"/>
    <dgm:cxn modelId="{6C4B17BB-51F3-4221-8947-C1F46B1F3F7A}" type="presParOf" srcId="{04A59E0C-EEA3-40C0-B697-71BF9018E659}" destId="{0D0046BD-0245-4015-97CB-72081A251EB5}" srcOrd="0" destOrd="0" presId="urn:microsoft.com/office/officeart/2005/8/layout/hierarchy5"/>
    <dgm:cxn modelId="{C7D28B75-23DB-4E4B-BF38-3DC34C8E0939}" type="presParOf" srcId="{5D0E6AAE-1758-4D27-88AF-FA020D1105FB}" destId="{D24C2CEE-C681-4F6A-AD8E-3954D3B3086A}" srcOrd="3" destOrd="0" presId="urn:microsoft.com/office/officeart/2005/8/layout/hierarchy5"/>
    <dgm:cxn modelId="{0580C687-223F-43D0-BD55-E483F568370D}" type="presParOf" srcId="{D24C2CEE-C681-4F6A-AD8E-3954D3B3086A}" destId="{5B58BC82-99D2-436F-B0A6-140C97171345}" srcOrd="0" destOrd="0" presId="urn:microsoft.com/office/officeart/2005/8/layout/hierarchy5"/>
    <dgm:cxn modelId="{8358321F-53C4-4E0E-88FE-901AD5636C42}" type="presParOf" srcId="{D24C2CEE-C681-4F6A-AD8E-3954D3B3086A}" destId="{8EA33437-9D0F-4CC0-AC1F-F50590797CC6}" srcOrd="1" destOrd="0" presId="urn:microsoft.com/office/officeart/2005/8/layout/hierarchy5"/>
    <dgm:cxn modelId="{D76AB247-12A5-4425-B366-4038C70A5402}" type="presParOf" srcId="{5D0E6AAE-1758-4D27-88AF-FA020D1105FB}" destId="{2838FEB0-2203-4993-A516-A393C9A46CF0}" srcOrd="4" destOrd="0" presId="urn:microsoft.com/office/officeart/2005/8/layout/hierarchy5"/>
    <dgm:cxn modelId="{EC7DCFEB-9560-4217-8A0E-3B407F79BB01}" type="presParOf" srcId="{2838FEB0-2203-4993-A516-A393C9A46CF0}" destId="{D1B7F5F6-069D-4A45-960C-6DEB5BBB54DA}" srcOrd="0" destOrd="0" presId="urn:microsoft.com/office/officeart/2005/8/layout/hierarchy5"/>
    <dgm:cxn modelId="{B1CE46A0-94F1-4D1E-A187-FF8DBEE225F9}" type="presParOf" srcId="{5D0E6AAE-1758-4D27-88AF-FA020D1105FB}" destId="{512D140D-6262-41B1-B0F8-7DE5D777BD24}" srcOrd="5" destOrd="0" presId="urn:microsoft.com/office/officeart/2005/8/layout/hierarchy5"/>
    <dgm:cxn modelId="{E2EB2F09-B8F2-4A1C-AA20-5634459E7637}" type="presParOf" srcId="{512D140D-6262-41B1-B0F8-7DE5D777BD24}" destId="{CF2CF057-875A-45AC-91B3-08640086A5E1}" srcOrd="0" destOrd="0" presId="urn:microsoft.com/office/officeart/2005/8/layout/hierarchy5"/>
    <dgm:cxn modelId="{62BDF508-5D3A-496F-B3B7-B9032AE6401A}" type="presParOf" srcId="{512D140D-6262-41B1-B0F8-7DE5D777BD24}" destId="{584B8B1B-670E-48D7-9215-F6B25905C055}" srcOrd="1" destOrd="0" presId="urn:microsoft.com/office/officeart/2005/8/layout/hierarchy5"/>
    <dgm:cxn modelId="{4D3C87F3-B172-4B47-B3DC-3CD947232C51}" type="presParOf" srcId="{5D0E6AAE-1758-4D27-88AF-FA020D1105FB}" destId="{D2CDAD20-D322-4168-9E35-4B0D2C80D56B}" srcOrd="6" destOrd="0" presId="urn:microsoft.com/office/officeart/2005/8/layout/hierarchy5"/>
    <dgm:cxn modelId="{810F90EA-C5E9-4E29-9E11-49D7E8DCF342}" type="presParOf" srcId="{D2CDAD20-D322-4168-9E35-4B0D2C80D56B}" destId="{3F979C0F-2895-47E1-B68E-2D10EF585040}" srcOrd="0" destOrd="0" presId="urn:microsoft.com/office/officeart/2005/8/layout/hierarchy5"/>
    <dgm:cxn modelId="{BB74F518-B415-4F53-A22F-914888117CCC}" type="presParOf" srcId="{5D0E6AAE-1758-4D27-88AF-FA020D1105FB}" destId="{482251CB-599B-4A8B-A5C4-62F1088DBC5F}" srcOrd="7" destOrd="0" presId="urn:microsoft.com/office/officeart/2005/8/layout/hierarchy5"/>
    <dgm:cxn modelId="{D5BE5F39-ACF3-46BF-96C5-3A2475A7799B}" type="presParOf" srcId="{482251CB-599B-4A8B-A5C4-62F1088DBC5F}" destId="{BCA9AA70-8607-42A3-AE41-72432EF9BF81}" srcOrd="0" destOrd="0" presId="urn:microsoft.com/office/officeart/2005/8/layout/hierarchy5"/>
    <dgm:cxn modelId="{6B40F04A-0B20-41DE-A164-B059D87F4586}" type="presParOf" srcId="{482251CB-599B-4A8B-A5C4-62F1088DBC5F}" destId="{7DDF3CF9-C6DC-401C-B47D-25CEB6DE8D9F}" srcOrd="1" destOrd="0" presId="urn:microsoft.com/office/officeart/2005/8/layout/hierarchy5"/>
    <dgm:cxn modelId="{D1EA7043-471C-4624-ABBC-EC0D1D9F2E4D}" type="presParOf" srcId="{7C586724-AFFC-4692-A1CA-C1536939FEFC}" destId="{42352EC3-A1C0-4626-9DDC-C22C1606B569}" srcOrd="1" destOrd="0" presId="urn:microsoft.com/office/officeart/2005/8/layout/hierarchy5"/>
    <dgm:cxn modelId="{81318875-BB15-4FFA-A3DA-704DCBE74649}" type="presParOf" srcId="{42352EC3-A1C0-4626-9DDC-C22C1606B569}" destId="{99858FB8-10A2-4812-AB00-439CC17F151C}" srcOrd="0" destOrd="0" presId="urn:microsoft.com/office/officeart/2005/8/layout/hierarchy5"/>
    <dgm:cxn modelId="{3DCA1ABF-F829-4B5E-8BC4-005C24296755}" type="presParOf" srcId="{99858FB8-10A2-4812-AB00-439CC17F151C}" destId="{80FA8814-79E4-48FB-A3B1-2752925B235B}" srcOrd="0" destOrd="0" presId="urn:microsoft.com/office/officeart/2005/8/layout/hierarchy5"/>
    <dgm:cxn modelId="{AF593FC1-E03D-40B2-809B-B5866BD4C468}" type="presParOf" srcId="{99858FB8-10A2-4812-AB00-439CC17F151C}" destId="{6026DF26-334C-433F-B2FB-699932F84B55}" srcOrd="1" destOrd="0" presId="urn:microsoft.com/office/officeart/2005/8/layout/hierarchy5"/>
    <dgm:cxn modelId="{8184FC95-6901-46AF-9F75-FBE2F3C7B8C5}" type="presParOf" srcId="{42352EC3-A1C0-4626-9DDC-C22C1606B569}" destId="{7AAE3E6E-7EDB-4DDD-BA67-7B6B0D156B46}" srcOrd="1" destOrd="0" presId="urn:microsoft.com/office/officeart/2005/8/layout/hierarchy5"/>
    <dgm:cxn modelId="{C8B82FB5-6757-4172-B249-E00F794C41DA}" type="presParOf" srcId="{7AAE3E6E-7EDB-4DDD-BA67-7B6B0D156B46}" destId="{2ACD1BB0-5B98-430C-B374-FC32974E7AF2}" srcOrd="0" destOrd="0" presId="urn:microsoft.com/office/officeart/2005/8/layout/hierarchy5"/>
    <dgm:cxn modelId="{55FB2D73-5C10-470F-9C1C-B1A7C86CD5EE}" type="presParOf" srcId="{42352EC3-A1C0-4626-9DDC-C22C1606B569}" destId="{8955FE32-E14C-48EE-A055-81AC2EF959B4}" srcOrd="2" destOrd="0" presId="urn:microsoft.com/office/officeart/2005/8/layout/hierarchy5"/>
    <dgm:cxn modelId="{D7605C2C-57D6-4350-9944-2C798648782E}" type="presParOf" srcId="{8955FE32-E14C-48EE-A055-81AC2EF959B4}" destId="{AB2E082A-90AE-4D76-9A63-45CBCF2B93A2}" srcOrd="0" destOrd="0" presId="urn:microsoft.com/office/officeart/2005/8/layout/hierarchy5"/>
    <dgm:cxn modelId="{1B25B76A-C374-47FD-B748-0557C591381A}" type="presParOf" srcId="{8955FE32-E14C-48EE-A055-81AC2EF959B4}" destId="{3F45B93F-5B26-45C0-A9A5-B8375F0447A4}" srcOrd="1" destOrd="0" presId="urn:microsoft.com/office/officeart/2005/8/layout/hierarchy5"/>
    <dgm:cxn modelId="{49B9A22A-6143-4B9D-8BB3-D46959F6B232}" type="presParOf" srcId="{42352EC3-A1C0-4626-9DDC-C22C1606B569}" destId="{958EFC2E-E406-44B7-A702-3305071A59E4}" srcOrd="3" destOrd="0" presId="urn:microsoft.com/office/officeart/2005/8/layout/hierarchy5"/>
    <dgm:cxn modelId="{C6029A6A-9461-400F-AB61-2E9EFCA9BA1B}" type="presParOf" srcId="{958EFC2E-E406-44B7-A702-3305071A59E4}" destId="{9AD7392B-E7EB-4875-9928-BAB2ECE22489}" srcOrd="0" destOrd="0" presId="urn:microsoft.com/office/officeart/2005/8/layout/hierarchy5"/>
    <dgm:cxn modelId="{C60C60EF-5756-4F9A-8A12-D68F6A2D97F7}" type="presParOf" srcId="{42352EC3-A1C0-4626-9DDC-C22C1606B569}" destId="{EBE4F109-268B-47A1-BF07-00E81DA5DB46}" srcOrd="4" destOrd="0" presId="urn:microsoft.com/office/officeart/2005/8/layout/hierarchy5"/>
    <dgm:cxn modelId="{CE08BB55-B45B-409D-9566-5AB1AC1521DD}" type="presParOf" srcId="{EBE4F109-268B-47A1-BF07-00E81DA5DB46}" destId="{087F9301-27B5-4A00-876A-BAC844CDB2F1}" srcOrd="0" destOrd="0" presId="urn:microsoft.com/office/officeart/2005/8/layout/hierarchy5"/>
    <dgm:cxn modelId="{AB746669-85FB-43B8-9181-2D811974955D}" type="presParOf" srcId="{EBE4F109-268B-47A1-BF07-00E81DA5DB46}" destId="{EC598ECD-49C9-4C8E-88EE-0005493C99C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1EE1B-8186-4090-BE68-BE1DD297F0F9}" type="doc">
      <dgm:prSet loTypeId="urn:microsoft.com/office/officeart/2005/8/layout/hierarchy5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4F46C57-35AB-4C25-B426-FB96E3197EF6}">
      <dgm:prSet phldrT="[文本]"/>
      <dgm:spPr/>
      <dgm:t>
        <a:bodyPr/>
        <a:lstStyle/>
        <a:p>
          <a:r>
            <a:rPr lang="zh-CN" altLang="en-US" dirty="0" smtClean="0"/>
            <a:t>数据库</a:t>
          </a:r>
          <a:endParaRPr lang="zh-CN" altLang="en-US" dirty="0"/>
        </a:p>
      </dgm:t>
    </dgm:pt>
    <dgm:pt modelId="{2247127C-B6A9-42A2-B45F-18B92012BAC6}" type="parTrans" cxnId="{3D66C1E5-3740-41CC-A057-840E7C9D7DB2}">
      <dgm:prSet/>
      <dgm:spPr/>
      <dgm:t>
        <a:bodyPr/>
        <a:lstStyle/>
        <a:p>
          <a:endParaRPr lang="zh-CN" altLang="en-US"/>
        </a:p>
      </dgm:t>
    </dgm:pt>
    <dgm:pt modelId="{BA9F02F8-63C4-44F8-ACBE-55B057BE2A9F}" type="sibTrans" cxnId="{3D66C1E5-3740-41CC-A057-840E7C9D7DB2}">
      <dgm:prSet/>
      <dgm:spPr/>
      <dgm:t>
        <a:bodyPr/>
        <a:lstStyle/>
        <a:p>
          <a:endParaRPr lang="zh-CN" altLang="en-US"/>
        </a:p>
      </dgm:t>
    </dgm:pt>
    <dgm:pt modelId="{D1C43A3D-3DDF-4C25-B537-A710FF02A788}">
      <dgm:prSet phldrT="[文本]"/>
      <dgm:spPr/>
      <dgm:t>
        <a:bodyPr/>
        <a:lstStyle/>
        <a:p>
          <a:r>
            <a:rPr lang="en-US" altLang="zh-CN" dirty="0" smtClean="0"/>
            <a:t>DATE</a:t>
          </a:r>
          <a:endParaRPr lang="zh-CN" altLang="en-US" dirty="0"/>
        </a:p>
      </dgm:t>
    </dgm:pt>
    <dgm:pt modelId="{54A7BEBE-2397-4832-B2E0-1D5F3F397327}" type="parTrans" cxnId="{9777FA66-AD65-46E4-AD4C-A241B416DC87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C5AE58E4-AF7E-4CCB-A023-6F84A938AF8E}" type="sibTrans" cxnId="{9777FA66-AD65-46E4-AD4C-A241B416DC87}">
      <dgm:prSet/>
      <dgm:spPr/>
      <dgm:t>
        <a:bodyPr/>
        <a:lstStyle/>
        <a:p>
          <a:endParaRPr lang="zh-CN" altLang="en-US"/>
        </a:p>
      </dgm:t>
    </dgm:pt>
    <dgm:pt modelId="{B6ED3AC9-EAC5-4761-BD59-E7233375C4ED}">
      <dgm:prSet phldrT="[文本]"/>
      <dgm:spPr/>
      <dgm:t>
        <a:bodyPr/>
        <a:lstStyle/>
        <a:p>
          <a:r>
            <a:rPr lang="en-US" altLang="zh-CN" dirty="0" smtClean="0"/>
            <a:t>VL_20171127</a:t>
          </a:r>
          <a:endParaRPr lang="zh-CN" altLang="en-US" dirty="0"/>
        </a:p>
      </dgm:t>
    </dgm:pt>
    <dgm:pt modelId="{B358D5CD-C0A0-4E72-B089-713FDB0F15E1}" type="parTrans" cxnId="{8126C5A0-502C-4E9A-BCCD-20EFC1AD8413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B9B845C-9A44-409D-827B-9197B144C75B}" type="sibTrans" cxnId="{8126C5A0-502C-4E9A-BCCD-20EFC1AD8413}">
      <dgm:prSet/>
      <dgm:spPr/>
      <dgm:t>
        <a:bodyPr/>
        <a:lstStyle/>
        <a:p>
          <a:endParaRPr lang="zh-CN" altLang="en-US"/>
        </a:p>
      </dgm:t>
    </dgm:pt>
    <dgm:pt modelId="{052FAAAF-07B5-437B-AFBD-9FDC8BD68694}">
      <dgm:prSet phldrT="[文本]"/>
      <dgm:spPr/>
      <dgm:t>
        <a:bodyPr/>
        <a:lstStyle/>
        <a:p>
          <a:r>
            <a:rPr lang="en-US" altLang="zh-CN" dirty="0" smtClean="0"/>
            <a:t>VL_20171128</a:t>
          </a:r>
          <a:endParaRPr lang="zh-CN" altLang="en-US" dirty="0"/>
        </a:p>
      </dgm:t>
    </dgm:pt>
    <dgm:pt modelId="{2D2FC95E-16AC-4EAF-AFAB-E880DDDB38FD}" type="parTrans" cxnId="{B61A2FF2-5DB4-4CE4-B0A0-C01DA343C8F4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7E035C7-1EBB-428B-A287-DA5756006FBC}" type="sibTrans" cxnId="{B61A2FF2-5DB4-4CE4-B0A0-C01DA343C8F4}">
      <dgm:prSet/>
      <dgm:spPr/>
      <dgm:t>
        <a:bodyPr/>
        <a:lstStyle/>
        <a:p>
          <a:endParaRPr lang="zh-CN" altLang="en-US"/>
        </a:p>
      </dgm:t>
    </dgm:pt>
    <dgm:pt modelId="{1404E5E8-4DC0-49ED-9780-0178F6ADA081}">
      <dgm:prSet phldrT="[文本]"/>
      <dgm:spPr>
        <a:solidFill>
          <a:srgbClr val="B381D9"/>
        </a:solidFill>
      </dgm:spPr>
      <dgm:t>
        <a:bodyPr/>
        <a:lstStyle/>
        <a:p>
          <a:r>
            <a:rPr lang="zh-CN" altLang="en-US" dirty="0" smtClean="0"/>
            <a:t>存储空间</a:t>
          </a:r>
          <a:endParaRPr lang="zh-CN" altLang="en-US" dirty="0"/>
        </a:p>
      </dgm:t>
    </dgm:pt>
    <dgm:pt modelId="{EDE8FEF9-5E4D-4A41-BB70-4684EC34140D}" type="parTrans" cxnId="{FBCED042-BD78-4515-B599-CA6D39665B65}">
      <dgm:prSet/>
      <dgm:spPr/>
      <dgm:t>
        <a:bodyPr/>
        <a:lstStyle/>
        <a:p>
          <a:endParaRPr lang="zh-CN" altLang="en-US"/>
        </a:p>
      </dgm:t>
    </dgm:pt>
    <dgm:pt modelId="{AF796EFC-75EB-47A7-A1BF-C6DADD3890CF}" type="sibTrans" cxnId="{FBCED042-BD78-4515-B599-CA6D39665B65}">
      <dgm:prSet/>
      <dgm:spPr/>
      <dgm:t>
        <a:bodyPr/>
        <a:lstStyle/>
        <a:p>
          <a:endParaRPr lang="zh-CN" altLang="en-US"/>
        </a:p>
      </dgm:t>
    </dgm:pt>
    <dgm:pt modelId="{F6127FAF-EAB5-4E7B-944F-311110D45E4F}">
      <dgm:prSet phldrT="[文本]"/>
      <dgm:spPr>
        <a:solidFill>
          <a:srgbClr val="B381D9"/>
        </a:solidFill>
      </dgm:spPr>
      <dgm:t>
        <a:bodyPr/>
        <a:lstStyle/>
        <a:p>
          <a:r>
            <a:rPr lang="zh-CN" altLang="en-US" baseline="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数据库标签</a:t>
          </a:r>
          <a:endParaRPr lang="zh-CN" altLang="en-US" baseline="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29EC5CC1-B99D-45C5-A56A-D860DB6D58CF}" type="parTrans" cxnId="{E18786C0-6762-49BC-A5A4-5DCE36B1BEFE}">
      <dgm:prSet/>
      <dgm:spPr/>
      <dgm:t>
        <a:bodyPr/>
        <a:lstStyle/>
        <a:p>
          <a:endParaRPr lang="zh-CN" altLang="en-US"/>
        </a:p>
      </dgm:t>
    </dgm:pt>
    <dgm:pt modelId="{923B3A77-4D8E-416F-BB48-226CDB4CF636}" type="sibTrans" cxnId="{E18786C0-6762-49BC-A5A4-5DCE36B1BEFE}">
      <dgm:prSet/>
      <dgm:spPr/>
      <dgm:t>
        <a:bodyPr/>
        <a:lstStyle/>
        <a:p>
          <a:endParaRPr lang="zh-CN" altLang="en-US"/>
        </a:p>
      </dgm:t>
    </dgm:pt>
    <dgm:pt modelId="{0A56534D-B626-47F5-88DE-F30C77A56D41}">
      <dgm:prSet phldrT="[文本]"/>
      <dgm:spPr>
        <a:solidFill>
          <a:srgbClr val="B381D9"/>
        </a:solidFill>
      </dgm:spPr>
      <dgm:t>
        <a:bodyPr/>
        <a:lstStyle/>
        <a:p>
          <a:r>
            <a:rPr lang="zh-CN" altLang="en-US" dirty="0" smtClean="0"/>
            <a:t>分日期</a:t>
          </a:r>
          <a:endParaRPr lang="zh-CN" altLang="en-US" dirty="0"/>
        </a:p>
      </dgm:t>
    </dgm:pt>
    <dgm:pt modelId="{583439B7-80B5-459D-8C5A-D2A1F9E2DC23}" type="parTrans" cxnId="{0A1366B7-3A49-45D1-B877-CDD68FED1706}">
      <dgm:prSet/>
      <dgm:spPr/>
      <dgm:t>
        <a:bodyPr/>
        <a:lstStyle/>
        <a:p>
          <a:endParaRPr lang="zh-CN" altLang="en-US"/>
        </a:p>
      </dgm:t>
    </dgm:pt>
    <dgm:pt modelId="{62F3F2B0-FE32-4708-984F-063C43083328}" type="sibTrans" cxnId="{0A1366B7-3A49-45D1-B877-CDD68FED1706}">
      <dgm:prSet/>
      <dgm:spPr/>
      <dgm:t>
        <a:bodyPr/>
        <a:lstStyle/>
        <a:p>
          <a:endParaRPr lang="zh-CN" altLang="en-US"/>
        </a:p>
      </dgm:t>
    </dgm:pt>
    <dgm:pt modelId="{20F28B71-C38E-45F5-B30B-13D375E61A3C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分科目</a:t>
          </a:r>
          <a:endParaRPr lang="zh-CN" altLang="en-US" dirty="0"/>
        </a:p>
      </dgm:t>
    </dgm:pt>
    <dgm:pt modelId="{0CCBF5FA-C37C-42DD-91D2-30CB0E524645}" type="parTrans" cxnId="{35CCADBA-DF58-4E65-A73B-3FE5F9E0C0C9}">
      <dgm:prSet/>
      <dgm:spPr/>
      <dgm:t>
        <a:bodyPr/>
        <a:lstStyle/>
        <a:p>
          <a:endParaRPr lang="zh-CN" altLang="en-US"/>
        </a:p>
      </dgm:t>
    </dgm:pt>
    <dgm:pt modelId="{5298B9ED-A600-4392-9A45-785BEFBB5520}" type="sibTrans" cxnId="{35CCADBA-DF58-4E65-A73B-3FE5F9E0C0C9}">
      <dgm:prSet/>
      <dgm:spPr/>
      <dgm:t>
        <a:bodyPr/>
        <a:lstStyle/>
        <a:p>
          <a:endParaRPr lang="zh-CN" altLang="en-US"/>
        </a:p>
      </dgm:t>
    </dgm:pt>
    <dgm:pt modelId="{B1CD9805-E61F-4B4E-BEE6-5AB20F45052A}">
      <dgm:prSet phldrT="[文本]"/>
      <dgm:spPr/>
      <dgm:t>
        <a:bodyPr/>
        <a:lstStyle/>
        <a:p>
          <a:r>
            <a:rPr lang="en-US" altLang="zh-CN" dirty="0" smtClean="0"/>
            <a:t>SUB</a:t>
          </a:r>
          <a:endParaRPr lang="zh-CN" altLang="en-US" dirty="0"/>
        </a:p>
      </dgm:t>
    </dgm:pt>
    <dgm:pt modelId="{F45529EB-BF1C-48B5-9A14-D93A659FD4FE}" type="parTrans" cxnId="{80AD289E-27AB-466E-A22D-02490267BB48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691D082-3462-4079-BA1D-A7C8B71CECB3}" type="sibTrans" cxnId="{80AD289E-27AB-466E-A22D-02490267BB48}">
      <dgm:prSet/>
      <dgm:spPr/>
      <dgm:t>
        <a:bodyPr/>
        <a:lstStyle/>
        <a:p>
          <a:endParaRPr lang="zh-CN" altLang="en-US"/>
        </a:p>
      </dgm:t>
    </dgm:pt>
    <dgm:pt modelId="{B7B7F08C-E491-4D30-8B4D-8150C480F878}">
      <dgm:prSet phldrT="[文本]"/>
      <dgm:spPr/>
      <dgm:t>
        <a:bodyPr/>
        <a:lstStyle/>
        <a:p>
          <a:r>
            <a:rPr lang="en-US" altLang="zh-CN" dirty="0" smtClean="0"/>
            <a:t>TAG</a:t>
          </a:r>
          <a:endParaRPr lang="zh-CN" altLang="en-US" dirty="0"/>
        </a:p>
      </dgm:t>
    </dgm:pt>
    <dgm:pt modelId="{640B443D-6665-4A5D-8DC6-321589D905BE}" type="parTrans" cxnId="{90B52143-4B68-42F1-97ED-453E5ACFD58F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95D71F7-69EF-4D03-9EA0-9C0EAE079AC9}" type="sibTrans" cxnId="{90B52143-4B68-42F1-97ED-453E5ACFD58F}">
      <dgm:prSet/>
      <dgm:spPr/>
      <dgm:t>
        <a:bodyPr/>
        <a:lstStyle/>
        <a:p>
          <a:endParaRPr lang="zh-CN" altLang="en-US"/>
        </a:p>
      </dgm:t>
    </dgm:pt>
    <dgm:pt modelId="{7D9DE5B6-D558-48FE-9398-4345A7E78C8B}">
      <dgm:prSet phldrT="[文本]"/>
      <dgm:spPr/>
      <dgm:t>
        <a:bodyPr/>
        <a:lstStyle/>
        <a:p>
          <a:r>
            <a:rPr lang="en-US" altLang="zh-CN" dirty="0" smtClean="0"/>
            <a:t>VL_</a:t>
          </a:r>
          <a:endParaRPr lang="zh-CN" altLang="en-US" dirty="0"/>
        </a:p>
      </dgm:t>
    </dgm:pt>
    <dgm:pt modelId="{3F0F5B50-8FCE-4DAF-A3FA-F53B51BDBC65}" type="parTrans" cxnId="{1A455023-F5E9-4097-B0A4-33E98621FD39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81F51208-77ED-47B7-A763-9D5AD0579685}" type="sibTrans" cxnId="{1A455023-F5E9-4097-B0A4-33E98621FD39}">
      <dgm:prSet/>
      <dgm:spPr/>
      <dgm:t>
        <a:bodyPr/>
        <a:lstStyle/>
        <a:p>
          <a:endParaRPr lang="zh-CN" altLang="en-US"/>
        </a:p>
      </dgm:t>
    </dgm:pt>
    <dgm:pt modelId="{11C71106-6645-4EA4-8E4F-7F23F41F5D48}">
      <dgm:prSet phldrT="[文本]"/>
      <dgm:spPr/>
      <dgm:t>
        <a:bodyPr/>
        <a:lstStyle/>
        <a:p>
          <a:r>
            <a:rPr lang="en-US" altLang="zh-CN" dirty="0" smtClean="0"/>
            <a:t>(Chinese)</a:t>
          </a:r>
          <a:endParaRPr lang="zh-CN" altLang="en-US" dirty="0"/>
        </a:p>
      </dgm:t>
    </dgm:pt>
    <dgm:pt modelId="{0D1394BD-88D4-4CF1-8BC0-FCE9F11B5971}" type="parTrans" cxnId="{FDE6B132-1682-46B8-9FE6-8B82717E678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74C54920-C340-4179-99EE-E20E4459D1E9}" type="sibTrans" cxnId="{FDE6B132-1682-46B8-9FE6-8B82717E678B}">
      <dgm:prSet/>
      <dgm:spPr/>
      <dgm:t>
        <a:bodyPr/>
        <a:lstStyle/>
        <a:p>
          <a:endParaRPr lang="zh-CN" altLang="en-US"/>
        </a:p>
      </dgm:t>
    </dgm:pt>
    <dgm:pt modelId="{F9A80097-F8B7-4FE7-973A-4A9335403875}">
      <dgm:prSet phldrT="[文本]"/>
      <dgm:spPr/>
      <dgm:t>
        <a:bodyPr/>
        <a:lstStyle/>
        <a:p>
          <a:r>
            <a:rPr lang="en-US" altLang="zh-CN" dirty="0" smtClean="0"/>
            <a:t>(Math)</a:t>
          </a:r>
          <a:endParaRPr lang="zh-CN" altLang="en-US" dirty="0"/>
        </a:p>
      </dgm:t>
    </dgm:pt>
    <dgm:pt modelId="{962717E2-DAD1-4E25-9ABC-34A5F263335C}" type="parTrans" cxnId="{DF480778-CA4B-4F31-A2B6-ADA4BCF4AFFC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B8263BF7-5693-42DA-B4EA-847056EFA3C4}" type="sibTrans" cxnId="{DF480778-CA4B-4F31-A2B6-ADA4BCF4AFFC}">
      <dgm:prSet/>
      <dgm:spPr/>
      <dgm:t>
        <a:bodyPr/>
        <a:lstStyle/>
        <a:p>
          <a:endParaRPr lang="zh-CN" altLang="en-US"/>
        </a:p>
      </dgm:t>
    </dgm:pt>
    <dgm:pt modelId="{26A2DFC6-27E8-4C22-A204-DABB7D69D09C}">
      <dgm:prSet phldrT="[文本]"/>
      <dgm:spPr/>
      <dgm:t>
        <a:bodyPr/>
        <a:lstStyle/>
        <a:p>
          <a:r>
            <a:rPr lang="en-US" altLang="zh-CN" dirty="0" smtClean="0"/>
            <a:t>(Homework1)</a:t>
          </a:r>
          <a:endParaRPr lang="zh-CN" altLang="en-US" dirty="0"/>
        </a:p>
      </dgm:t>
    </dgm:pt>
    <dgm:pt modelId="{28E0017A-C9CD-4F82-98CC-9AADB6ACB874}" type="parTrans" cxnId="{0D577E6D-771B-4A40-9EC2-FBD1B1FC334A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F72C9FA-47E5-46A1-AE04-3770C6A4BDEC}" type="sibTrans" cxnId="{0D577E6D-771B-4A40-9EC2-FBD1B1FC334A}">
      <dgm:prSet/>
      <dgm:spPr/>
      <dgm:t>
        <a:bodyPr/>
        <a:lstStyle/>
        <a:p>
          <a:endParaRPr lang="zh-CN" altLang="en-US"/>
        </a:p>
      </dgm:t>
    </dgm:pt>
    <dgm:pt modelId="{A85C946D-EAE8-4D74-9FAD-2A8AD3627501}">
      <dgm:prSet phldrT="[文本]"/>
      <dgm:spPr/>
      <dgm:t>
        <a:bodyPr/>
        <a:lstStyle/>
        <a:p>
          <a:r>
            <a:rPr lang="en-US" altLang="zh-CN" dirty="0" smtClean="0"/>
            <a:t>(Homework2)</a:t>
          </a:r>
          <a:endParaRPr lang="zh-CN" altLang="en-US" dirty="0"/>
        </a:p>
      </dgm:t>
    </dgm:pt>
    <dgm:pt modelId="{802DC7C3-429A-487E-9DC7-CC6465633F88}" type="parTrans" cxnId="{875B62D6-33D5-4B6D-BA54-496296DC9394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6F2B0DF2-DF62-4EE6-833A-CAD38E2E2E18}" type="sibTrans" cxnId="{875B62D6-33D5-4B6D-BA54-496296DC9394}">
      <dgm:prSet/>
      <dgm:spPr/>
      <dgm:t>
        <a:bodyPr/>
        <a:lstStyle/>
        <a:p>
          <a:endParaRPr lang="zh-CN" altLang="en-US"/>
        </a:p>
      </dgm:t>
    </dgm:pt>
    <dgm:pt modelId="{6F13358D-E74A-4F46-876B-AF169988A8B0}">
      <dgm:prSet phldrT="[文本]"/>
      <dgm:spPr/>
      <dgm:t>
        <a:bodyPr/>
        <a:lstStyle/>
        <a:p>
          <a:r>
            <a:rPr lang="zh-CN" altLang="en-US" dirty="0" smtClean="0"/>
            <a:t>作文</a:t>
          </a:r>
          <a:endParaRPr lang="zh-CN" altLang="en-US" dirty="0"/>
        </a:p>
      </dgm:t>
    </dgm:pt>
    <dgm:pt modelId="{C7DF8DEC-9B70-48BF-BFCE-EEF165581404}" type="parTrans" cxnId="{E6FDC706-080E-4C1C-B6C5-B5C58D7772FA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98F3D596-9D26-4F10-8E57-7DE6405795B3}" type="sibTrans" cxnId="{E6FDC706-080E-4C1C-B6C5-B5C58D7772FA}">
      <dgm:prSet/>
      <dgm:spPr/>
      <dgm:t>
        <a:bodyPr/>
        <a:lstStyle/>
        <a:p>
          <a:endParaRPr lang="zh-CN" altLang="en-US"/>
        </a:p>
      </dgm:t>
    </dgm:pt>
    <dgm:pt modelId="{E4BB4A69-60F2-42E5-8714-DCD3FF450696}">
      <dgm:prSet phldrT="[文本]"/>
      <dgm:spPr/>
      <dgm:t>
        <a:bodyPr/>
        <a:lstStyle/>
        <a:p>
          <a:r>
            <a:rPr lang="en-US" altLang="zh-CN" dirty="0" smtClean="0"/>
            <a:t>false</a:t>
          </a:r>
          <a:endParaRPr lang="zh-CN" altLang="en-US" dirty="0"/>
        </a:p>
      </dgm:t>
    </dgm:pt>
    <dgm:pt modelId="{57F8A18B-F048-4FB5-BC2D-09DDC85F461E}" type="parTrans" cxnId="{D6A9F6A3-63DE-4892-A43B-98535A07598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3BA80A62-2794-4993-9363-89B5D50759CF}" type="sibTrans" cxnId="{D6A9F6A3-63DE-4892-A43B-98535A075982}">
      <dgm:prSet/>
      <dgm:spPr/>
      <dgm:t>
        <a:bodyPr/>
        <a:lstStyle/>
        <a:p>
          <a:endParaRPr lang="zh-CN" altLang="en-US"/>
        </a:p>
      </dgm:t>
    </dgm:pt>
    <dgm:pt modelId="{41129D2E-0E3C-4601-8947-2157E8622AB3}">
      <dgm:prSet phldrT="[文本]"/>
      <dgm:spPr/>
      <dgm:t>
        <a:bodyPr/>
        <a:lstStyle/>
        <a:p>
          <a:r>
            <a:rPr lang="zh-CN" altLang="en-US" dirty="0" smtClean="0"/>
            <a:t>摘抄</a:t>
          </a:r>
          <a:endParaRPr lang="zh-CN" altLang="en-US" dirty="0"/>
        </a:p>
      </dgm:t>
    </dgm:pt>
    <dgm:pt modelId="{C727A587-779E-43CB-B0A6-72B1BDCD7C98}" type="parTrans" cxnId="{0D003774-BC60-49CD-8532-D5F42979BAE2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D4C647FD-FA01-48A3-AFF7-0108D0646E10}" type="sibTrans" cxnId="{0D003774-BC60-49CD-8532-D5F42979BAE2}">
      <dgm:prSet/>
      <dgm:spPr/>
      <dgm:t>
        <a:bodyPr/>
        <a:lstStyle/>
        <a:p>
          <a:endParaRPr lang="zh-CN" altLang="en-US"/>
        </a:p>
      </dgm:t>
    </dgm:pt>
    <dgm:pt modelId="{F3FCE4B1-96F0-4C3A-BF40-84E6E0E19A74}">
      <dgm:prSet phldrT="[文本]"/>
      <dgm:spPr/>
      <dgm:t>
        <a:bodyPr/>
        <a:lstStyle/>
        <a:p>
          <a:r>
            <a:rPr lang="en-US" altLang="zh-CN" dirty="0" smtClean="0"/>
            <a:t>true</a:t>
          </a:r>
          <a:endParaRPr lang="zh-CN" altLang="en-US" dirty="0"/>
        </a:p>
      </dgm:t>
    </dgm:pt>
    <dgm:pt modelId="{95960BFF-A7D4-433A-B878-DD9AEC89AD52}" type="parTrans" cxnId="{6AD1C107-5707-4788-9038-F76500AB6C5B}">
      <dgm:prSet/>
      <dgm:spPr>
        <a:ln>
          <a:solidFill>
            <a:schemeClr val="bg1"/>
          </a:solidFill>
        </a:ln>
      </dgm:spPr>
      <dgm:t>
        <a:bodyPr/>
        <a:lstStyle/>
        <a:p>
          <a:endParaRPr lang="zh-CN" altLang="en-US"/>
        </a:p>
      </dgm:t>
    </dgm:pt>
    <dgm:pt modelId="{A7846020-5A31-4FBB-B12F-F6E797A11F57}" type="sibTrans" cxnId="{6AD1C107-5707-4788-9038-F76500AB6C5B}">
      <dgm:prSet/>
      <dgm:spPr/>
      <dgm:t>
        <a:bodyPr/>
        <a:lstStyle/>
        <a:p>
          <a:endParaRPr lang="zh-CN" altLang="en-US"/>
        </a:p>
      </dgm:t>
    </dgm:pt>
    <dgm:pt modelId="{6D5F03C0-6933-48D8-A38F-B6A551FB674C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每项作业结构体</a:t>
          </a:r>
          <a:endParaRPr lang="zh-CN" altLang="en-US" dirty="0"/>
        </a:p>
      </dgm:t>
    </dgm:pt>
    <dgm:pt modelId="{A5845167-0AA3-49EC-ADB4-3765FB7A5C0D}" type="parTrans" cxnId="{DA1B4FC4-B491-425F-9FCA-1F7A829F61C4}">
      <dgm:prSet/>
      <dgm:spPr/>
      <dgm:t>
        <a:bodyPr/>
        <a:lstStyle/>
        <a:p>
          <a:endParaRPr lang="zh-CN" altLang="en-US"/>
        </a:p>
      </dgm:t>
    </dgm:pt>
    <dgm:pt modelId="{0715B6CE-8AA1-4894-B494-6BA86DAC2B96}" type="sibTrans" cxnId="{DA1B4FC4-B491-425F-9FCA-1F7A829F61C4}">
      <dgm:prSet/>
      <dgm:spPr/>
      <dgm:t>
        <a:bodyPr/>
        <a:lstStyle/>
        <a:p>
          <a:endParaRPr lang="zh-CN" altLang="en-US"/>
        </a:p>
      </dgm:t>
    </dgm:pt>
    <dgm:pt modelId="{9D3672E0-C147-4DAB-BD5D-09D7F7B142D8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zh-CN" altLang="en-US" dirty="0" smtClean="0"/>
            <a:t>分项</a:t>
          </a:r>
          <a:endParaRPr lang="zh-CN" altLang="en-US" dirty="0"/>
        </a:p>
      </dgm:t>
    </dgm:pt>
    <dgm:pt modelId="{E19AC188-78F7-4666-93E9-044EAF3E2B3B}" type="parTrans" cxnId="{629D9EC1-3F2D-415C-923F-B7F8AFB0E01B}">
      <dgm:prSet/>
      <dgm:spPr/>
      <dgm:t>
        <a:bodyPr/>
        <a:lstStyle/>
        <a:p>
          <a:endParaRPr lang="zh-CN" altLang="en-US"/>
        </a:p>
      </dgm:t>
    </dgm:pt>
    <dgm:pt modelId="{6D78E143-BFD8-4238-96C1-31BF3B11401D}" type="sibTrans" cxnId="{629D9EC1-3F2D-415C-923F-B7F8AFB0E01B}">
      <dgm:prSet/>
      <dgm:spPr/>
      <dgm:t>
        <a:bodyPr/>
        <a:lstStyle/>
        <a:p>
          <a:endParaRPr lang="zh-CN" altLang="en-US"/>
        </a:p>
      </dgm:t>
    </dgm:pt>
    <dgm:pt modelId="{1348AD7A-9B23-4E0A-B686-1AA126394061}" type="pres">
      <dgm:prSet presAssocID="{0721EE1B-8186-4090-BE68-BE1DD297F0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7576FEA-5C77-4BA2-A4B7-B821C289865E}" type="pres">
      <dgm:prSet presAssocID="{0721EE1B-8186-4090-BE68-BE1DD297F0F9}" presName="hierFlow" presStyleCnt="0"/>
      <dgm:spPr/>
    </dgm:pt>
    <dgm:pt modelId="{E6EDFB2E-FD56-435E-B3A3-BFA0E3319D5D}" type="pres">
      <dgm:prSet presAssocID="{0721EE1B-8186-4090-BE68-BE1DD297F0F9}" presName="firstBuf" presStyleCnt="0"/>
      <dgm:spPr/>
    </dgm:pt>
    <dgm:pt modelId="{0B155794-27D5-41FF-8656-792FC4D46226}" type="pres">
      <dgm:prSet presAssocID="{0721EE1B-8186-4090-BE68-BE1DD297F0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611EBA1-EAD0-43EF-8A5C-09DB6F36A757}" type="pres">
      <dgm:prSet presAssocID="{64F46C57-35AB-4C25-B426-FB96E3197EF6}" presName="Name17" presStyleCnt="0"/>
      <dgm:spPr/>
    </dgm:pt>
    <dgm:pt modelId="{E28C096F-B6F3-46F8-8A40-58BD115E988C}" type="pres">
      <dgm:prSet presAssocID="{64F46C57-35AB-4C25-B426-FB96E3197EF6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2F84D59-7A64-4903-B11F-1FC0779C6271}" type="pres">
      <dgm:prSet presAssocID="{64F46C57-35AB-4C25-B426-FB96E3197EF6}" presName="hierChild2" presStyleCnt="0"/>
      <dgm:spPr/>
    </dgm:pt>
    <dgm:pt modelId="{AE506519-CB5D-4B2B-80D1-391925DC7093}" type="pres">
      <dgm:prSet presAssocID="{54A7BEBE-2397-4832-B2E0-1D5F3F397327}" presName="Name25" presStyleLbl="parChTrans1D2" presStyleIdx="0" presStyleCnt="4"/>
      <dgm:spPr/>
      <dgm:t>
        <a:bodyPr/>
        <a:lstStyle/>
        <a:p>
          <a:endParaRPr lang="zh-CN" altLang="en-US"/>
        </a:p>
      </dgm:t>
    </dgm:pt>
    <dgm:pt modelId="{CBD52D23-085B-4E60-9729-285833E47C12}" type="pres">
      <dgm:prSet presAssocID="{54A7BEBE-2397-4832-B2E0-1D5F3F39732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911AB3F-3C7A-4792-84FF-8AF7372E6C26}" type="pres">
      <dgm:prSet presAssocID="{D1C43A3D-3DDF-4C25-B537-A710FF02A788}" presName="Name30" presStyleCnt="0"/>
      <dgm:spPr/>
    </dgm:pt>
    <dgm:pt modelId="{B50AAD8F-07DA-4AF1-80BC-04C7269DE117}" type="pres">
      <dgm:prSet presAssocID="{D1C43A3D-3DDF-4C25-B537-A710FF02A788}" presName="level2Shape" presStyleLbl="node2" presStyleIdx="0" presStyleCnt="4"/>
      <dgm:spPr/>
      <dgm:t>
        <a:bodyPr/>
        <a:lstStyle/>
        <a:p>
          <a:endParaRPr lang="zh-CN" altLang="en-US"/>
        </a:p>
      </dgm:t>
    </dgm:pt>
    <dgm:pt modelId="{F8FA85A5-C6B1-41CA-81C2-F4C0BF474E39}" type="pres">
      <dgm:prSet presAssocID="{D1C43A3D-3DDF-4C25-B537-A710FF02A788}" presName="hierChild3" presStyleCnt="0"/>
      <dgm:spPr/>
    </dgm:pt>
    <dgm:pt modelId="{489D84FF-6485-4F78-9C0D-6DA08507E862}" type="pres">
      <dgm:prSet presAssocID="{F45529EB-BF1C-48B5-9A14-D93A659FD4FE}" presName="Name25" presStyleLbl="parChTrans1D2" presStyleIdx="1" presStyleCnt="4"/>
      <dgm:spPr/>
      <dgm:t>
        <a:bodyPr/>
        <a:lstStyle/>
        <a:p>
          <a:endParaRPr lang="zh-CN" altLang="en-US"/>
        </a:p>
      </dgm:t>
    </dgm:pt>
    <dgm:pt modelId="{A3770DA7-CFF8-4D27-8050-093E929DDC7A}" type="pres">
      <dgm:prSet presAssocID="{F45529EB-BF1C-48B5-9A14-D93A659FD4FE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421D3B8-4E1D-4EE3-886F-49B99FA6F982}" type="pres">
      <dgm:prSet presAssocID="{B1CD9805-E61F-4B4E-BEE6-5AB20F45052A}" presName="Name30" presStyleCnt="0"/>
      <dgm:spPr/>
    </dgm:pt>
    <dgm:pt modelId="{D1CF9885-2D16-4CCF-BCEF-49EA3361177D}" type="pres">
      <dgm:prSet presAssocID="{B1CD9805-E61F-4B4E-BEE6-5AB20F45052A}" presName="level2Shape" presStyleLbl="node2" presStyleIdx="1" presStyleCnt="4"/>
      <dgm:spPr/>
      <dgm:t>
        <a:bodyPr/>
        <a:lstStyle/>
        <a:p>
          <a:endParaRPr lang="zh-CN" altLang="en-US"/>
        </a:p>
      </dgm:t>
    </dgm:pt>
    <dgm:pt modelId="{D3CA741C-4013-4397-AA4D-0AADB0FE518C}" type="pres">
      <dgm:prSet presAssocID="{B1CD9805-E61F-4B4E-BEE6-5AB20F45052A}" presName="hierChild3" presStyleCnt="0"/>
      <dgm:spPr/>
    </dgm:pt>
    <dgm:pt modelId="{D1E8796E-6C50-436D-B9DE-0408036878E5}" type="pres">
      <dgm:prSet presAssocID="{640B443D-6665-4A5D-8DC6-321589D905BE}" presName="Name25" presStyleLbl="parChTrans1D2" presStyleIdx="2" presStyleCnt="4"/>
      <dgm:spPr/>
      <dgm:t>
        <a:bodyPr/>
        <a:lstStyle/>
        <a:p>
          <a:endParaRPr lang="zh-CN" altLang="en-US"/>
        </a:p>
      </dgm:t>
    </dgm:pt>
    <dgm:pt modelId="{2A3DFE7B-29CD-4800-807C-092F869D7EDE}" type="pres">
      <dgm:prSet presAssocID="{640B443D-6665-4A5D-8DC6-321589D905BE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DED1249-27DB-438A-82C6-C69BDF9118CB}" type="pres">
      <dgm:prSet presAssocID="{B7B7F08C-E491-4D30-8B4D-8150C480F878}" presName="Name30" presStyleCnt="0"/>
      <dgm:spPr/>
    </dgm:pt>
    <dgm:pt modelId="{0DBA5B17-7871-44EC-B002-48049751C10D}" type="pres">
      <dgm:prSet presAssocID="{B7B7F08C-E491-4D30-8B4D-8150C480F878}" presName="level2Shape" presStyleLbl="node2" presStyleIdx="2" presStyleCnt="4"/>
      <dgm:spPr/>
      <dgm:t>
        <a:bodyPr/>
        <a:lstStyle/>
        <a:p>
          <a:endParaRPr lang="zh-CN" altLang="en-US"/>
        </a:p>
      </dgm:t>
    </dgm:pt>
    <dgm:pt modelId="{B10AE285-029A-4754-A242-5D6F14FC1BFD}" type="pres">
      <dgm:prSet presAssocID="{B7B7F08C-E491-4D30-8B4D-8150C480F878}" presName="hierChild3" presStyleCnt="0"/>
      <dgm:spPr/>
    </dgm:pt>
    <dgm:pt modelId="{FA248A8D-B4BB-4DE0-AD88-E50C85C37C86}" type="pres">
      <dgm:prSet presAssocID="{3F0F5B50-8FCE-4DAF-A3FA-F53B51BDBC65}" presName="Name25" presStyleLbl="parChTrans1D2" presStyleIdx="3" presStyleCnt="4"/>
      <dgm:spPr/>
      <dgm:t>
        <a:bodyPr/>
        <a:lstStyle/>
        <a:p>
          <a:endParaRPr lang="zh-CN" altLang="en-US"/>
        </a:p>
      </dgm:t>
    </dgm:pt>
    <dgm:pt modelId="{59DBDA7F-8C4C-4CC0-A3DA-D57D989173C3}" type="pres">
      <dgm:prSet presAssocID="{3F0F5B50-8FCE-4DAF-A3FA-F53B51BDBC65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771171B7-F528-4894-A2AF-E87659705065}" type="pres">
      <dgm:prSet presAssocID="{7D9DE5B6-D558-48FE-9398-4345A7E78C8B}" presName="Name30" presStyleCnt="0"/>
      <dgm:spPr/>
    </dgm:pt>
    <dgm:pt modelId="{A90D4C4E-1159-4A99-9C9D-517FBF6F96A3}" type="pres">
      <dgm:prSet presAssocID="{7D9DE5B6-D558-48FE-9398-4345A7E78C8B}" presName="level2Shape" presStyleLbl="node2" presStyleIdx="3" presStyleCnt="4"/>
      <dgm:spPr/>
      <dgm:t>
        <a:bodyPr/>
        <a:lstStyle/>
        <a:p>
          <a:endParaRPr lang="zh-CN" altLang="en-US"/>
        </a:p>
      </dgm:t>
    </dgm:pt>
    <dgm:pt modelId="{4C52F836-1E8F-47FE-829F-C10259420C91}" type="pres">
      <dgm:prSet presAssocID="{7D9DE5B6-D558-48FE-9398-4345A7E78C8B}" presName="hierChild3" presStyleCnt="0"/>
      <dgm:spPr/>
    </dgm:pt>
    <dgm:pt modelId="{A7943A53-FC63-4F9A-8403-775E3EB06E86}" type="pres">
      <dgm:prSet presAssocID="{B358D5CD-C0A0-4E72-B089-713FDB0F15E1}" presName="Name25" presStyleLbl="parChTrans1D3" presStyleIdx="0" presStyleCnt="2"/>
      <dgm:spPr/>
      <dgm:t>
        <a:bodyPr/>
        <a:lstStyle/>
        <a:p>
          <a:endParaRPr lang="zh-CN" altLang="en-US"/>
        </a:p>
      </dgm:t>
    </dgm:pt>
    <dgm:pt modelId="{D357E0AB-AB5C-4343-96E9-91B4FEE223AB}" type="pres">
      <dgm:prSet presAssocID="{B358D5CD-C0A0-4E72-B089-713FDB0F15E1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DF92ED2E-B4D9-4C8B-877B-BAAA1B424526}" type="pres">
      <dgm:prSet presAssocID="{B6ED3AC9-EAC5-4761-BD59-E7233375C4ED}" presName="Name30" presStyleCnt="0"/>
      <dgm:spPr/>
    </dgm:pt>
    <dgm:pt modelId="{353B4DF2-7FF9-413B-9C42-AED050FCEB3A}" type="pres">
      <dgm:prSet presAssocID="{B6ED3AC9-EAC5-4761-BD59-E7233375C4ED}" presName="level2Shape" presStyleLbl="node3" presStyleIdx="0" presStyleCnt="2"/>
      <dgm:spPr/>
      <dgm:t>
        <a:bodyPr/>
        <a:lstStyle/>
        <a:p>
          <a:endParaRPr lang="zh-CN" altLang="en-US"/>
        </a:p>
      </dgm:t>
    </dgm:pt>
    <dgm:pt modelId="{C3EF308D-18C1-4551-9EF7-7D93659B7B67}" type="pres">
      <dgm:prSet presAssocID="{B6ED3AC9-EAC5-4761-BD59-E7233375C4ED}" presName="hierChild3" presStyleCnt="0"/>
      <dgm:spPr/>
    </dgm:pt>
    <dgm:pt modelId="{060CFE2E-63BE-48F1-A4BB-85BE32BD4DF0}" type="pres">
      <dgm:prSet presAssocID="{0D1394BD-88D4-4CF1-8BC0-FCE9F11B5971}" presName="Name25" presStyleLbl="parChTrans1D4" presStyleIdx="0" presStyleCnt="8"/>
      <dgm:spPr/>
      <dgm:t>
        <a:bodyPr/>
        <a:lstStyle/>
        <a:p>
          <a:endParaRPr lang="zh-CN" altLang="en-US"/>
        </a:p>
      </dgm:t>
    </dgm:pt>
    <dgm:pt modelId="{E8AF33A6-091B-4E81-82F4-2232C1C3A82F}" type="pres">
      <dgm:prSet presAssocID="{0D1394BD-88D4-4CF1-8BC0-FCE9F11B5971}" presName="connTx" presStyleLbl="parChTrans1D4" presStyleIdx="0" presStyleCnt="8"/>
      <dgm:spPr/>
      <dgm:t>
        <a:bodyPr/>
        <a:lstStyle/>
        <a:p>
          <a:endParaRPr lang="zh-CN" altLang="en-US"/>
        </a:p>
      </dgm:t>
    </dgm:pt>
    <dgm:pt modelId="{D755C458-C560-469B-B2C9-268D15D96BDE}" type="pres">
      <dgm:prSet presAssocID="{11C71106-6645-4EA4-8E4F-7F23F41F5D48}" presName="Name30" presStyleCnt="0"/>
      <dgm:spPr/>
    </dgm:pt>
    <dgm:pt modelId="{AFA80B28-9B88-45BF-AB73-D78291B05371}" type="pres">
      <dgm:prSet presAssocID="{11C71106-6645-4EA4-8E4F-7F23F41F5D48}" presName="level2Shape" presStyleLbl="node4" presStyleIdx="0" presStyleCnt="8"/>
      <dgm:spPr/>
      <dgm:t>
        <a:bodyPr/>
        <a:lstStyle/>
        <a:p>
          <a:endParaRPr lang="zh-CN" altLang="en-US"/>
        </a:p>
      </dgm:t>
    </dgm:pt>
    <dgm:pt modelId="{AA25D054-AC8D-46FF-9408-71CECFA4D695}" type="pres">
      <dgm:prSet presAssocID="{11C71106-6645-4EA4-8E4F-7F23F41F5D48}" presName="hierChild3" presStyleCnt="0"/>
      <dgm:spPr/>
    </dgm:pt>
    <dgm:pt modelId="{D90862FE-860B-4A4F-9EBB-A1BAD8E89919}" type="pres">
      <dgm:prSet presAssocID="{28E0017A-C9CD-4F82-98CC-9AADB6ACB874}" presName="Name25" presStyleLbl="parChTrans1D4" presStyleIdx="1" presStyleCnt="8"/>
      <dgm:spPr/>
      <dgm:t>
        <a:bodyPr/>
        <a:lstStyle/>
        <a:p>
          <a:endParaRPr lang="zh-CN" altLang="en-US"/>
        </a:p>
      </dgm:t>
    </dgm:pt>
    <dgm:pt modelId="{D4A64211-34F7-44AB-9E20-B9124196464B}" type="pres">
      <dgm:prSet presAssocID="{28E0017A-C9CD-4F82-98CC-9AADB6ACB874}" presName="connTx" presStyleLbl="parChTrans1D4" presStyleIdx="1" presStyleCnt="8"/>
      <dgm:spPr/>
      <dgm:t>
        <a:bodyPr/>
        <a:lstStyle/>
        <a:p>
          <a:endParaRPr lang="zh-CN" altLang="en-US"/>
        </a:p>
      </dgm:t>
    </dgm:pt>
    <dgm:pt modelId="{F2F09B4A-78DE-4567-A5AF-715BE156709D}" type="pres">
      <dgm:prSet presAssocID="{26A2DFC6-27E8-4C22-A204-DABB7D69D09C}" presName="Name30" presStyleCnt="0"/>
      <dgm:spPr/>
    </dgm:pt>
    <dgm:pt modelId="{1C672641-0F1E-491B-9870-8232BE6739DD}" type="pres">
      <dgm:prSet presAssocID="{26A2DFC6-27E8-4C22-A204-DABB7D69D09C}" presName="level2Shape" presStyleLbl="node4" presStyleIdx="1" presStyleCnt="8"/>
      <dgm:spPr/>
      <dgm:t>
        <a:bodyPr/>
        <a:lstStyle/>
        <a:p>
          <a:endParaRPr lang="zh-CN" altLang="en-US"/>
        </a:p>
      </dgm:t>
    </dgm:pt>
    <dgm:pt modelId="{10D4DBEB-7081-4AEB-A73A-B25661732AF0}" type="pres">
      <dgm:prSet presAssocID="{26A2DFC6-27E8-4C22-A204-DABB7D69D09C}" presName="hierChild3" presStyleCnt="0"/>
      <dgm:spPr/>
    </dgm:pt>
    <dgm:pt modelId="{5E00E209-E856-4A7F-A669-D7BCE2F26EB3}" type="pres">
      <dgm:prSet presAssocID="{C7DF8DEC-9B70-48BF-BFCE-EEF165581404}" presName="Name25" presStyleLbl="parChTrans1D4" presStyleIdx="2" presStyleCnt="8"/>
      <dgm:spPr/>
      <dgm:t>
        <a:bodyPr/>
        <a:lstStyle/>
        <a:p>
          <a:endParaRPr lang="zh-CN" altLang="en-US"/>
        </a:p>
      </dgm:t>
    </dgm:pt>
    <dgm:pt modelId="{BA5FBB1F-D79B-42B3-BE06-8D3F02394563}" type="pres">
      <dgm:prSet presAssocID="{C7DF8DEC-9B70-48BF-BFCE-EEF165581404}" presName="connTx" presStyleLbl="parChTrans1D4" presStyleIdx="2" presStyleCnt="8"/>
      <dgm:spPr/>
      <dgm:t>
        <a:bodyPr/>
        <a:lstStyle/>
        <a:p>
          <a:endParaRPr lang="zh-CN" altLang="en-US"/>
        </a:p>
      </dgm:t>
    </dgm:pt>
    <dgm:pt modelId="{69C18FCE-75A0-43C4-8C7A-03D2E96AAF60}" type="pres">
      <dgm:prSet presAssocID="{6F13358D-E74A-4F46-876B-AF169988A8B0}" presName="Name30" presStyleCnt="0"/>
      <dgm:spPr/>
    </dgm:pt>
    <dgm:pt modelId="{2A258F0D-A70C-4B65-9F8C-0C53B57436C2}" type="pres">
      <dgm:prSet presAssocID="{6F13358D-E74A-4F46-876B-AF169988A8B0}" presName="level2Shape" presStyleLbl="node4" presStyleIdx="2" presStyleCnt="8"/>
      <dgm:spPr/>
      <dgm:t>
        <a:bodyPr/>
        <a:lstStyle/>
        <a:p>
          <a:endParaRPr lang="zh-CN" altLang="en-US"/>
        </a:p>
      </dgm:t>
    </dgm:pt>
    <dgm:pt modelId="{74955BF5-77D4-41E7-A3AB-E18CBBA0130C}" type="pres">
      <dgm:prSet presAssocID="{6F13358D-E74A-4F46-876B-AF169988A8B0}" presName="hierChild3" presStyleCnt="0"/>
      <dgm:spPr/>
    </dgm:pt>
    <dgm:pt modelId="{337F937C-B7D8-487F-A880-1B22ABECAE52}" type="pres">
      <dgm:prSet presAssocID="{57F8A18B-F048-4FB5-BC2D-09DDC85F461E}" presName="Name25" presStyleLbl="parChTrans1D4" presStyleIdx="3" presStyleCnt="8"/>
      <dgm:spPr/>
      <dgm:t>
        <a:bodyPr/>
        <a:lstStyle/>
        <a:p>
          <a:endParaRPr lang="zh-CN" altLang="en-US"/>
        </a:p>
      </dgm:t>
    </dgm:pt>
    <dgm:pt modelId="{AC105EE7-A360-469B-9A33-A27BC37DD72B}" type="pres">
      <dgm:prSet presAssocID="{57F8A18B-F048-4FB5-BC2D-09DDC85F461E}" presName="connTx" presStyleLbl="parChTrans1D4" presStyleIdx="3" presStyleCnt="8"/>
      <dgm:spPr/>
      <dgm:t>
        <a:bodyPr/>
        <a:lstStyle/>
        <a:p>
          <a:endParaRPr lang="zh-CN" altLang="en-US"/>
        </a:p>
      </dgm:t>
    </dgm:pt>
    <dgm:pt modelId="{EA11A3D3-B06D-4E4E-94CA-1033F450FBD7}" type="pres">
      <dgm:prSet presAssocID="{E4BB4A69-60F2-42E5-8714-DCD3FF450696}" presName="Name30" presStyleCnt="0"/>
      <dgm:spPr/>
    </dgm:pt>
    <dgm:pt modelId="{C3103DFD-AC3A-4BB4-B6F8-0E06C5AF6091}" type="pres">
      <dgm:prSet presAssocID="{E4BB4A69-60F2-42E5-8714-DCD3FF450696}" presName="level2Shape" presStyleLbl="node4" presStyleIdx="3" presStyleCnt="8"/>
      <dgm:spPr/>
      <dgm:t>
        <a:bodyPr/>
        <a:lstStyle/>
        <a:p>
          <a:endParaRPr lang="zh-CN" altLang="en-US"/>
        </a:p>
      </dgm:t>
    </dgm:pt>
    <dgm:pt modelId="{848175AF-0356-4752-BD2B-1E156FB6A12C}" type="pres">
      <dgm:prSet presAssocID="{E4BB4A69-60F2-42E5-8714-DCD3FF450696}" presName="hierChild3" presStyleCnt="0"/>
      <dgm:spPr/>
    </dgm:pt>
    <dgm:pt modelId="{7A07AA10-10C6-4080-8B7B-95A24F2E28AF}" type="pres">
      <dgm:prSet presAssocID="{802DC7C3-429A-487E-9DC7-CC6465633F88}" presName="Name25" presStyleLbl="parChTrans1D4" presStyleIdx="4" presStyleCnt="8"/>
      <dgm:spPr/>
      <dgm:t>
        <a:bodyPr/>
        <a:lstStyle/>
        <a:p>
          <a:endParaRPr lang="zh-CN" altLang="en-US"/>
        </a:p>
      </dgm:t>
    </dgm:pt>
    <dgm:pt modelId="{D9CFB90D-9509-4FDF-8A3D-728CEFBAEEA2}" type="pres">
      <dgm:prSet presAssocID="{802DC7C3-429A-487E-9DC7-CC6465633F88}" presName="connTx" presStyleLbl="parChTrans1D4" presStyleIdx="4" presStyleCnt="8"/>
      <dgm:spPr/>
      <dgm:t>
        <a:bodyPr/>
        <a:lstStyle/>
        <a:p>
          <a:endParaRPr lang="zh-CN" altLang="en-US"/>
        </a:p>
      </dgm:t>
    </dgm:pt>
    <dgm:pt modelId="{04E18B8B-74DA-48B4-99AD-0E5C62E0BD2D}" type="pres">
      <dgm:prSet presAssocID="{A85C946D-EAE8-4D74-9FAD-2A8AD3627501}" presName="Name30" presStyleCnt="0"/>
      <dgm:spPr/>
    </dgm:pt>
    <dgm:pt modelId="{6706D871-09A1-4229-AC79-3F9C358B3EE5}" type="pres">
      <dgm:prSet presAssocID="{A85C946D-EAE8-4D74-9FAD-2A8AD3627501}" presName="level2Shape" presStyleLbl="node4" presStyleIdx="4" presStyleCnt="8"/>
      <dgm:spPr/>
      <dgm:t>
        <a:bodyPr/>
        <a:lstStyle/>
        <a:p>
          <a:endParaRPr lang="zh-CN" altLang="en-US"/>
        </a:p>
      </dgm:t>
    </dgm:pt>
    <dgm:pt modelId="{C11976A8-3AD3-43F1-B94A-320EF5250409}" type="pres">
      <dgm:prSet presAssocID="{A85C946D-EAE8-4D74-9FAD-2A8AD3627501}" presName="hierChild3" presStyleCnt="0"/>
      <dgm:spPr/>
    </dgm:pt>
    <dgm:pt modelId="{E222A33D-CF11-4797-9B4D-2777187253C0}" type="pres">
      <dgm:prSet presAssocID="{C727A587-779E-43CB-B0A6-72B1BDCD7C98}" presName="Name25" presStyleLbl="parChTrans1D4" presStyleIdx="5" presStyleCnt="8"/>
      <dgm:spPr/>
      <dgm:t>
        <a:bodyPr/>
        <a:lstStyle/>
        <a:p>
          <a:endParaRPr lang="zh-CN" altLang="en-US"/>
        </a:p>
      </dgm:t>
    </dgm:pt>
    <dgm:pt modelId="{71B2841E-7BCD-4628-9E30-0085FBACA951}" type="pres">
      <dgm:prSet presAssocID="{C727A587-779E-43CB-B0A6-72B1BDCD7C98}" presName="connTx" presStyleLbl="parChTrans1D4" presStyleIdx="5" presStyleCnt="8"/>
      <dgm:spPr/>
      <dgm:t>
        <a:bodyPr/>
        <a:lstStyle/>
        <a:p>
          <a:endParaRPr lang="zh-CN" altLang="en-US"/>
        </a:p>
      </dgm:t>
    </dgm:pt>
    <dgm:pt modelId="{895C7ADD-BBAA-4E92-A22E-71E4F5B0F633}" type="pres">
      <dgm:prSet presAssocID="{41129D2E-0E3C-4601-8947-2157E8622AB3}" presName="Name30" presStyleCnt="0"/>
      <dgm:spPr/>
    </dgm:pt>
    <dgm:pt modelId="{36C49517-0EC3-4CC3-8455-5E7CE65A1C0E}" type="pres">
      <dgm:prSet presAssocID="{41129D2E-0E3C-4601-8947-2157E8622AB3}" presName="level2Shape" presStyleLbl="node4" presStyleIdx="5" presStyleCnt="8"/>
      <dgm:spPr/>
      <dgm:t>
        <a:bodyPr/>
        <a:lstStyle/>
        <a:p>
          <a:endParaRPr lang="zh-CN" altLang="en-US"/>
        </a:p>
      </dgm:t>
    </dgm:pt>
    <dgm:pt modelId="{FF621B94-DF8D-47E2-83C8-FCA867505142}" type="pres">
      <dgm:prSet presAssocID="{41129D2E-0E3C-4601-8947-2157E8622AB3}" presName="hierChild3" presStyleCnt="0"/>
      <dgm:spPr/>
    </dgm:pt>
    <dgm:pt modelId="{0E9AFFB7-412C-4E25-A16D-3B4D8236B315}" type="pres">
      <dgm:prSet presAssocID="{95960BFF-A7D4-433A-B878-DD9AEC89AD52}" presName="Name25" presStyleLbl="parChTrans1D4" presStyleIdx="6" presStyleCnt="8"/>
      <dgm:spPr/>
      <dgm:t>
        <a:bodyPr/>
        <a:lstStyle/>
        <a:p>
          <a:endParaRPr lang="zh-CN" altLang="en-US"/>
        </a:p>
      </dgm:t>
    </dgm:pt>
    <dgm:pt modelId="{F1054179-F42B-4687-B1BF-4A4FC54712AF}" type="pres">
      <dgm:prSet presAssocID="{95960BFF-A7D4-433A-B878-DD9AEC89AD52}" presName="connTx" presStyleLbl="parChTrans1D4" presStyleIdx="6" presStyleCnt="8"/>
      <dgm:spPr/>
      <dgm:t>
        <a:bodyPr/>
        <a:lstStyle/>
        <a:p>
          <a:endParaRPr lang="zh-CN" altLang="en-US"/>
        </a:p>
      </dgm:t>
    </dgm:pt>
    <dgm:pt modelId="{84462F8D-B4DA-4A79-8E45-B6D19E0B7EF2}" type="pres">
      <dgm:prSet presAssocID="{F3FCE4B1-96F0-4C3A-BF40-84E6E0E19A74}" presName="Name30" presStyleCnt="0"/>
      <dgm:spPr/>
    </dgm:pt>
    <dgm:pt modelId="{235A34A5-9128-407D-9D8F-9F8C837536A3}" type="pres">
      <dgm:prSet presAssocID="{F3FCE4B1-96F0-4C3A-BF40-84E6E0E19A74}" presName="level2Shape" presStyleLbl="node4" presStyleIdx="6" presStyleCnt="8"/>
      <dgm:spPr/>
      <dgm:t>
        <a:bodyPr/>
        <a:lstStyle/>
        <a:p>
          <a:endParaRPr lang="zh-CN" altLang="en-US"/>
        </a:p>
      </dgm:t>
    </dgm:pt>
    <dgm:pt modelId="{A74D1938-1D46-4A15-AD3F-0438C20A4405}" type="pres">
      <dgm:prSet presAssocID="{F3FCE4B1-96F0-4C3A-BF40-84E6E0E19A74}" presName="hierChild3" presStyleCnt="0"/>
      <dgm:spPr/>
    </dgm:pt>
    <dgm:pt modelId="{097EC943-2F3C-497E-BC30-97F719EFBB6F}" type="pres">
      <dgm:prSet presAssocID="{962717E2-DAD1-4E25-9ABC-34A5F263335C}" presName="Name25" presStyleLbl="parChTrans1D4" presStyleIdx="7" presStyleCnt="8"/>
      <dgm:spPr/>
      <dgm:t>
        <a:bodyPr/>
        <a:lstStyle/>
        <a:p>
          <a:endParaRPr lang="zh-CN" altLang="en-US"/>
        </a:p>
      </dgm:t>
    </dgm:pt>
    <dgm:pt modelId="{2EF385E9-74F3-4CF6-8259-E349090833C3}" type="pres">
      <dgm:prSet presAssocID="{962717E2-DAD1-4E25-9ABC-34A5F263335C}" presName="connTx" presStyleLbl="parChTrans1D4" presStyleIdx="7" presStyleCnt="8"/>
      <dgm:spPr/>
      <dgm:t>
        <a:bodyPr/>
        <a:lstStyle/>
        <a:p>
          <a:endParaRPr lang="zh-CN" altLang="en-US"/>
        </a:p>
      </dgm:t>
    </dgm:pt>
    <dgm:pt modelId="{09A71EDD-0AFC-4FA1-A108-0B3EEF8C79B4}" type="pres">
      <dgm:prSet presAssocID="{F9A80097-F8B7-4FE7-973A-4A9335403875}" presName="Name30" presStyleCnt="0"/>
      <dgm:spPr/>
    </dgm:pt>
    <dgm:pt modelId="{D32D0369-A904-4CD7-8422-86F6E87D9921}" type="pres">
      <dgm:prSet presAssocID="{F9A80097-F8B7-4FE7-973A-4A9335403875}" presName="level2Shape" presStyleLbl="node4" presStyleIdx="7" presStyleCnt="8"/>
      <dgm:spPr/>
      <dgm:t>
        <a:bodyPr/>
        <a:lstStyle/>
        <a:p>
          <a:endParaRPr lang="zh-CN" altLang="en-US"/>
        </a:p>
      </dgm:t>
    </dgm:pt>
    <dgm:pt modelId="{A1447A7B-4451-4359-8324-FE9F7E130078}" type="pres">
      <dgm:prSet presAssocID="{F9A80097-F8B7-4FE7-973A-4A9335403875}" presName="hierChild3" presStyleCnt="0"/>
      <dgm:spPr/>
    </dgm:pt>
    <dgm:pt modelId="{3B40A319-122A-4FAA-BCA8-3B1CB9063B9F}" type="pres">
      <dgm:prSet presAssocID="{2D2FC95E-16AC-4EAF-AFAB-E880DDDB38FD}" presName="Name25" presStyleLbl="parChTrans1D3" presStyleIdx="1" presStyleCnt="2"/>
      <dgm:spPr/>
      <dgm:t>
        <a:bodyPr/>
        <a:lstStyle/>
        <a:p>
          <a:endParaRPr lang="zh-CN" altLang="en-US"/>
        </a:p>
      </dgm:t>
    </dgm:pt>
    <dgm:pt modelId="{41E5F23D-BD22-483A-B867-DCE52EC84AE7}" type="pres">
      <dgm:prSet presAssocID="{2D2FC95E-16AC-4EAF-AFAB-E880DDDB38FD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C6F48B3D-0663-4DEC-967F-40171877F587}" type="pres">
      <dgm:prSet presAssocID="{052FAAAF-07B5-437B-AFBD-9FDC8BD68694}" presName="Name30" presStyleCnt="0"/>
      <dgm:spPr/>
    </dgm:pt>
    <dgm:pt modelId="{18378555-2E9D-4B97-AB87-48A009FC6EB5}" type="pres">
      <dgm:prSet presAssocID="{052FAAAF-07B5-437B-AFBD-9FDC8BD68694}" presName="level2Shape" presStyleLbl="node3" presStyleIdx="1" presStyleCnt="2"/>
      <dgm:spPr/>
      <dgm:t>
        <a:bodyPr/>
        <a:lstStyle/>
        <a:p>
          <a:endParaRPr lang="zh-CN" altLang="en-US"/>
        </a:p>
      </dgm:t>
    </dgm:pt>
    <dgm:pt modelId="{BCCBA152-9E02-4194-B7C6-9CC76EF55AD4}" type="pres">
      <dgm:prSet presAssocID="{052FAAAF-07B5-437B-AFBD-9FDC8BD68694}" presName="hierChild3" presStyleCnt="0"/>
      <dgm:spPr/>
    </dgm:pt>
    <dgm:pt modelId="{5649EEB9-6442-4C2C-85F6-B4E7B98B5E9C}" type="pres">
      <dgm:prSet presAssocID="{0721EE1B-8186-4090-BE68-BE1DD297F0F9}" presName="bgShapesFlow" presStyleCnt="0"/>
      <dgm:spPr/>
    </dgm:pt>
    <dgm:pt modelId="{DB667821-2BB6-439F-9C12-B4089646A031}" type="pres">
      <dgm:prSet presAssocID="{1404E5E8-4DC0-49ED-9780-0178F6ADA081}" presName="rectComp" presStyleCnt="0"/>
      <dgm:spPr/>
    </dgm:pt>
    <dgm:pt modelId="{A72A4C25-6C35-4D2B-AFF3-01640A137512}" type="pres">
      <dgm:prSet presAssocID="{1404E5E8-4DC0-49ED-9780-0178F6ADA081}" presName="bgRect" presStyleLbl="bgShp" presStyleIdx="0" presStyleCnt="6"/>
      <dgm:spPr/>
      <dgm:t>
        <a:bodyPr/>
        <a:lstStyle/>
        <a:p>
          <a:endParaRPr lang="zh-CN" altLang="en-US"/>
        </a:p>
      </dgm:t>
    </dgm:pt>
    <dgm:pt modelId="{35E430FB-BB33-4A28-A267-34D631B1BB0D}" type="pres">
      <dgm:prSet presAssocID="{1404E5E8-4DC0-49ED-9780-0178F6ADA081}" presName="bgRectTx" presStyleLbl="bgShp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8BF3FF-8213-46A7-8786-F8F668A475CB}" type="pres">
      <dgm:prSet presAssocID="{1404E5E8-4DC0-49ED-9780-0178F6ADA081}" presName="spComp" presStyleCnt="0"/>
      <dgm:spPr/>
    </dgm:pt>
    <dgm:pt modelId="{36875B7C-D93F-4AE5-B1FA-AEBD4D385D54}" type="pres">
      <dgm:prSet presAssocID="{1404E5E8-4DC0-49ED-9780-0178F6ADA081}" presName="hSp" presStyleCnt="0"/>
      <dgm:spPr/>
    </dgm:pt>
    <dgm:pt modelId="{DB1C84F4-02CE-4F61-B024-FF0238591BFA}" type="pres">
      <dgm:prSet presAssocID="{F6127FAF-EAB5-4E7B-944F-311110D45E4F}" presName="rectComp" presStyleCnt="0"/>
      <dgm:spPr/>
    </dgm:pt>
    <dgm:pt modelId="{33A739EB-E2EA-4B16-B907-D6A43838C949}" type="pres">
      <dgm:prSet presAssocID="{F6127FAF-EAB5-4E7B-944F-311110D45E4F}" presName="bgRect" presStyleLbl="bgShp" presStyleIdx="1" presStyleCnt="6"/>
      <dgm:spPr/>
      <dgm:t>
        <a:bodyPr/>
        <a:lstStyle/>
        <a:p>
          <a:endParaRPr lang="zh-CN" altLang="en-US"/>
        </a:p>
      </dgm:t>
    </dgm:pt>
    <dgm:pt modelId="{57979A70-1CD8-4C1D-8C81-1835711B6438}" type="pres">
      <dgm:prSet presAssocID="{F6127FAF-EAB5-4E7B-944F-311110D45E4F}" presName="bgRectTx" presStyleLbl="bgShp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C0F5B-0869-4530-8E39-13E35E44F503}" type="pres">
      <dgm:prSet presAssocID="{F6127FAF-EAB5-4E7B-944F-311110D45E4F}" presName="spComp" presStyleCnt="0"/>
      <dgm:spPr/>
    </dgm:pt>
    <dgm:pt modelId="{74D77FC0-F5BB-437B-B4CF-4CE22BF06EFE}" type="pres">
      <dgm:prSet presAssocID="{F6127FAF-EAB5-4E7B-944F-311110D45E4F}" presName="hSp" presStyleCnt="0"/>
      <dgm:spPr/>
    </dgm:pt>
    <dgm:pt modelId="{6DA895CD-71B5-4023-B656-0CC0F24DBA79}" type="pres">
      <dgm:prSet presAssocID="{0A56534D-B626-47F5-88DE-F30C77A56D41}" presName="rectComp" presStyleCnt="0"/>
      <dgm:spPr/>
    </dgm:pt>
    <dgm:pt modelId="{89572C7B-E695-441F-A42C-C4355BDAED7F}" type="pres">
      <dgm:prSet presAssocID="{0A56534D-B626-47F5-88DE-F30C77A56D41}" presName="bgRect" presStyleLbl="bgShp" presStyleIdx="2" presStyleCnt="6"/>
      <dgm:spPr/>
      <dgm:t>
        <a:bodyPr/>
        <a:lstStyle/>
        <a:p>
          <a:endParaRPr lang="zh-CN" altLang="en-US"/>
        </a:p>
      </dgm:t>
    </dgm:pt>
    <dgm:pt modelId="{06778C38-A220-49AD-8E75-F75BF3BB00B7}" type="pres">
      <dgm:prSet presAssocID="{0A56534D-B626-47F5-88DE-F30C77A56D41}" presName="bgRectTx" presStyleLbl="bgShp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199797-3F13-4D76-B15D-6E14E6EA218D}" type="pres">
      <dgm:prSet presAssocID="{0A56534D-B626-47F5-88DE-F30C77A56D41}" presName="spComp" presStyleCnt="0"/>
      <dgm:spPr/>
    </dgm:pt>
    <dgm:pt modelId="{C5B4259F-E7A7-45B3-A27F-86FF4ABACE00}" type="pres">
      <dgm:prSet presAssocID="{0A56534D-B626-47F5-88DE-F30C77A56D41}" presName="hSp" presStyleCnt="0"/>
      <dgm:spPr/>
    </dgm:pt>
    <dgm:pt modelId="{050040BA-1403-45B9-949B-C02404694695}" type="pres">
      <dgm:prSet presAssocID="{20F28B71-C38E-45F5-B30B-13D375E61A3C}" presName="rectComp" presStyleCnt="0"/>
      <dgm:spPr/>
    </dgm:pt>
    <dgm:pt modelId="{62154C9C-07BD-4358-AA9B-C2BDE9550EDF}" type="pres">
      <dgm:prSet presAssocID="{20F28B71-C38E-45F5-B30B-13D375E61A3C}" presName="bgRect" presStyleLbl="bgShp" presStyleIdx="3" presStyleCnt="6"/>
      <dgm:spPr/>
      <dgm:t>
        <a:bodyPr/>
        <a:lstStyle/>
        <a:p>
          <a:endParaRPr lang="zh-CN" altLang="en-US"/>
        </a:p>
      </dgm:t>
    </dgm:pt>
    <dgm:pt modelId="{DA4CE664-760F-4433-8604-41DDF4C5B2A8}" type="pres">
      <dgm:prSet presAssocID="{20F28B71-C38E-45F5-B30B-13D375E61A3C}" presName="bgRectTx" presStyleLbl="bgShp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972DAE-84E7-4669-9B6E-41452E60A4B9}" type="pres">
      <dgm:prSet presAssocID="{20F28B71-C38E-45F5-B30B-13D375E61A3C}" presName="spComp" presStyleCnt="0"/>
      <dgm:spPr/>
    </dgm:pt>
    <dgm:pt modelId="{82F8CB98-A34F-4DC2-AF2C-7284725DA622}" type="pres">
      <dgm:prSet presAssocID="{20F28B71-C38E-45F5-B30B-13D375E61A3C}" presName="hSp" presStyleCnt="0"/>
      <dgm:spPr/>
    </dgm:pt>
    <dgm:pt modelId="{4A952A94-492D-46B9-ABDA-1430E0195D39}" type="pres">
      <dgm:prSet presAssocID="{9D3672E0-C147-4DAB-BD5D-09D7F7B142D8}" presName="rectComp" presStyleCnt="0"/>
      <dgm:spPr/>
    </dgm:pt>
    <dgm:pt modelId="{B0FFD6C6-E28A-4C1C-A2AF-AD42D7F46CB3}" type="pres">
      <dgm:prSet presAssocID="{9D3672E0-C147-4DAB-BD5D-09D7F7B142D8}" presName="bgRect" presStyleLbl="bgShp" presStyleIdx="4" presStyleCnt="6"/>
      <dgm:spPr/>
      <dgm:t>
        <a:bodyPr/>
        <a:lstStyle/>
        <a:p>
          <a:endParaRPr lang="zh-CN" altLang="en-US"/>
        </a:p>
      </dgm:t>
    </dgm:pt>
    <dgm:pt modelId="{67142322-5C14-4537-8EF9-1E7D97FD2C59}" type="pres">
      <dgm:prSet presAssocID="{9D3672E0-C147-4DAB-BD5D-09D7F7B142D8}" presName="bgRectTx" presStyleLbl="bgShp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5561B-8885-4173-80E2-5A160D914E00}" type="pres">
      <dgm:prSet presAssocID="{9D3672E0-C147-4DAB-BD5D-09D7F7B142D8}" presName="spComp" presStyleCnt="0"/>
      <dgm:spPr/>
    </dgm:pt>
    <dgm:pt modelId="{EBD9A79A-EB8B-4C72-9AD1-BD2DFA72FFB9}" type="pres">
      <dgm:prSet presAssocID="{9D3672E0-C147-4DAB-BD5D-09D7F7B142D8}" presName="hSp" presStyleCnt="0"/>
      <dgm:spPr/>
    </dgm:pt>
    <dgm:pt modelId="{94F8D166-AFA2-4973-887F-ACB400AE3261}" type="pres">
      <dgm:prSet presAssocID="{6D5F03C0-6933-48D8-A38F-B6A551FB674C}" presName="rectComp" presStyleCnt="0"/>
      <dgm:spPr/>
    </dgm:pt>
    <dgm:pt modelId="{7BB5FFCA-4A9B-4C16-86A0-7FA8398BB415}" type="pres">
      <dgm:prSet presAssocID="{6D5F03C0-6933-48D8-A38F-B6A551FB674C}" presName="bgRect" presStyleLbl="bgShp" presStyleIdx="5" presStyleCnt="6"/>
      <dgm:spPr/>
      <dgm:t>
        <a:bodyPr/>
        <a:lstStyle/>
        <a:p>
          <a:endParaRPr lang="zh-CN" altLang="en-US"/>
        </a:p>
      </dgm:t>
    </dgm:pt>
    <dgm:pt modelId="{0CEAE49A-7C15-4F5A-A235-D3122D196784}" type="pres">
      <dgm:prSet presAssocID="{6D5F03C0-6933-48D8-A38F-B6A551FB674C}" presName="bgRectTx" presStyleLbl="bgShp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51C447-8C56-4B9B-AA36-0A0C19CF3ED1}" type="presOf" srcId="{962717E2-DAD1-4E25-9ABC-34A5F263335C}" destId="{2EF385E9-74F3-4CF6-8259-E349090833C3}" srcOrd="1" destOrd="0" presId="urn:microsoft.com/office/officeart/2005/8/layout/hierarchy5"/>
    <dgm:cxn modelId="{A7D1641E-6CB0-4E3F-AE4B-D142354EEB0F}" type="presOf" srcId="{64F46C57-35AB-4C25-B426-FB96E3197EF6}" destId="{E28C096F-B6F3-46F8-8A40-58BD115E988C}" srcOrd="0" destOrd="0" presId="urn:microsoft.com/office/officeart/2005/8/layout/hierarchy5"/>
    <dgm:cxn modelId="{90B52143-4B68-42F1-97ED-453E5ACFD58F}" srcId="{64F46C57-35AB-4C25-B426-FB96E3197EF6}" destId="{B7B7F08C-E491-4D30-8B4D-8150C480F878}" srcOrd="2" destOrd="0" parTransId="{640B443D-6665-4A5D-8DC6-321589D905BE}" sibTransId="{D95D71F7-69EF-4D03-9EA0-9C0EAE079AC9}"/>
    <dgm:cxn modelId="{E6FDC706-080E-4C1C-B6C5-B5C58D7772FA}" srcId="{26A2DFC6-27E8-4C22-A204-DABB7D69D09C}" destId="{6F13358D-E74A-4F46-876B-AF169988A8B0}" srcOrd="0" destOrd="0" parTransId="{C7DF8DEC-9B70-48BF-BFCE-EEF165581404}" sibTransId="{98F3D596-9D26-4F10-8E57-7DE6405795B3}"/>
    <dgm:cxn modelId="{93987A44-DA28-4D18-8DC3-B2035C381982}" type="presOf" srcId="{0D1394BD-88D4-4CF1-8BC0-FCE9F11B5971}" destId="{060CFE2E-63BE-48F1-A4BB-85BE32BD4DF0}" srcOrd="0" destOrd="0" presId="urn:microsoft.com/office/officeart/2005/8/layout/hierarchy5"/>
    <dgm:cxn modelId="{C5D1137F-DBC3-40B7-A6C2-77B4D00F17F8}" type="presOf" srcId="{28E0017A-C9CD-4F82-98CC-9AADB6ACB874}" destId="{D4A64211-34F7-44AB-9E20-B9124196464B}" srcOrd="1" destOrd="0" presId="urn:microsoft.com/office/officeart/2005/8/layout/hierarchy5"/>
    <dgm:cxn modelId="{83B73580-AD3D-490A-A9D5-F8A2AE1E4724}" type="presOf" srcId="{C727A587-779E-43CB-B0A6-72B1BDCD7C98}" destId="{71B2841E-7BCD-4628-9E30-0085FBACA951}" srcOrd="1" destOrd="0" presId="urn:microsoft.com/office/officeart/2005/8/layout/hierarchy5"/>
    <dgm:cxn modelId="{DDE94467-78F2-4D71-9AEC-36F5070D7DFD}" type="presOf" srcId="{B358D5CD-C0A0-4E72-B089-713FDB0F15E1}" destId="{D357E0AB-AB5C-4343-96E9-91B4FEE223AB}" srcOrd="1" destOrd="0" presId="urn:microsoft.com/office/officeart/2005/8/layout/hierarchy5"/>
    <dgm:cxn modelId="{D6A9F6A3-63DE-4892-A43B-98535A075982}" srcId="{26A2DFC6-27E8-4C22-A204-DABB7D69D09C}" destId="{E4BB4A69-60F2-42E5-8714-DCD3FF450696}" srcOrd="1" destOrd="0" parTransId="{57F8A18B-F048-4FB5-BC2D-09DDC85F461E}" sibTransId="{3BA80A62-2794-4993-9363-89B5D50759CF}"/>
    <dgm:cxn modelId="{C1E22D4A-B9FE-4749-977B-C4B565497D70}" type="presOf" srcId="{3F0F5B50-8FCE-4DAF-A3FA-F53B51BDBC65}" destId="{FA248A8D-B4BB-4DE0-AD88-E50C85C37C86}" srcOrd="0" destOrd="0" presId="urn:microsoft.com/office/officeart/2005/8/layout/hierarchy5"/>
    <dgm:cxn modelId="{9F262F47-DEDB-46C0-8403-EBA5C4B03D0C}" type="presOf" srcId="{2D2FC95E-16AC-4EAF-AFAB-E880DDDB38FD}" destId="{3B40A319-122A-4FAA-BCA8-3B1CB9063B9F}" srcOrd="0" destOrd="0" presId="urn:microsoft.com/office/officeart/2005/8/layout/hierarchy5"/>
    <dgm:cxn modelId="{D1756A2A-62E8-4533-9505-543EA1FE87BA}" type="presOf" srcId="{7D9DE5B6-D558-48FE-9398-4345A7E78C8B}" destId="{A90D4C4E-1159-4A99-9C9D-517FBF6F96A3}" srcOrd="0" destOrd="0" presId="urn:microsoft.com/office/officeart/2005/8/layout/hierarchy5"/>
    <dgm:cxn modelId="{F03D86B2-3B49-467E-8781-3E40D632AABA}" type="presOf" srcId="{41129D2E-0E3C-4601-8947-2157E8622AB3}" destId="{36C49517-0EC3-4CC3-8455-5E7CE65A1C0E}" srcOrd="0" destOrd="0" presId="urn:microsoft.com/office/officeart/2005/8/layout/hierarchy5"/>
    <dgm:cxn modelId="{8126C5A0-502C-4E9A-BCCD-20EFC1AD8413}" srcId="{7D9DE5B6-D558-48FE-9398-4345A7E78C8B}" destId="{B6ED3AC9-EAC5-4761-BD59-E7233375C4ED}" srcOrd="0" destOrd="0" parTransId="{B358D5CD-C0A0-4E72-B089-713FDB0F15E1}" sibTransId="{8B9B845C-9A44-409D-827B-9197B144C75B}"/>
    <dgm:cxn modelId="{4E315B6D-44B4-47BD-B846-F6767EA23805}" type="presOf" srcId="{3F0F5B50-8FCE-4DAF-A3FA-F53B51BDBC65}" destId="{59DBDA7F-8C4C-4CC0-A3DA-D57D989173C3}" srcOrd="1" destOrd="0" presId="urn:microsoft.com/office/officeart/2005/8/layout/hierarchy5"/>
    <dgm:cxn modelId="{5DBCE6BC-EE90-4FF5-AD7E-02F0826665CD}" type="presOf" srcId="{B1CD9805-E61F-4B4E-BEE6-5AB20F45052A}" destId="{D1CF9885-2D16-4CCF-BCEF-49EA3361177D}" srcOrd="0" destOrd="0" presId="urn:microsoft.com/office/officeart/2005/8/layout/hierarchy5"/>
    <dgm:cxn modelId="{472A645D-0B90-45FC-B29C-411699C41DC7}" type="presOf" srcId="{0D1394BD-88D4-4CF1-8BC0-FCE9F11B5971}" destId="{E8AF33A6-091B-4E81-82F4-2232C1C3A82F}" srcOrd="1" destOrd="0" presId="urn:microsoft.com/office/officeart/2005/8/layout/hierarchy5"/>
    <dgm:cxn modelId="{FDE6B132-1682-46B8-9FE6-8B82717E678B}" srcId="{B6ED3AC9-EAC5-4761-BD59-E7233375C4ED}" destId="{11C71106-6645-4EA4-8E4F-7F23F41F5D48}" srcOrd="0" destOrd="0" parTransId="{0D1394BD-88D4-4CF1-8BC0-FCE9F11B5971}" sibTransId="{74C54920-C340-4179-99EE-E20E4459D1E9}"/>
    <dgm:cxn modelId="{DF480778-CA4B-4F31-A2B6-ADA4BCF4AFFC}" srcId="{B6ED3AC9-EAC5-4761-BD59-E7233375C4ED}" destId="{F9A80097-F8B7-4FE7-973A-4A9335403875}" srcOrd="1" destOrd="0" parTransId="{962717E2-DAD1-4E25-9ABC-34A5F263335C}" sibTransId="{B8263BF7-5693-42DA-B4EA-847056EFA3C4}"/>
    <dgm:cxn modelId="{9D68A181-0A20-4A92-B786-C70DD91CABB6}" type="presOf" srcId="{F45529EB-BF1C-48B5-9A14-D93A659FD4FE}" destId="{489D84FF-6485-4F78-9C0D-6DA08507E862}" srcOrd="0" destOrd="0" presId="urn:microsoft.com/office/officeart/2005/8/layout/hierarchy5"/>
    <dgm:cxn modelId="{0A1366B7-3A49-45D1-B877-CDD68FED1706}" srcId="{0721EE1B-8186-4090-BE68-BE1DD297F0F9}" destId="{0A56534D-B626-47F5-88DE-F30C77A56D41}" srcOrd="3" destOrd="0" parTransId="{583439B7-80B5-459D-8C5A-D2A1F9E2DC23}" sibTransId="{62F3F2B0-FE32-4708-984F-063C43083328}"/>
    <dgm:cxn modelId="{6704E5F8-7E6E-4573-BB78-5B6D5243384B}" type="presOf" srcId="{0A56534D-B626-47F5-88DE-F30C77A56D41}" destId="{06778C38-A220-49AD-8E75-F75BF3BB00B7}" srcOrd="1" destOrd="0" presId="urn:microsoft.com/office/officeart/2005/8/layout/hierarchy5"/>
    <dgm:cxn modelId="{27FDFE2F-E100-4112-91AB-43C348B86D6A}" type="presOf" srcId="{640B443D-6665-4A5D-8DC6-321589D905BE}" destId="{2A3DFE7B-29CD-4800-807C-092F869D7EDE}" srcOrd="1" destOrd="0" presId="urn:microsoft.com/office/officeart/2005/8/layout/hierarchy5"/>
    <dgm:cxn modelId="{E18786C0-6762-49BC-A5A4-5DCE36B1BEFE}" srcId="{0721EE1B-8186-4090-BE68-BE1DD297F0F9}" destId="{F6127FAF-EAB5-4E7B-944F-311110D45E4F}" srcOrd="2" destOrd="0" parTransId="{29EC5CC1-B99D-45C5-A56A-D860DB6D58CF}" sibTransId="{923B3A77-4D8E-416F-BB48-226CDB4CF636}"/>
    <dgm:cxn modelId="{FAE8708A-6139-4C6F-9D88-83CB51827137}" type="presOf" srcId="{95960BFF-A7D4-433A-B878-DD9AEC89AD52}" destId="{F1054179-F42B-4687-B1BF-4A4FC54712AF}" srcOrd="1" destOrd="0" presId="urn:microsoft.com/office/officeart/2005/8/layout/hierarchy5"/>
    <dgm:cxn modelId="{6E633D02-6AAF-430F-8DFF-52B6DA126265}" type="presOf" srcId="{95960BFF-A7D4-433A-B878-DD9AEC89AD52}" destId="{0E9AFFB7-412C-4E25-A16D-3B4D8236B315}" srcOrd="0" destOrd="0" presId="urn:microsoft.com/office/officeart/2005/8/layout/hierarchy5"/>
    <dgm:cxn modelId="{E82C5EFB-30D8-4351-91DF-BC0862F1D620}" type="presOf" srcId="{20F28B71-C38E-45F5-B30B-13D375E61A3C}" destId="{DA4CE664-760F-4433-8604-41DDF4C5B2A8}" srcOrd="1" destOrd="0" presId="urn:microsoft.com/office/officeart/2005/8/layout/hierarchy5"/>
    <dgm:cxn modelId="{F6F19F4F-517D-4C8E-8FB4-F31EC7ABB49F}" type="presOf" srcId="{57F8A18B-F048-4FB5-BC2D-09DDC85F461E}" destId="{337F937C-B7D8-487F-A880-1B22ABECAE52}" srcOrd="0" destOrd="0" presId="urn:microsoft.com/office/officeart/2005/8/layout/hierarchy5"/>
    <dgm:cxn modelId="{8C1D0584-6DBE-4CA3-9914-BC70E6EC0B8A}" type="presOf" srcId="{0A56534D-B626-47F5-88DE-F30C77A56D41}" destId="{89572C7B-E695-441F-A42C-C4355BDAED7F}" srcOrd="0" destOrd="0" presId="urn:microsoft.com/office/officeart/2005/8/layout/hierarchy5"/>
    <dgm:cxn modelId="{B2E0DE64-5B97-4B20-B054-56071027FF65}" type="presOf" srcId="{6D5F03C0-6933-48D8-A38F-B6A551FB674C}" destId="{7BB5FFCA-4A9B-4C16-86A0-7FA8398BB415}" srcOrd="0" destOrd="0" presId="urn:microsoft.com/office/officeart/2005/8/layout/hierarchy5"/>
    <dgm:cxn modelId="{FBCED042-BD78-4515-B599-CA6D39665B65}" srcId="{0721EE1B-8186-4090-BE68-BE1DD297F0F9}" destId="{1404E5E8-4DC0-49ED-9780-0178F6ADA081}" srcOrd="1" destOrd="0" parTransId="{EDE8FEF9-5E4D-4A41-BB70-4684EC34140D}" sibTransId="{AF796EFC-75EB-47A7-A1BF-C6DADD3890CF}"/>
    <dgm:cxn modelId="{6AD1C107-5707-4788-9038-F76500AB6C5B}" srcId="{A85C946D-EAE8-4D74-9FAD-2A8AD3627501}" destId="{F3FCE4B1-96F0-4C3A-BF40-84E6E0E19A74}" srcOrd="1" destOrd="0" parTransId="{95960BFF-A7D4-433A-B878-DD9AEC89AD52}" sibTransId="{A7846020-5A31-4FBB-B12F-F6E797A11F57}"/>
    <dgm:cxn modelId="{27821B89-6744-40B3-94B8-901E0AD82D5B}" type="presOf" srcId="{6F13358D-E74A-4F46-876B-AF169988A8B0}" destId="{2A258F0D-A70C-4B65-9F8C-0C53B57436C2}" srcOrd="0" destOrd="0" presId="urn:microsoft.com/office/officeart/2005/8/layout/hierarchy5"/>
    <dgm:cxn modelId="{C7B200B6-ED5B-471D-A14E-450489243E55}" type="presOf" srcId="{26A2DFC6-27E8-4C22-A204-DABB7D69D09C}" destId="{1C672641-0F1E-491B-9870-8232BE6739DD}" srcOrd="0" destOrd="0" presId="urn:microsoft.com/office/officeart/2005/8/layout/hierarchy5"/>
    <dgm:cxn modelId="{875B62D6-33D5-4B6D-BA54-496296DC9394}" srcId="{11C71106-6645-4EA4-8E4F-7F23F41F5D48}" destId="{A85C946D-EAE8-4D74-9FAD-2A8AD3627501}" srcOrd="1" destOrd="0" parTransId="{802DC7C3-429A-487E-9DC7-CC6465633F88}" sibTransId="{6F2B0DF2-DF62-4EE6-833A-CAD38E2E2E18}"/>
    <dgm:cxn modelId="{1026B74F-F7CC-4BF6-9789-A415BFEEDC92}" type="presOf" srcId="{11C71106-6645-4EA4-8E4F-7F23F41F5D48}" destId="{AFA80B28-9B88-45BF-AB73-D78291B05371}" srcOrd="0" destOrd="0" presId="urn:microsoft.com/office/officeart/2005/8/layout/hierarchy5"/>
    <dgm:cxn modelId="{CD0283E7-F002-41BC-879C-94035C01FB8F}" type="presOf" srcId="{F3FCE4B1-96F0-4C3A-BF40-84E6E0E19A74}" destId="{235A34A5-9128-407D-9D8F-9F8C837536A3}" srcOrd="0" destOrd="0" presId="urn:microsoft.com/office/officeart/2005/8/layout/hierarchy5"/>
    <dgm:cxn modelId="{833095E9-8EB3-4000-8E21-7158AC04F86A}" type="presOf" srcId="{640B443D-6665-4A5D-8DC6-321589D905BE}" destId="{D1E8796E-6C50-436D-B9DE-0408036878E5}" srcOrd="0" destOrd="0" presId="urn:microsoft.com/office/officeart/2005/8/layout/hierarchy5"/>
    <dgm:cxn modelId="{02B6DDA2-5595-4CB2-A05E-2E434958F9FF}" type="presOf" srcId="{0721EE1B-8186-4090-BE68-BE1DD297F0F9}" destId="{1348AD7A-9B23-4E0A-B686-1AA126394061}" srcOrd="0" destOrd="0" presId="urn:microsoft.com/office/officeart/2005/8/layout/hierarchy5"/>
    <dgm:cxn modelId="{A9E843C7-5C0E-4D4C-A3C4-8414C5D9F9AC}" type="presOf" srcId="{B358D5CD-C0A0-4E72-B089-713FDB0F15E1}" destId="{A7943A53-FC63-4F9A-8403-775E3EB06E86}" srcOrd="0" destOrd="0" presId="urn:microsoft.com/office/officeart/2005/8/layout/hierarchy5"/>
    <dgm:cxn modelId="{3CB56B93-ADD0-4792-B241-71DFF45A65C8}" type="presOf" srcId="{57F8A18B-F048-4FB5-BC2D-09DDC85F461E}" destId="{AC105EE7-A360-469B-9A33-A27BC37DD72B}" srcOrd="1" destOrd="0" presId="urn:microsoft.com/office/officeart/2005/8/layout/hierarchy5"/>
    <dgm:cxn modelId="{5D32DBAE-B184-4426-8327-1747EA12B386}" type="presOf" srcId="{6D5F03C0-6933-48D8-A38F-B6A551FB674C}" destId="{0CEAE49A-7C15-4F5A-A235-D3122D196784}" srcOrd="1" destOrd="0" presId="urn:microsoft.com/office/officeart/2005/8/layout/hierarchy5"/>
    <dgm:cxn modelId="{9977BB64-ED65-4929-94FF-B3694C7E8FBA}" type="presOf" srcId="{802DC7C3-429A-487E-9DC7-CC6465633F88}" destId="{7A07AA10-10C6-4080-8B7B-95A24F2E28AF}" srcOrd="0" destOrd="0" presId="urn:microsoft.com/office/officeart/2005/8/layout/hierarchy5"/>
    <dgm:cxn modelId="{7564867F-959D-4791-86B6-D757ED93F276}" type="presOf" srcId="{F9A80097-F8B7-4FE7-973A-4A9335403875}" destId="{D32D0369-A904-4CD7-8422-86F6E87D9921}" srcOrd="0" destOrd="0" presId="urn:microsoft.com/office/officeart/2005/8/layout/hierarchy5"/>
    <dgm:cxn modelId="{290B6911-B34D-4251-889F-66B895347242}" type="presOf" srcId="{C7DF8DEC-9B70-48BF-BFCE-EEF165581404}" destId="{5E00E209-E856-4A7F-A669-D7BCE2F26EB3}" srcOrd="0" destOrd="0" presId="urn:microsoft.com/office/officeart/2005/8/layout/hierarchy5"/>
    <dgm:cxn modelId="{9777FA66-AD65-46E4-AD4C-A241B416DC87}" srcId="{64F46C57-35AB-4C25-B426-FB96E3197EF6}" destId="{D1C43A3D-3DDF-4C25-B537-A710FF02A788}" srcOrd="0" destOrd="0" parTransId="{54A7BEBE-2397-4832-B2E0-1D5F3F397327}" sibTransId="{C5AE58E4-AF7E-4CCB-A023-6F84A938AF8E}"/>
    <dgm:cxn modelId="{803DB1E3-632D-4D7B-93C7-88E2C3CB52E3}" type="presOf" srcId="{54A7BEBE-2397-4832-B2E0-1D5F3F397327}" destId="{AE506519-CB5D-4B2B-80D1-391925DC7093}" srcOrd="0" destOrd="0" presId="urn:microsoft.com/office/officeart/2005/8/layout/hierarchy5"/>
    <dgm:cxn modelId="{99FAF8A9-B09D-4963-83D1-BAFA1AF46056}" type="presOf" srcId="{E4BB4A69-60F2-42E5-8714-DCD3FF450696}" destId="{C3103DFD-AC3A-4BB4-B6F8-0E06C5AF6091}" srcOrd="0" destOrd="0" presId="urn:microsoft.com/office/officeart/2005/8/layout/hierarchy5"/>
    <dgm:cxn modelId="{0D003774-BC60-49CD-8532-D5F42979BAE2}" srcId="{A85C946D-EAE8-4D74-9FAD-2A8AD3627501}" destId="{41129D2E-0E3C-4601-8947-2157E8622AB3}" srcOrd="0" destOrd="0" parTransId="{C727A587-779E-43CB-B0A6-72B1BDCD7C98}" sibTransId="{D4C647FD-FA01-48A3-AFF7-0108D0646E10}"/>
    <dgm:cxn modelId="{00821BB3-045B-48C0-A88A-15979666B474}" type="presOf" srcId="{9D3672E0-C147-4DAB-BD5D-09D7F7B142D8}" destId="{B0FFD6C6-E28A-4C1C-A2AF-AD42D7F46CB3}" srcOrd="0" destOrd="0" presId="urn:microsoft.com/office/officeart/2005/8/layout/hierarchy5"/>
    <dgm:cxn modelId="{7DE39F74-9670-4113-9A6A-E9FE05BF3DB8}" type="presOf" srcId="{C727A587-779E-43CB-B0A6-72B1BDCD7C98}" destId="{E222A33D-CF11-4797-9B4D-2777187253C0}" srcOrd="0" destOrd="0" presId="urn:microsoft.com/office/officeart/2005/8/layout/hierarchy5"/>
    <dgm:cxn modelId="{9CA2EA1B-6A13-4A82-A0AA-27608A666D56}" type="presOf" srcId="{1404E5E8-4DC0-49ED-9780-0178F6ADA081}" destId="{A72A4C25-6C35-4D2B-AFF3-01640A137512}" srcOrd="0" destOrd="0" presId="urn:microsoft.com/office/officeart/2005/8/layout/hierarchy5"/>
    <dgm:cxn modelId="{DA1B4FC4-B491-425F-9FCA-1F7A829F61C4}" srcId="{0721EE1B-8186-4090-BE68-BE1DD297F0F9}" destId="{6D5F03C0-6933-48D8-A38F-B6A551FB674C}" srcOrd="6" destOrd="0" parTransId="{A5845167-0AA3-49EC-ADB4-3765FB7A5C0D}" sibTransId="{0715B6CE-8AA1-4894-B494-6BA86DAC2B96}"/>
    <dgm:cxn modelId="{1FF8A486-2032-4ED6-BC35-D9109B638C69}" type="presOf" srcId="{54A7BEBE-2397-4832-B2E0-1D5F3F397327}" destId="{CBD52D23-085B-4E60-9729-285833E47C12}" srcOrd="1" destOrd="0" presId="urn:microsoft.com/office/officeart/2005/8/layout/hierarchy5"/>
    <dgm:cxn modelId="{35CCADBA-DF58-4E65-A73B-3FE5F9E0C0C9}" srcId="{0721EE1B-8186-4090-BE68-BE1DD297F0F9}" destId="{20F28B71-C38E-45F5-B30B-13D375E61A3C}" srcOrd="4" destOrd="0" parTransId="{0CCBF5FA-C37C-42DD-91D2-30CB0E524645}" sibTransId="{5298B9ED-A600-4392-9A45-785BEFBB5520}"/>
    <dgm:cxn modelId="{14BE7734-8931-4AFD-BCB0-9CFEB8BC7A50}" type="presOf" srcId="{9D3672E0-C147-4DAB-BD5D-09D7F7B142D8}" destId="{67142322-5C14-4537-8EF9-1E7D97FD2C59}" srcOrd="1" destOrd="0" presId="urn:microsoft.com/office/officeart/2005/8/layout/hierarchy5"/>
    <dgm:cxn modelId="{ACD31881-3736-489D-A74E-5BB6A85BC8EA}" type="presOf" srcId="{D1C43A3D-3DDF-4C25-B537-A710FF02A788}" destId="{B50AAD8F-07DA-4AF1-80BC-04C7269DE117}" srcOrd="0" destOrd="0" presId="urn:microsoft.com/office/officeart/2005/8/layout/hierarchy5"/>
    <dgm:cxn modelId="{B61A2FF2-5DB4-4CE4-B0A0-C01DA343C8F4}" srcId="{7D9DE5B6-D558-48FE-9398-4345A7E78C8B}" destId="{052FAAAF-07B5-437B-AFBD-9FDC8BD68694}" srcOrd="1" destOrd="0" parTransId="{2D2FC95E-16AC-4EAF-AFAB-E880DDDB38FD}" sibTransId="{97E035C7-1EBB-428B-A287-DA5756006FBC}"/>
    <dgm:cxn modelId="{B2C158F5-F0BF-4052-A911-EF1ECC5AFB26}" type="presOf" srcId="{962717E2-DAD1-4E25-9ABC-34A5F263335C}" destId="{097EC943-2F3C-497E-BC30-97F719EFBB6F}" srcOrd="0" destOrd="0" presId="urn:microsoft.com/office/officeart/2005/8/layout/hierarchy5"/>
    <dgm:cxn modelId="{38356FDC-1DED-4B96-9146-9FFAE8B17AB6}" type="presOf" srcId="{B6ED3AC9-EAC5-4761-BD59-E7233375C4ED}" destId="{353B4DF2-7FF9-413B-9C42-AED050FCEB3A}" srcOrd="0" destOrd="0" presId="urn:microsoft.com/office/officeart/2005/8/layout/hierarchy5"/>
    <dgm:cxn modelId="{CD057BC9-B844-49A0-B930-B881245C08A0}" type="presOf" srcId="{052FAAAF-07B5-437B-AFBD-9FDC8BD68694}" destId="{18378555-2E9D-4B97-AB87-48A009FC6EB5}" srcOrd="0" destOrd="0" presId="urn:microsoft.com/office/officeart/2005/8/layout/hierarchy5"/>
    <dgm:cxn modelId="{FF497894-B3C2-47C0-99B8-0AF1DCEC2AC9}" type="presOf" srcId="{A85C946D-EAE8-4D74-9FAD-2A8AD3627501}" destId="{6706D871-09A1-4229-AC79-3F9C358B3EE5}" srcOrd="0" destOrd="0" presId="urn:microsoft.com/office/officeart/2005/8/layout/hierarchy5"/>
    <dgm:cxn modelId="{0F1C8A52-1619-4036-A75D-8E20B293AF7A}" type="presOf" srcId="{F6127FAF-EAB5-4E7B-944F-311110D45E4F}" destId="{57979A70-1CD8-4C1D-8C81-1835711B6438}" srcOrd="1" destOrd="0" presId="urn:microsoft.com/office/officeart/2005/8/layout/hierarchy5"/>
    <dgm:cxn modelId="{2D3BBC0A-AE0F-4A8C-9C1B-61B1B92FD16E}" type="presOf" srcId="{2D2FC95E-16AC-4EAF-AFAB-E880DDDB38FD}" destId="{41E5F23D-BD22-483A-B867-DCE52EC84AE7}" srcOrd="1" destOrd="0" presId="urn:microsoft.com/office/officeart/2005/8/layout/hierarchy5"/>
    <dgm:cxn modelId="{9389F522-5268-4DC9-9495-E05E0C987B58}" type="presOf" srcId="{28E0017A-C9CD-4F82-98CC-9AADB6ACB874}" destId="{D90862FE-860B-4A4F-9EBB-A1BAD8E89919}" srcOrd="0" destOrd="0" presId="urn:microsoft.com/office/officeart/2005/8/layout/hierarchy5"/>
    <dgm:cxn modelId="{B9A29C68-C05D-4D4D-8884-31FAD665701A}" type="presOf" srcId="{C7DF8DEC-9B70-48BF-BFCE-EEF165581404}" destId="{BA5FBB1F-D79B-42B3-BE06-8D3F02394563}" srcOrd="1" destOrd="0" presId="urn:microsoft.com/office/officeart/2005/8/layout/hierarchy5"/>
    <dgm:cxn modelId="{E96FDAE6-D4D2-4544-A087-C1B59DC7BA77}" type="presOf" srcId="{F6127FAF-EAB5-4E7B-944F-311110D45E4F}" destId="{33A739EB-E2EA-4B16-B907-D6A43838C949}" srcOrd="0" destOrd="0" presId="urn:microsoft.com/office/officeart/2005/8/layout/hierarchy5"/>
    <dgm:cxn modelId="{629D9EC1-3F2D-415C-923F-B7F8AFB0E01B}" srcId="{0721EE1B-8186-4090-BE68-BE1DD297F0F9}" destId="{9D3672E0-C147-4DAB-BD5D-09D7F7B142D8}" srcOrd="5" destOrd="0" parTransId="{E19AC188-78F7-4666-93E9-044EAF3E2B3B}" sibTransId="{6D78E143-BFD8-4238-96C1-31BF3B11401D}"/>
    <dgm:cxn modelId="{C2BA4CA9-D6EA-48CA-9337-0861811E811E}" type="presOf" srcId="{20F28B71-C38E-45F5-B30B-13D375E61A3C}" destId="{62154C9C-07BD-4358-AA9B-C2BDE9550EDF}" srcOrd="0" destOrd="0" presId="urn:microsoft.com/office/officeart/2005/8/layout/hierarchy5"/>
    <dgm:cxn modelId="{A3C97C1F-2948-48E4-A90C-E77B5426DDFB}" type="presOf" srcId="{F45529EB-BF1C-48B5-9A14-D93A659FD4FE}" destId="{A3770DA7-CFF8-4D27-8050-093E929DDC7A}" srcOrd="1" destOrd="0" presId="urn:microsoft.com/office/officeart/2005/8/layout/hierarchy5"/>
    <dgm:cxn modelId="{1A455023-F5E9-4097-B0A4-33E98621FD39}" srcId="{64F46C57-35AB-4C25-B426-FB96E3197EF6}" destId="{7D9DE5B6-D558-48FE-9398-4345A7E78C8B}" srcOrd="3" destOrd="0" parTransId="{3F0F5B50-8FCE-4DAF-A3FA-F53B51BDBC65}" sibTransId="{81F51208-77ED-47B7-A763-9D5AD0579685}"/>
    <dgm:cxn modelId="{FD98A9ED-8D45-4C67-9D35-690A2B896905}" type="presOf" srcId="{802DC7C3-429A-487E-9DC7-CC6465633F88}" destId="{D9CFB90D-9509-4FDF-8A3D-728CEFBAEEA2}" srcOrd="1" destOrd="0" presId="urn:microsoft.com/office/officeart/2005/8/layout/hierarchy5"/>
    <dgm:cxn modelId="{A96BF9B4-E968-4A5C-AE95-7E3BDC457906}" type="presOf" srcId="{B7B7F08C-E491-4D30-8B4D-8150C480F878}" destId="{0DBA5B17-7871-44EC-B002-48049751C10D}" srcOrd="0" destOrd="0" presId="urn:microsoft.com/office/officeart/2005/8/layout/hierarchy5"/>
    <dgm:cxn modelId="{DD6C9F4B-02B1-4562-A3DC-6F01BA984B9A}" type="presOf" srcId="{1404E5E8-4DC0-49ED-9780-0178F6ADA081}" destId="{35E430FB-BB33-4A28-A267-34D631B1BB0D}" srcOrd="1" destOrd="0" presId="urn:microsoft.com/office/officeart/2005/8/layout/hierarchy5"/>
    <dgm:cxn modelId="{80AD289E-27AB-466E-A22D-02490267BB48}" srcId="{64F46C57-35AB-4C25-B426-FB96E3197EF6}" destId="{B1CD9805-E61F-4B4E-BEE6-5AB20F45052A}" srcOrd="1" destOrd="0" parTransId="{F45529EB-BF1C-48B5-9A14-D93A659FD4FE}" sibTransId="{8691D082-3462-4079-BA1D-A7C8B71CECB3}"/>
    <dgm:cxn modelId="{0D577E6D-771B-4A40-9EC2-FBD1B1FC334A}" srcId="{11C71106-6645-4EA4-8E4F-7F23F41F5D48}" destId="{26A2DFC6-27E8-4C22-A204-DABB7D69D09C}" srcOrd="0" destOrd="0" parTransId="{28E0017A-C9CD-4F82-98CC-9AADB6ACB874}" sibTransId="{9F72C9FA-47E5-46A1-AE04-3770C6A4BDEC}"/>
    <dgm:cxn modelId="{3D66C1E5-3740-41CC-A057-840E7C9D7DB2}" srcId="{0721EE1B-8186-4090-BE68-BE1DD297F0F9}" destId="{64F46C57-35AB-4C25-B426-FB96E3197EF6}" srcOrd="0" destOrd="0" parTransId="{2247127C-B6A9-42A2-B45F-18B92012BAC6}" sibTransId="{BA9F02F8-63C4-44F8-ACBE-55B057BE2A9F}"/>
    <dgm:cxn modelId="{B652025B-0935-431A-8914-50B58E3501D9}" type="presParOf" srcId="{1348AD7A-9B23-4E0A-B686-1AA126394061}" destId="{87576FEA-5C77-4BA2-A4B7-B821C289865E}" srcOrd="0" destOrd="0" presId="urn:microsoft.com/office/officeart/2005/8/layout/hierarchy5"/>
    <dgm:cxn modelId="{6107A901-8BAD-4DE0-BCFE-58E80686087D}" type="presParOf" srcId="{87576FEA-5C77-4BA2-A4B7-B821C289865E}" destId="{E6EDFB2E-FD56-435E-B3A3-BFA0E3319D5D}" srcOrd="0" destOrd="0" presId="urn:microsoft.com/office/officeart/2005/8/layout/hierarchy5"/>
    <dgm:cxn modelId="{AF2B0501-21D7-473F-8D1C-09A36AD5E1A6}" type="presParOf" srcId="{87576FEA-5C77-4BA2-A4B7-B821C289865E}" destId="{0B155794-27D5-41FF-8656-792FC4D46226}" srcOrd="1" destOrd="0" presId="urn:microsoft.com/office/officeart/2005/8/layout/hierarchy5"/>
    <dgm:cxn modelId="{5F519B23-5CE0-47C9-9CD6-F7D81B62BDA6}" type="presParOf" srcId="{0B155794-27D5-41FF-8656-792FC4D46226}" destId="{2611EBA1-EAD0-43EF-8A5C-09DB6F36A757}" srcOrd="0" destOrd="0" presId="urn:microsoft.com/office/officeart/2005/8/layout/hierarchy5"/>
    <dgm:cxn modelId="{1B3F4BAC-5031-46F7-947B-7AA8E0491297}" type="presParOf" srcId="{2611EBA1-EAD0-43EF-8A5C-09DB6F36A757}" destId="{E28C096F-B6F3-46F8-8A40-58BD115E988C}" srcOrd="0" destOrd="0" presId="urn:microsoft.com/office/officeart/2005/8/layout/hierarchy5"/>
    <dgm:cxn modelId="{E62CAB1A-C42D-4285-BE85-A3FEF8F46BEE}" type="presParOf" srcId="{2611EBA1-EAD0-43EF-8A5C-09DB6F36A757}" destId="{22F84D59-7A64-4903-B11F-1FC0779C6271}" srcOrd="1" destOrd="0" presId="urn:microsoft.com/office/officeart/2005/8/layout/hierarchy5"/>
    <dgm:cxn modelId="{B201D830-AACA-48E6-8167-BBF8F60DB1C0}" type="presParOf" srcId="{22F84D59-7A64-4903-B11F-1FC0779C6271}" destId="{AE506519-CB5D-4B2B-80D1-391925DC7093}" srcOrd="0" destOrd="0" presId="urn:microsoft.com/office/officeart/2005/8/layout/hierarchy5"/>
    <dgm:cxn modelId="{C6F03813-C048-4E68-96B1-7BE91955EE9D}" type="presParOf" srcId="{AE506519-CB5D-4B2B-80D1-391925DC7093}" destId="{CBD52D23-085B-4E60-9729-285833E47C12}" srcOrd="0" destOrd="0" presId="urn:microsoft.com/office/officeart/2005/8/layout/hierarchy5"/>
    <dgm:cxn modelId="{369D96EE-942B-4F60-A328-1BC055229F0E}" type="presParOf" srcId="{22F84D59-7A64-4903-B11F-1FC0779C6271}" destId="{8911AB3F-3C7A-4792-84FF-8AF7372E6C26}" srcOrd="1" destOrd="0" presId="urn:microsoft.com/office/officeart/2005/8/layout/hierarchy5"/>
    <dgm:cxn modelId="{64D770A9-5BD5-4B61-8DE3-F36F20F7E5A1}" type="presParOf" srcId="{8911AB3F-3C7A-4792-84FF-8AF7372E6C26}" destId="{B50AAD8F-07DA-4AF1-80BC-04C7269DE117}" srcOrd="0" destOrd="0" presId="urn:microsoft.com/office/officeart/2005/8/layout/hierarchy5"/>
    <dgm:cxn modelId="{B9D5AA9B-75F9-41E8-BA5C-3E90A8D6331D}" type="presParOf" srcId="{8911AB3F-3C7A-4792-84FF-8AF7372E6C26}" destId="{F8FA85A5-C6B1-41CA-81C2-F4C0BF474E39}" srcOrd="1" destOrd="0" presId="urn:microsoft.com/office/officeart/2005/8/layout/hierarchy5"/>
    <dgm:cxn modelId="{2C51A722-09D1-4549-BB05-7F664AC520F3}" type="presParOf" srcId="{22F84D59-7A64-4903-B11F-1FC0779C6271}" destId="{489D84FF-6485-4F78-9C0D-6DA08507E862}" srcOrd="2" destOrd="0" presId="urn:microsoft.com/office/officeart/2005/8/layout/hierarchy5"/>
    <dgm:cxn modelId="{27E99D6C-1AD3-4BFD-AA1B-0264D3FBEFE4}" type="presParOf" srcId="{489D84FF-6485-4F78-9C0D-6DA08507E862}" destId="{A3770DA7-CFF8-4D27-8050-093E929DDC7A}" srcOrd="0" destOrd="0" presId="urn:microsoft.com/office/officeart/2005/8/layout/hierarchy5"/>
    <dgm:cxn modelId="{87072CEF-BAD6-4CB2-912C-D0EC651B46A8}" type="presParOf" srcId="{22F84D59-7A64-4903-B11F-1FC0779C6271}" destId="{0421D3B8-4E1D-4EE3-886F-49B99FA6F982}" srcOrd="3" destOrd="0" presId="urn:microsoft.com/office/officeart/2005/8/layout/hierarchy5"/>
    <dgm:cxn modelId="{9DCC44B5-4F56-4B6B-A055-C889A0C7E55B}" type="presParOf" srcId="{0421D3B8-4E1D-4EE3-886F-49B99FA6F982}" destId="{D1CF9885-2D16-4CCF-BCEF-49EA3361177D}" srcOrd="0" destOrd="0" presId="urn:microsoft.com/office/officeart/2005/8/layout/hierarchy5"/>
    <dgm:cxn modelId="{8BED396B-5DEB-4FC2-958D-AF0E57DA0C94}" type="presParOf" srcId="{0421D3B8-4E1D-4EE3-886F-49B99FA6F982}" destId="{D3CA741C-4013-4397-AA4D-0AADB0FE518C}" srcOrd="1" destOrd="0" presId="urn:microsoft.com/office/officeart/2005/8/layout/hierarchy5"/>
    <dgm:cxn modelId="{70BD8863-B948-48E9-840E-A5D709FFCC58}" type="presParOf" srcId="{22F84D59-7A64-4903-B11F-1FC0779C6271}" destId="{D1E8796E-6C50-436D-B9DE-0408036878E5}" srcOrd="4" destOrd="0" presId="urn:microsoft.com/office/officeart/2005/8/layout/hierarchy5"/>
    <dgm:cxn modelId="{EB4A3950-2B64-4F12-919F-CBDE7BF41CCB}" type="presParOf" srcId="{D1E8796E-6C50-436D-B9DE-0408036878E5}" destId="{2A3DFE7B-29CD-4800-807C-092F869D7EDE}" srcOrd="0" destOrd="0" presId="urn:microsoft.com/office/officeart/2005/8/layout/hierarchy5"/>
    <dgm:cxn modelId="{6858DC8D-55B2-4CE2-B853-807A4029C864}" type="presParOf" srcId="{22F84D59-7A64-4903-B11F-1FC0779C6271}" destId="{ADED1249-27DB-438A-82C6-C69BDF9118CB}" srcOrd="5" destOrd="0" presId="urn:microsoft.com/office/officeart/2005/8/layout/hierarchy5"/>
    <dgm:cxn modelId="{2C9AB4BC-0A22-43DC-AFA4-A19B95E559AC}" type="presParOf" srcId="{ADED1249-27DB-438A-82C6-C69BDF9118CB}" destId="{0DBA5B17-7871-44EC-B002-48049751C10D}" srcOrd="0" destOrd="0" presId="urn:microsoft.com/office/officeart/2005/8/layout/hierarchy5"/>
    <dgm:cxn modelId="{45C804A9-58B3-43A3-931D-87D7EB50506B}" type="presParOf" srcId="{ADED1249-27DB-438A-82C6-C69BDF9118CB}" destId="{B10AE285-029A-4754-A242-5D6F14FC1BFD}" srcOrd="1" destOrd="0" presId="urn:microsoft.com/office/officeart/2005/8/layout/hierarchy5"/>
    <dgm:cxn modelId="{096E27EE-896A-46BB-B56E-1371D91D789E}" type="presParOf" srcId="{22F84D59-7A64-4903-B11F-1FC0779C6271}" destId="{FA248A8D-B4BB-4DE0-AD88-E50C85C37C86}" srcOrd="6" destOrd="0" presId="urn:microsoft.com/office/officeart/2005/8/layout/hierarchy5"/>
    <dgm:cxn modelId="{D32D3408-5F87-4C91-9A0E-36A218A04AF6}" type="presParOf" srcId="{FA248A8D-B4BB-4DE0-AD88-E50C85C37C86}" destId="{59DBDA7F-8C4C-4CC0-A3DA-D57D989173C3}" srcOrd="0" destOrd="0" presId="urn:microsoft.com/office/officeart/2005/8/layout/hierarchy5"/>
    <dgm:cxn modelId="{DF8A2371-D99C-4FC3-808E-21B6FBDB6868}" type="presParOf" srcId="{22F84D59-7A64-4903-B11F-1FC0779C6271}" destId="{771171B7-F528-4894-A2AF-E87659705065}" srcOrd="7" destOrd="0" presId="urn:microsoft.com/office/officeart/2005/8/layout/hierarchy5"/>
    <dgm:cxn modelId="{E08DCF8D-4A41-4300-AB6B-AC8BD83B8ADA}" type="presParOf" srcId="{771171B7-F528-4894-A2AF-E87659705065}" destId="{A90D4C4E-1159-4A99-9C9D-517FBF6F96A3}" srcOrd="0" destOrd="0" presId="urn:microsoft.com/office/officeart/2005/8/layout/hierarchy5"/>
    <dgm:cxn modelId="{65BC09E4-1F38-4C06-8FCC-FFA5D9800852}" type="presParOf" srcId="{771171B7-F528-4894-A2AF-E87659705065}" destId="{4C52F836-1E8F-47FE-829F-C10259420C91}" srcOrd="1" destOrd="0" presId="urn:microsoft.com/office/officeart/2005/8/layout/hierarchy5"/>
    <dgm:cxn modelId="{537F74AA-2F5B-42BF-83CF-67FB118E4E4E}" type="presParOf" srcId="{4C52F836-1E8F-47FE-829F-C10259420C91}" destId="{A7943A53-FC63-4F9A-8403-775E3EB06E86}" srcOrd="0" destOrd="0" presId="urn:microsoft.com/office/officeart/2005/8/layout/hierarchy5"/>
    <dgm:cxn modelId="{4383F56E-86B9-41DF-BF7B-C2497290AE09}" type="presParOf" srcId="{A7943A53-FC63-4F9A-8403-775E3EB06E86}" destId="{D357E0AB-AB5C-4343-96E9-91B4FEE223AB}" srcOrd="0" destOrd="0" presId="urn:microsoft.com/office/officeart/2005/8/layout/hierarchy5"/>
    <dgm:cxn modelId="{2C2B395D-7960-4196-A85D-4EA52CD2918E}" type="presParOf" srcId="{4C52F836-1E8F-47FE-829F-C10259420C91}" destId="{DF92ED2E-B4D9-4C8B-877B-BAAA1B424526}" srcOrd="1" destOrd="0" presId="urn:microsoft.com/office/officeart/2005/8/layout/hierarchy5"/>
    <dgm:cxn modelId="{F1A3C888-D927-4E24-9DFA-76C77913EB96}" type="presParOf" srcId="{DF92ED2E-B4D9-4C8B-877B-BAAA1B424526}" destId="{353B4DF2-7FF9-413B-9C42-AED050FCEB3A}" srcOrd="0" destOrd="0" presId="urn:microsoft.com/office/officeart/2005/8/layout/hierarchy5"/>
    <dgm:cxn modelId="{86E1417A-8651-4823-BA14-3449637DACFB}" type="presParOf" srcId="{DF92ED2E-B4D9-4C8B-877B-BAAA1B424526}" destId="{C3EF308D-18C1-4551-9EF7-7D93659B7B67}" srcOrd="1" destOrd="0" presId="urn:microsoft.com/office/officeart/2005/8/layout/hierarchy5"/>
    <dgm:cxn modelId="{719A6AA7-2B97-4A23-9FA1-1C04653D8DE3}" type="presParOf" srcId="{C3EF308D-18C1-4551-9EF7-7D93659B7B67}" destId="{060CFE2E-63BE-48F1-A4BB-85BE32BD4DF0}" srcOrd="0" destOrd="0" presId="urn:microsoft.com/office/officeart/2005/8/layout/hierarchy5"/>
    <dgm:cxn modelId="{DA2F837C-4D28-464E-AA28-9F88277A1D02}" type="presParOf" srcId="{060CFE2E-63BE-48F1-A4BB-85BE32BD4DF0}" destId="{E8AF33A6-091B-4E81-82F4-2232C1C3A82F}" srcOrd="0" destOrd="0" presId="urn:microsoft.com/office/officeart/2005/8/layout/hierarchy5"/>
    <dgm:cxn modelId="{9595BC67-8B01-4228-9AB1-18788F7B28E7}" type="presParOf" srcId="{C3EF308D-18C1-4551-9EF7-7D93659B7B67}" destId="{D755C458-C560-469B-B2C9-268D15D96BDE}" srcOrd="1" destOrd="0" presId="urn:microsoft.com/office/officeart/2005/8/layout/hierarchy5"/>
    <dgm:cxn modelId="{FC1D4CEE-28FB-469B-B101-239E2C4D357A}" type="presParOf" srcId="{D755C458-C560-469B-B2C9-268D15D96BDE}" destId="{AFA80B28-9B88-45BF-AB73-D78291B05371}" srcOrd="0" destOrd="0" presId="urn:microsoft.com/office/officeart/2005/8/layout/hierarchy5"/>
    <dgm:cxn modelId="{4BEDD2AC-9552-4E75-AA69-DD1ECB3E2CAB}" type="presParOf" srcId="{D755C458-C560-469B-B2C9-268D15D96BDE}" destId="{AA25D054-AC8D-46FF-9408-71CECFA4D695}" srcOrd="1" destOrd="0" presId="urn:microsoft.com/office/officeart/2005/8/layout/hierarchy5"/>
    <dgm:cxn modelId="{ACE6052F-7A70-4B5C-9BB2-44C2FA81EE84}" type="presParOf" srcId="{AA25D054-AC8D-46FF-9408-71CECFA4D695}" destId="{D90862FE-860B-4A4F-9EBB-A1BAD8E89919}" srcOrd="0" destOrd="0" presId="urn:microsoft.com/office/officeart/2005/8/layout/hierarchy5"/>
    <dgm:cxn modelId="{B2263A80-BD91-451A-BD67-CDD1AD207330}" type="presParOf" srcId="{D90862FE-860B-4A4F-9EBB-A1BAD8E89919}" destId="{D4A64211-34F7-44AB-9E20-B9124196464B}" srcOrd="0" destOrd="0" presId="urn:microsoft.com/office/officeart/2005/8/layout/hierarchy5"/>
    <dgm:cxn modelId="{1604E7B0-6EF9-456A-A535-2088C7F77B5B}" type="presParOf" srcId="{AA25D054-AC8D-46FF-9408-71CECFA4D695}" destId="{F2F09B4A-78DE-4567-A5AF-715BE156709D}" srcOrd="1" destOrd="0" presId="urn:microsoft.com/office/officeart/2005/8/layout/hierarchy5"/>
    <dgm:cxn modelId="{A37228F0-B300-4E3E-BCAE-A25FF3C46193}" type="presParOf" srcId="{F2F09B4A-78DE-4567-A5AF-715BE156709D}" destId="{1C672641-0F1E-491B-9870-8232BE6739DD}" srcOrd="0" destOrd="0" presId="urn:microsoft.com/office/officeart/2005/8/layout/hierarchy5"/>
    <dgm:cxn modelId="{CCEEF4D7-C26F-4A1C-AD18-9460D9178A97}" type="presParOf" srcId="{F2F09B4A-78DE-4567-A5AF-715BE156709D}" destId="{10D4DBEB-7081-4AEB-A73A-B25661732AF0}" srcOrd="1" destOrd="0" presId="urn:microsoft.com/office/officeart/2005/8/layout/hierarchy5"/>
    <dgm:cxn modelId="{0DCDAB09-52F6-4004-9372-BFB689D0C349}" type="presParOf" srcId="{10D4DBEB-7081-4AEB-A73A-B25661732AF0}" destId="{5E00E209-E856-4A7F-A669-D7BCE2F26EB3}" srcOrd="0" destOrd="0" presId="urn:microsoft.com/office/officeart/2005/8/layout/hierarchy5"/>
    <dgm:cxn modelId="{048FF898-515E-4A5E-ADAC-F9F0DA028550}" type="presParOf" srcId="{5E00E209-E856-4A7F-A669-D7BCE2F26EB3}" destId="{BA5FBB1F-D79B-42B3-BE06-8D3F02394563}" srcOrd="0" destOrd="0" presId="urn:microsoft.com/office/officeart/2005/8/layout/hierarchy5"/>
    <dgm:cxn modelId="{96763222-21A2-4A11-A853-ACF78BFE92D7}" type="presParOf" srcId="{10D4DBEB-7081-4AEB-A73A-B25661732AF0}" destId="{69C18FCE-75A0-43C4-8C7A-03D2E96AAF60}" srcOrd="1" destOrd="0" presId="urn:microsoft.com/office/officeart/2005/8/layout/hierarchy5"/>
    <dgm:cxn modelId="{F66BAF75-13A5-47A5-BF30-E1036817840F}" type="presParOf" srcId="{69C18FCE-75A0-43C4-8C7A-03D2E96AAF60}" destId="{2A258F0D-A70C-4B65-9F8C-0C53B57436C2}" srcOrd="0" destOrd="0" presId="urn:microsoft.com/office/officeart/2005/8/layout/hierarchy5"/>
    <dgm:cxn modelId="{829FA1AC-9D12-4BBD-9109-8C156A2C60D4}" type="presParOf" srcId="{69C18FCE-75A0-43C4-8C7A-03D2E96AAF60}" destId="{74955BF5-77D4-41E7-A3AB-E18CBBA0130C}" srcOrd="1" destOrd="0" presId="urn:microsoft.com/office/officeart/2005/8/layout/hierarchy5"/>
    <dgm:cxn modelId="{F12220A5-BE93-44B5-8F0A-15CE7A88B67B}" type="presParOf" srcId="{10D4DBEB-7081-4AEB-A73A-B25661732AF0}" destId="{337F937C-B7D8-487F-A880-1B22ABECAE52}" srcOrd="2" destOrd="0" presId="urn:microsoft.com/office/officeart/2005/8/layout/hierarchy5"/>
    <dgm:cxn modelId="{49DB249D-C4B8-46C2-96C8-7242EE85AC97}" type="presParOf" srcId="{337F937C-B7D8-487F-A880-1B22ABECAE52}" destId="{AC105EE7-A360-469B-9A33-A27BC37DD72B}" srcOrd="0" destOrd="0" presId="urn:microsoft.com/office/officeart/2005/8/layout/hierarchy5"/>
    <dgm:cxn modelId="{22888F4E-07B3-43C1-A225-CC5D89128896}" type="presParOf" srcId="{10D4DBEB-7081-4AEB-A73A-B25661732AF0}" destId="{EA11A3D3-B06D-4E4E-94CA-1033F450FBD7}" srcOrd="3" destOrd="0" presId="urn:microsoft.com/office/officeart/2005/8/layout/hierarchy5"/>
    <dgm:cxn modelId="{39249892-42D2-47F7-9F2E-DE08CA25402D}" type="presParOf" srcId="{EA11A3D3-B06D-4E4E-94CA-1033F450FBD7}" destId="{C3103DFD-AC3A-4BB4-B6F8-0E06C5AF6091}" srcOrd="0" destOrd="0" presId="urn:microsoft.com/office/officeart/2005/8/layout/hierarchy5"/>
    <dgm:cxn modelId="{74068ED9-58E0-4EDD-AE39-95E9351E7352}" type="presParOf" srcId="{EA11A3D3-B06D-4E4E-94CA-1033F450FBD7}" destId="{848175AF-0356-4752-BD2B-1E156FB6A12C}" srcOrd="1" destOrd="0" presId="urn:microsoft.com/office/officeart/2005/8/layout/hierarchy5"/>
    <dgm:cxn modelId="{6E263524-01A6-4EB5-9838-4A3D6EC98393}" type="presParOf" srcId="{AA25D054-AC8D-46FF-9408-71CECFA4D695}" destId="{7A07AA10-10C6-4080-8B7B-95A24F2E28AF}" srcOrd="2" destOrd="0" presId="urn:microsoft.com/office/officeart/2005/8/layout/hierarchy5"/>
    <dgm:cxn modelId="{FC304214-13AD-4C4A-8585-D1B658B3420F}" type="presParOf" srcId="{7A07AA10-10C6-4080-8B7B-95A24F2E28AF}" destId="{D9CFB90D-9509-4FDF-8A3D-728CEFBAEEA2}" srcOrd="0" destOrd="0" presId="urn:microsoft.com/office/officeart/2005/8/layout/hierarchy5"/>
    <dgm:cxn modelId="{A7611D21-B57A-4C84-8EAC-2262E13A8BD9}" type="presParOf" srcId="{AA25D054-AC8D-46FF-9408-71CECFA4D695}" destId="{04E18B8B-74DA-48B4-99AD-0E5C62E0BD2D}" srcOrd="3" destOrd="0" presId="urn:microsoft.com/office/officeart/2005/8/layout/hierarchy5"/>
    <dgm:cxn modelId="{D4A69EC7-D50F-4755-A027-361130190555}" type="presParOf" srcId="{04E18B8B-74DA-48B4-99AD-0E5C62E0BD2D}" destId="{6706D871-09A1-4229-AC79-3F9C358B3EE5}" srcOrd="0" destOrd="0" presId="urn:microsoft.com/office/officeart/2005/8/layout/hierarchy5"/>
    <dgm:cxn modelId="{EC4C108B-9AAA-45FE-A0F5-CCFFD8EF95BA}" type="presParOf" srcId="{04E18B8B-74DA-48B4-99AD-0E5C62E0BD2D}" destId="{C11976A8-3AD3-43F1-B94A-320EF5250409}" srcOrd="1" destOrd="0" presId="urn:microsoft.com/office/officeart/2005/8/layout/hierarchy5"/>
    <dgm:cxn modelId="{AC8165E8-F055-4784-B8DA-F50C22EEB1D1}" type="presParOf" srcId="{C11976A8-3AD3-43F1-B94A-320EF5250409}" destId="{E222A33D-CF11-4797-9B4D-2777187253C0}" srcOrd="0" destOrd="0" presId="urn:microsoft.com/office/officeart/2005/8/layout/hierarchy5"/>
    <dgm:cxn modelId="{1D860CB7-495D-4C03-84C7-42AC842E3172}" type="presParOf" srcId="{E222A33D-CF11-4797-9B4D-2777187253C0}" destId="{71B2841E-7BCD-4628-9E30-0085FBACA951}" srcOrd="0" destOrd="0" presId="urn:microsoft.com/office/officeart/2005/8/layout/hierarchy5"/>
    <dgm:cxn modelId="{42B6A646-A727-4E89-9178-B6CC0E360421}" type="presParOf" srcId="{C11976A8-3AD3-43F1-B94A-320EF5250409}" destId="{895C7ADD-BBAA-4E92-A22E-71E4F5B0F633}" srcOrd="1" destOrd="0" presId="urn:microsoft.com/office/officeart/2005/8/layout/hierarchy5"/>
    <dgm:cxn modelId="{D80071CB-C442-4289-93DC-70A9A3DF5E16}" type="presParOf" srcId="{895C7ADD-BBAA-4E92-A22E-71E4F5B0F633}" destId="{36C49517-0EC3-4CC3-8455-5E7CE65A1C0E}" srcOrd="0" destOrd="0" presId="urn:microsoft.com/office/officeart/2005/8/layout/hierarchy5"/>
    <dgm:cxn modelId="{8AD4D03C-AFB8-4B68-9C42-399E540E482D}" type="presParOf" srcId="{895C7ADD-BBAA-4E92-A22E-71E4F5B0F633}" destId="{FF621B94-DF8D-47E2-83C8-FCA867505142}" srcOrd="1" destOrd="0" presId="urn:microsoft.com/office/officeart/2005/8/layout/hierarchy5"/>
    <dgm:cxn modelId="{EB34BE83-70A6-4AA5-895F-2458CE092CB4}" type="presParOf" srcId="{C11976A8-3AD3-43F1-B94A-320EF5250409}" destId="{0E9AFFB7-412C-4E25-A16D-3B4D8236B315}" srcOrd="2" destOrd="0" presId="urn:microsoft.com/office/officeart/2005/8/layout/hierarchy5"/>
    <dgm:cxn modelId="{CE81C9F0-0824-41A3-9645-6461F231BE44}" type="presParOf" srcId="{0E9AFFB7-412C-4E25-A16D-3B4D8236B315}" destId="{F1054179-F42B-4687-B1BF-4A4FC54712AF}" srcOrd="0" destOrd="0" presId="urn:microsoft.com/office/officeart/2005/8/layout/hierarchy5"/>
    <dgm:cxn modelId="{F53339C6-EC3A-4001-8CE6-1D35725FEED1}" type="presParOf" srcId="{C11976A8-3AD3-43F1-B94A-320EF5250409}" destId="{84462F8D-B4DA-4A79-8E45-B6D19E0B7EF2}" srcOrd="3" destOrd="0" presId="urn:microsoft.com/office/officeart/2005/8/layout/hierarchy5"/>
    <dgm:cxn modelId="{579EED07-7735-4C2C-BE53-CD8E6C1A7F55}" type="presParOf" srcId="{84462F8D-B4DA-4A79-8E45-B6D19E0B7EF2}" destId="{235A34A5-9128-407D-9D8F-9F8C837536A3}" srcOrd="0" destOrd="0" presId="urn:microsoft.com/office/officeart/2005/8/layout/hierarchy5"/>
    <dgm:cxn modelId="{746696F7-E024-4471-BA2F-2AC9BABDB223}" type="presParOf" srcId="{84462F8D-B4DA-4A79-8E45-B6D19E0B7EF2}" destId="{A74D1938-1D46-4A15-AD3F-0438C20A4405}" srcOrd="1" destOrd="0" presId="urn:microsoft.com/office/officeart/2005/8/layout/hierarchy5"/>
    <dgm:cxn modelId="{7266B362-5FD0-4C52-9406-327AE1965110}" type="presParOf" srcId="{C3EF308D-18C1-4551-9EF7-7D93659B7B67}" destId="{097EC943-2F3C-497E-BC30-97F719EFBB6F}" srcOrd="2" destOrd="0" presId="urn:microsoft.com/office/officeart/2005/8/layout/hierarchy5"/>
    <dgm:cxn modelId="{B8CF99B4-9878-48D9-8519-3717427E2048}" type="presParOf" srcId="{097EC943-2F3C-497E-BC30-97F719EFBB6F}" destId="{2EF385E9-74F3-4CF6-8259-E349090833C3}" srcOrd="0" destOrd="0" presId="urn:microsoft.com/office/officeart/2005/8/layout/hierarchy5"/>
    <dgm:cxn modelId="{2981EAC1-1ADD-4776-AF0F-F3D2A9013763}" type="presParOf" srcId="{C3EF308D-18C1-4551-9EF7-7D93659B7B67}" destId="{09A71EDD-0AFC-4FA1-A108-0B3EEF8C79B4}" srcOrd="3" destOrd="0" presId="urn:microsoft.com/office/officeart/2005/8/layout/hierarchy5"/>
    <dgm:cxn modelId="{6E33B843-E519-4C57-B164-731F6947942E}" type="presParOf" srcId="{09A71EDD-0AFC-4FA1-A108-0B3EEF8C79B4}" destId="{D32D0369-A904-4CD7-8422-86F6E87D9921}" srcOrd="0" destOrd="0" presId="urn:microsoft.com/office/officeart/2005/8/layout/hierarchy5"/>
    <dgm:cxn modelId="{20C76EE6-1336-4F72-8370-D4FD944FF7A4}" type="presParOf" srcId="{09A71EDD-0AFC-4FA1-A108-0B3EEF8C79B4}" destId="{A1447A7B-4451-4359-8324-FE9F7E130078}" srcOrd="1" destOrd="0" presId="urn:microsoft.com/office/officeart/2005/8/layout/hierarchy5"/>
    <dgm:cxn modelId="{6DD66974-D3BF-44C5-BDFC-A8D852D02C8B}" type="presParOf" srcId="{4C52F836-1E8F-47FE-829F-C10259420C91}" destId="{3B40A319-122A-4FAA-BCA8-3B1CB9063B9F}" srcOrd="2" destOrd="0" presId="urn:microsoft.com/office/officeart/2005/8/layout/hierarchy5"/>
    <dgm:cxn modelId="{5C4EE7CD-DF7D-45BE-BF5B-70BE485633F1}" type="presParOf" srcId="{3B40A319-122A-4FAA-BCA8-3B1CB9063B9F}" destId="{41E5F23D-BD22-483A-B867-DCE52EC84AE7}" srcOrd="0" destOrd="0" presId="urn:microsoft.com/office/officeart/2005/8/layout/hierarchy5"/>
    <dgm:cxn modelId="{D780920A-BCFF-4006-9251-3CA9DE2F1503}" type="presParOf" srcId="{4C52F836-1E8F-47FE-829F-C10259420C91}" destId="{C6F48B3D-0663-4DEC-967F-40171877F587}" srcOrd="3" destOrd="0" presId="urn:microsoft.com/office/officeart/2005/8/layout/hierarchy5"/>
    <dgm:cxn modelId="{F2897836-F390-48A2-BBEE-C286A17A4187}" type="presParOf" srcId="{C6F48B3D-0663-4DEC-967F-40171877F587}" destId="{18378555-2E9D-4B97-AB87-48A009FC6EB5}" srcOrd="0" destOrd="0" presId="urn:microsoft.com/office/officeart/2005/8/layout/hierarchy5"/>
    <dgm:cxn modelId="{3AD56182-522A-47F6-B4A0-815F8ED10242}" type="presParOf" srcId="{C6F48B3D-0663-4DEC-967F-40171877F587}" destId="{BCCBA152-9E02-4194-B7C6-9CC76EF55AD4}" srcOrd="1" destOrd="0" presId="urn:microsoft.com/office/officeart/2005/8/layout/hierarchy5"/>
    <dgm:cxn modelId="{CF3A071F-F274-450A-9D23-7119F23C702E}" type="presParOf" srcId="{1348AD7A-9B23-4E0A-B686-1AA126394061}" destId="{5649EEB9-6442-4C2C-85F6-B4E7B98B5E9C}" srcOrd="1" destOrd="0" presId="urn:microsoft.com/office/officeart/2005/8/layout/hierarchy5"/>
    <dgm:cxn modelId="{B69B75E8-636B-4BDF-9FB8-2F0A9B78357A}" type="presParOf" srcId="{5649EEB9-6442-4C2C-85F6-B4E7B98B5E9C}" destId="{DB667821-2BB6-439F-9C12-B4089646A031}" srcOrd="0" destOrd="0" presId="urn:microsoft.com/office/officeart/2005/8/layout/hierarchy5"/>
    <dgm:cxn modelId="{A4BDDEBE-F5F4-4E55-8735-0B25EA74085D}" type="presParOf" srcId="{DB667821-2BB6-439F-9C12-B4089646A031}" destId="{A72A4C25-6C35-4D2B-AFF3-01640A137512}" srcOrd="0" destOrd="0" presId="urn:microsoft.com/office/officeart/2005/8/layout/hierarchy5"/>
    <dgm:cxn modelId="{0ECCA254-2D6B-493D-88F9-E47058A27962}" type="presParOf" srcId="{DB667821-2BB6-439F-9C12-B4089646A031}" destId="{35E430FB-BB33-4A28-A267-34D631B1BB0D}" srcOrd="1" destOrd="0" presId="urn:microsoft.com/office/officeart/2005/8/layout/hierarchy5"/>
    <dgm:cxn modelId="{E23A03D1-5361-4A8F-A269-80A7B8F36E9C}" type="presParOf" srcId="{5649EEB9-6442-4C2C-85F6-B4E7B98B5E9C}" destId="{438BF3FF-8213-46A7-8786-F8F668A475CB}" srcOrd="1" destOrd="0" presId="urn:microsoft.com/office/officeart/2005/8/layout/hierarchy5"/>
    <dgm:cxn modelId="{B1951702-1E95-4324-A407-3CA7D0A7A834}" type="presParOf" srcId="{438BF3FF-8213-46A7-8786-F8F668A475CB}" destId="{36875B7C-D93F-4AE5-B1FA-AEBD4D385D54}" srcOrd="0" destOrd="0" presId="urn:microsoft.com/office/officeart/2005/8/layout/hierarchy5"/>
    <dgm:cxn modelId="{08D95B31-0DF6-4B72-9912-90E974168FA0}" type="presParOf" srcId="{5649EEB9-6442-4C2C-85F6-B4E7B98B5E9C}" destId="{DB1C84F4-02CE-4F61-B024-FF0238591BFA}" srcOrd="2" destOrd="0" presId="urn:microsoft.com/office/officeart/2005/8/layout/hierarchy5"/>
    <dgm:cxn modelId="{0D052A60-97AE-4CC2-9837-A7289C1A16C9}" type="presParOf" srcId="{DB1C84F4-02CE-4F61-B024-FF0238591BFA}" destId="{33A739EB-E2EA-4B16-B907-D6A43838C949}" srcOrd="0" destOrd="0" presId="urn:microsoft.com/office/officeart/2005/8/layout/hierarchy5"/>
    <dgm:cxn modelId="{C9418CB9-6791-44B6-9261-7474C39CCE07}" type="presParOf" srcId="{DB1C84F4-02CE-4F61-B024-FF0238591BFA}" destId="{57979A70-1CD8-4C1D-8C81-1835711B6438}" srcOrd="1" destOrd="0" presId="urn:microsoft.com/office/officeart/2005/8/layout/hierarchy5"/>
    <dgm:cxn modelId="{294544DD-F2FF-4F04-8C72-4195BA9757F1}" type="presParOf" srcId="{5649EEB9-6442-4C2C-85F6-B4E7B98B5E9C}" destId="{423C0F5B-0869-4530-8E39-13E35E44F503}" srcOrd="3" destOrd="0" presId="urn:microsoft.com/office/officeart/2005/8/layout/hierarchy5"/>
    <dgm:cxn modelId="{54AEA730-E4CC-4495-8A70-EEB9CDC8C868}" type="presParOf" srcId="{423C0F5B-0869-4530-8E39-13E35E44F503}" destId="{74D77FC0-F5BB-437B-B4CF-4CE22BF06EFE}" srcOrd="0" destOrd="0" presId="urn:microsoft.com/office/officeart/2005/8/layout/hierarchy5"/>
    <dgm:cxn modelId="{FE4B5AD2-F23C-4B2A-BC99-449600CBC1D7}" type="presParOf" srcId="{5649EEB9-6442-4C2C-85F6-B4E7B98B5E9C}" destId="{6DA895CD-71B5-4023-B656-0CC0F24DBA79}" srcOrd="4" destOrd="0" presId="urn:microsoft.com/office/officeart/2005/8/layout/hierarchy5"/>
    <dgm:cxn modelId="{853C540F-A40C-4958-A262-A551CE83CC5C}" type="presParOf" srcId="{6DA895CD-71B5-4023-B656-0CC0F24DBA79}" destId="{89572C7B-E695-441F-A42C-C4355BDAED7F}" srcOrd="0" destOrd="0" presId="urn:microsoft.com/office/officeart/2005/8/layout/hierarchy5"/>
    <dgm:cxn modelId="{EF612DAA-FBF0-4EDC-8DDB-107D3B892611}" type="presParOf" srcId="{6DA895CD-71B5-4023-B656-0CC0F24DBA79}" destId="{06778C38-A220-49AD-8E75-F75BF3BB00B7}" srcOrd="1" destOrd="0" presId="urn:microsoft.com/office/officeart/2005/8/layout/hierarchy5"/>
    <dgm:cxn modelId="{0028637F-6555-4BDC-9D71-7833FCD9CF8A}" type="presParOf" srcId="{5649EEB9-6442-4C2C-85F6-B4E7B98B5E9C}" destId="{20199797-3F13-4D76-B15D-6E14E6EA218D}" srcOrd="5" destOrd="0" presId="urn:microsoft.com/office/officeart/2005/8/layout/hierarchy5"/>
    <dgm:cxn modelId="{357AB4C2-D32C-4B1F-84FF-2890DD2610BC}" type="presParOf" srcId="{20199797-3F13-4D76-B15D-6E14E6EA218D}" destId="{C5B4259F-E7A7-45B3-A27F-86FF4ABACE00}" srcOrd="0" destOrd="0" presId="urn:microsoft.com/office/officeart/2005/8/layout/hierarchy5"/>
    <dgm:cxn modelId="{F2661403-BF97-4943-A93A-46B3BC4BD73B}" type="presParOf" srcId="{5649EEB9-6442-4C2C-85F6-B4E7B98B5E9C}" destId="{050040BA-1403-45B9-949B-C02404694695}" srcOrd="6" destOrd="0" presId="urn:microsoft.com/office/officeart/2005/8/layout/hierarchy5"/>
    <dgm:cxn modelId="{CD513E6D-9462-4355-B195-6C77477DC1D2}" type="presParOf" srcId="{050040BA-1403-45B9-949B-C02404694695}" destId="{62154C9C-07BD-4358-AA9B-C2BDE9550EDF}" srcOrd="0" destOrd="0" presId="urn:microsoft.com/office/officeart/2005/8/layout/hierarchy5"/>
    <dgm:cxn modelId="{B79925B2-E63D-4400-98F9-94683A8F3E24}" type="presParOf" srcId="{050040BA-1403-45B9-949B-C02404694695}" destId="{DA4CE664-760F-4433-8604-41DDF4C5B2A8}" srcOrd="1" destOrd="0" presId="urn:microsoft.com/office/officeart/2005/8/layout/hierarchy5"/>
    <dgm:cxn modelId="{845EB616-1219-44B9-B5B1-82E8BD944B8D}" type="presParOf" srcId="{5649EEB9-6442-4C2C-85F6-B4E7B98B5E9C}" destId="{04972DAE-84E7-4669-9B6E-41452E60A4B9}" srcOrd="7" destOrd="0" presId="urn:microsoft.com/office/officeart/2005/8/layout/hierarchy5"/>
    <dgm:cxn modelId="{F4636B63-48B7-4F7C-9BD6-5EAB2DE97EEE}" type="presParOf" srcId="{04972DAE-84E7-4669-9B6E-41452E60A4B9}" destId="{82F8CB98-A34F-4DC2-AF2C-7284725DA622}" srcOrd="0" destOrd="0" presId="urn:microsoft.com/office/officeart/2005/8/layout/hierarchy5"/>
    <dgm:cxn modelId="{EC64CBC6-9F11-4208-A583-1880DD580EE7}" type="presParOf" srcId="{5649EEB9-6442-4C2C-85F6-B4E7B98B5E9C}" destId="{4A952A94-492D-46B9-ABDA-1430E0195D39}" srcOrd="8" destOrd="0" presId="urn:microsoft.com/office/officeart/2005/8/layout/hierarchy5"/>
    <dgm:cxn modelId="{29FB1B8C-73F8-4D92-925C-BDF02B431474}" type="presParOf" srcId="{4A952A94-492D-46B9-ABDA-1430E0195D39}" destId="{B0FFD6C6-E28A-4C1C-A2AF-AD42D7F46CB3}" srcOrd="0" destOrd="0" presId="urn:microsoft.com/office/officeart/2005/8/layout/hierarchy5"/>
    <dgm:cxn modelId="{2D6712E5-5A05-424F-A03A-CA50AFB99ECF}" type="presParOf" srcId="{4A952A94-492D-46B9-ABDA-1430E0195D39}" destId="{67142322-5C14-4537-8EF9-1E7D97FD2C59}" srcOrd="1" destOrd="0" presId="urn:microsoft.com/office/officeart/2005/8/layout/hierarchy5"/>
    <dgm:cxn modelId="{88FADCA0-31D8-4328-B71D-24AB49F1C653}" type="presParOf" srcId="{5649EEB9-6442-4C2C-85F6-B4E7B98B5E9C}" destId="{55C5561B-8885-4173-80E2-5A160D914E00}" srcOrd="9" destOrd="0" presId="urn:microsoft.com/office/officeart/2005/8/layout/hierarchy5"/>
    <dgm:cxn modelId="{59A9A874-E286-4012-8F58-5FAFD962F6D6}" type="presParOf" srcId="{55C5561B-8885-4173-80E2-5A160D914E00}" destId="{EBD9A79A-EB8B-4C72-9AD1-BD2DFA72FFB9}" srcOrd="0" destOrd="0" presId="urn:microsoft.com/office/officeart/2005/8/layout/hierarchy5"/>
    <dgm:cxn modelId="{C120CAD5-A9B0-4BAF-8A72-D675668B1A57}" type="presParOf" srcId="{5649EEB9-6442-4C2C-85F6-B4E7B98B5E9C}" destId="{94F8D166-AFA2-4973-887F-ACB400AE3261}" srcOrd="10" destOrd="0" presId="urn:microsoft.com/office/officeart/2005/8/layout/hierarchy5"/>
    <dgm:cxn modelId="{ABCB2F58-0FBB-4C01-AB50-8D86A7AB53AE}" type="presParOf" srcId="{94F8D166-AFA2-4973-887F-ACB400AE3261}" destId="{7BB5FFCA-4A9B-4C16-86A0-7FA8398BB415}" srcOrd="0" destOrd="0" presId="urn:microsoft.com/office/officeart/2005/8/layout/hierarchy5"/>
    <dgm:cxn modelId="{68DB366E-CE06-4C5F-AEE6-C4AE053F13A8}" type="presParOf" srcId="{94F8D166-AFA2-4973-887F-ACB400AE3261}" destId="{0CEAE49A-7C15-4F5A-A235-D3122D1967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DF8155-472C-48CA-B1AA-127B9139A2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9FC075-7B2D-4CD1-A6CC-8C5AC00748BB}">
      <dgm:prSet phldrT="[文本]"/>
      <dgm:spPr>
        <a:solidFill>
          <a:srgbClr val="B381D9"/>
        </a:solidFill>
      </dgm:spPr>
      <dgm:t>
        <a:bodyPr/>
        <a:lstStyle/>
        <a:p>
          <a:r>
            <a:rPr lang="en-US" altLang="zh-CN" dirty="0" err="1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TinyDB</a:t>
          </a:r>
          <a:r>
            <a: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 </a:t>
          </a:r>
          <a:r>
            <a:rPr lang="zh-CN" altLang="en-US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组件标签</a:t>
          </a:r>
          <a:endParaRPr lang="zh-CN" altLang="en-US" dirty="0">
            <a:solidFill>
              <a:schemeClr val="tx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DB73383A-C023-4BF2-9B5C-6B530082610F}" type="parTrans" cxnId="{995B4AA5-594E-4626-A14C-194ECCC0543E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6D53E092-65A8-4927-8BD2-8552D0447AB4}" type="sibTrans" cxnId="{995B4AA5-594E-4626-A14C-194ECCC0543E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270A9A35-2359-40EB-8976-106E12850626}">
      <dgm:prSet phldrT="[文本]"/>
      <dgm:spPr>
        <a:solidFill>
          <a:srgbClr val="BDD7EE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List </a:t>
          </a:r>
          <a:r>
            <a:rPr lang="zh-CN" altLang="en-US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类元素</a:t>
          </a:r>
          <a:endParaRPr lang="zh-CN" altLang="en-US" dirty="0">
            <a:solidFill>
              <a:schemeClr val="tx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E3961D88-0143-4160-B89D-4B3AD5C74FAF}" type="parTrans" cxnId="{A30B1B49-997A-4141-9DAA-2C2C593D2C95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25B1C221-6761-4C77-825A-945883178337}" type="sibTrans" cxnId="{A30B1B49-997A-4141-9DAA-2C2C593D2C95}">
      <dgm:prSet/>
      <dgm:spPr/>
      <dgm:t>
        <a:bodyPr/>
        <a:lstStyle/>
        <a:p>
          <a:endParaRPr lang="zh-CN" altLang="en-US">
            <a:latin typeface="苹方 常规" panose="020B0300000000000000" pitchFamily="34" charset="-122"/>
            <a:ea typeface="苹方 常规" panose="020B0300000000000000" pitchFamily="34" charset="-122"/>
          </a:endParaRPr>
        </a:p>
      </dgm:t>
    </dgm:pt>
    <dgm:pt modelId="{F03C4C53-7EDE-4057-AF2D-BC114F2B224B}" type="pres">
      <dgm:prSet presAssocID="{0ADF8155-472C-48CA-B1AA-127B9139A2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54CF525-13EC-44DA-B196-D0869B10AE20}" type="pres">
      <dgm:prSet presAssocID="{7C9FC075-7B2D-4CD1-A6CC-8C5AC00748B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FF065F-67E7-441E-9A85-BB5927FA7FFB}" type="pres">
      <dgm:prSet presAssocID="{6D53E092-65A8-4927-8BD2-8552D0447AB4}" presName="spacer" presStyleCnt="0"/>
      <dgm:spPr/>
    </dgm:pt>
    <dgm:pt modelId="{E2FB705A-BC73-4EA0-BAA7-B3680DA165D8}" type="pres">
      <dgm:prSet presAssocID="{270A9A35-2359-40EB-8976-106E12850626}" presName="parentText" presStyleLbl="node1" presStyleIdx="1" presStyleCnt="2" custLinFactNeighborX="-714" custLinFactNeighborY="229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C001F7-7638-493D-B232-39B2C765EE08}" type="presOf" srcId="{270A9A35-2359-40EB-8976-106E12850626}" destId="{E2FB705A-BC73-4EA0-BAA7-B3680DA165D8}" srcOrd="0" destOrd="0" presId="urn:microsoft.com/office/officeart/2005/8/layout/vList2"/>
    <dgm:cxn modelId="{A30B1B49-997A-4141-9DAA-2C2C593D2C95}" srcId="{0ADF8155-472C-48CA-B1AA-127B9139A25F}" destId="{270A9A35-2359-40EB-8976-106E12850626}" srcOrd="1" destOrd="0" parTransId="{E3961D88-0143-4160-B89D-4B3AD5C74FAF}" sibTransId="{25B1C221-6761-4C77-825A-945883178337}"/>
    <dgm:cxn modelId="{645EBDFF-B029-4628-95A8-B464C6469066}" type="presOf" srcId="{0ADF8155-472C-48CA-B1AA-127B9139A25F}" destId="{F03C4C53-7EDE-4057-AF2D-BC114F2B224B}" srcOrd="0" destOrd="0" presId="urn:microsoft.com/office/officeart/2005/8/layout/vList2"/>
    <dgm:cxn modelId="{FDF56E28-965A-459C-A0AD-AB9B1E3FD4B0}" type="presOf" srcId="{7C9FC075-7B2D-4CD1-A6CC-8C5AC00748BB}" destId="{754CF525-13EC-44DA-B196-D0869B10AE20}" srcOrd="0" destOrd="0" presId="urn:microsoft.com/office/officeart/2005/8/layout/vList2"/>
    <dgm:cxn modelId="{995B4AA5-594E-4626-A14C-194ECCC0543E}" srcId="{0ADF8155-472C-48CA-B1AA-127B9139A25F}" destId="{7C9FC075-7B2D-4CD1-A6CC-8C5AC00748BB}" srcOrd="0" destOrd="0" parTransId="{DB73383A-C023-4BF2-9B5C-6B530082610F}" sibTransId="{6D53E092-65A8-4927-8BD2-8552D0447AB4}"/>
    <dgm:cxn modelId="{49F786F9-EBDA-49EE-8603-270A1CA77255}" type="presParOf" srcId="{F03C4C53-7EDE-4057-AF2D-BC114F2B224B}" destId="{754CF525-13EC-44DA-B196-D0869B10AE20}" srcOrd="0" destOrd="0" presId="urn:microsoft.com/office/officeart/2005/8/layout/vList2"/>
    <dgm:cxn modelId="{D98CB15C-5FB2-4A71-86E8-5847EEAA5FD2}" type="presParOf" srcId="{F03C4C53-7EDE-4057-AF2D-BC114F2B224B}" destId="{46FF065F-67E7-441E-9A85-BB5927FA7FFB}" srcOrd="1" destOrd="0" presId="urn:microsoft.com/office/officeart/2005/8/layout/vList2"/>
    <dgm:cxn modelId="{9B4D8DC3-5F82-4A05-A558-DCE6056D2CB5}" type="presParOf" srcId="{F03C4C53-7EDE-4057-AF2D-BC114F2B224B}" destId="{E2FB705A-BC73-4EA0-BAA7-B3680DA165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6F3B5-1D1C-4D84-A016-33D5453BE38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A92E14-D535-4F79-9387-328E95CFFE85}">
      <dgm:prSet phldrT="[文本]"/>
      <dgm:spPr/>
      <dgm:t>
        <a:bodyPr/>
        <a:lstStyle/>
        <a:p>
          <a:r>
            <a:rPr lang="en-US" altLang="zh-CN" dirty="0" err="1" smtClean="0"/>
            <a:t>JsonUtil</a:t>
          </a:r>
          <a:endParaRPr lang="zh-CN" altLang="en-US" dirty="0"/>
        </a:p>
      </dgm:t>
    </dgm:pt>
    <dgm:pt modelId="{4C133CF1-CB5E-4657-B709-6DB587997010}" type="parTrans" cxnId="{A8C4C82C-6474-4FF9-9CCE-E751E1B15D01}">
      <dgm:prSet/>
      <dgm:spPr/>
      <dgm:t>
        <a:bodyPr/>
        <a:lstStyle/>
        <a:p>
          <a:endParaRPr lang="zh-CN" altLang="en-US"/>
        </a:p>
      </dgm:t>
    </dgm:pt>
    <dgm:pt modelId="{3CD83A37-F7A5-4276-B16F-02B3AE386D07}" type="sibTrans" cxnId="{A8C4C82C-6474-4FF9-9CCE-E751E1B15D01}">
      <dgm:prSet/>
      <dgm:spPr/>
      <dgm:t>
        <a:bodyPr/>
        <a:lstStyle/>
        <a:p>
          <a:endParaRPr lang="zh-CN" altLang="en-US"/>
        </a:p>
      </dgm:t>
    </dgm:pt>
    <dgm:pt modelId="{5AE1BE5F-B69A-4CC8-88DC-3F72FD232238}">
      <dgm:prSet phldrT="[文本]"/>
      <dgm:spPr/>
      <dgm:t>
        <a:bodyPr/>
        <a:lstStyle/>
        <a:p>
          <a:r>
            <a:rPr lang="en-US" altLang="zh-CN" dirty="0" smtClean="0"/>
            <a:t>JSON String</a:t>
          </a:r>
          <a:endParaRPr lang="zh-CN" altLang="en-US" dirty="0"/>
        </a:p>
      </dgm:t>
    </dgm:pt>
    <dgm:pt modelId="{382A971B-1B64-46D0-A9F1-A01C6EDEE875}" type="parTrans" cxnId="{37CD8F4D-7AF0-413F-A83A-D68D14C3DEA2}">
      <dgm:prSet/>
      <dgm:spPr/>
      <dgm:t>
        <a:bodyPr/>
        <a:lstStyle/>
        <a:p>
          <a:endParaRPr lang="zh-CN" altLang="en-US"/>
        </a:p>
      </dgm:t>
    </dgm:pt>
    <dgm:pt modelId="{C89241ED-1AB1-4018-8B7F-50A9F82A37F9}" type="sibTrans" cxnId="{37CD8F4D-7AF0-413F-A83A-D68D14C3DEA2}">
      <dgm:prSet/>
      <dgm:spPr/>
      <dgm:t>
        <a:bodyPr/>
        <a:lstStyle/>
        <a:p>
          <a:endParaRPr lang="zh-CN" altLang="en-US"/>
        </a:p>
      </dgm:t>
    </dgm:pt>
    <dgm:pt modelId="{9FC3F94A-53FF-4631-A373-DA49FD202337}">
      <dgm:prSet phldrT="[文本]"/>
      <dgm:spPr/>
      <dgm:t>
        <a:bodyPr/>
        <a:lstStyle/>
        <a:p>
          <a:r>
            <a:rPr lang="en-US" altLang="zh-CN" dirty="0" smtClean="0"/>
            <a:t>Block</a:t>
          </a:r>
          <a:endParaRPr lang="zh-CN" altLang="en-US" dirty="0"/>
        </a:p>
      </dgm:t>
    </dgm:pt>
    <dgm:pt modelId="{8BB97748-8306-4848-9F98-5336AAEEFC95}" type="parTrans" cxnId="{AE816940-17A2-4C7F-A36D-051E4E116ABD}">
      <dgm:prSet/>
      <dgm:spPr/>
      <dgm:t>
        <a:bodyPr/>
        <a:lstStyle/>
        <a:p>
          <a:endParaRPr lang="zh-CN" altLang="en-US"/>
        </a:p>
      </dgm:t>
    </dgm:pt>
    <dgm:pt modelId="{C0A16CB1-6105-42DA-A247-F9A4D8A1A627}" type="sibTrans" cxnId="{AE816940-17A2-4C7F-A36D-051E4E116ABD}">
      <dgm:prSet/>
      <dgm:spPr/>
      <dgm:t>
        <a:bodyPr/>
        <a:lstStyle/>
        <a:p>
          <a:endParaRPr lang="zh-CN" altLang="en-US"/>
        </a:p>
      </dgm:t>
    </dgm:pt>
    <dgm:pt modelId="{8672F80D-44F1-4F4C-92CF-CA16D75A092E}">
      <dgm:prSet phldrT="[文本]"/>
      <dgm:spPr/>
      <dgm:t>
        <a:bodyPr/>
        <a:lstStyle/>
        <a:p>
          <a:r>
            <a:rPr lang="en-US" altLang="zh-CN" dirty="0" smtClean="0"/>
            <a:t>List &lt;Object&gt;</a:t>
          </a:r>
          <a:endParaRPr lang="zh-CN" altLang="en-US" dirty="0"/>
        </a:p>
      </dgm:t>
    </dgm:pt>
    <dgm:pt modelId="{2527039B-DB0E-400F-B9DD-062A3FE9B5D2}" type="parTrans" cxnId="{FDFF91FE-B167-4064-8056-3D74294AE35B}">
      <dgm:prSet/>
      <dgm:spPr/>
      <dgm:t>
        <a:bodyPr/>
        <a:lstStyle/>
        <a:p>
          <a:endParaRPr lang="zh-CN" altLang="en-US"/>
        </a:p>
      </dgm:t>
    </dgm:pt>
    <dgm:pt modelId="{C5332928-EB87-4A2E-9A3C-D70EA5F71E35}" type="sibTrans" cxnId="{FDFF91FE-B167-4064-8056-3D74294AE35B}">
      <dgm:prSet/>
      <dgm:spPr/>
      <dgm:t>
        <a:bodyPr/>
        <a:lstStyle/>
        <a:p>
          <a:endParaRPr lang="zh-CN" altLang="en-US"/>
        </a:p>
      </dgm:t>
    </dgm:pt>
    <dgm:pt modelId="{A1A6D11C-F8AA-46D8-BC86-920000457F60}">
      <dgm:prSet phldrT="[文本]"/>
      <dgm:spPr/>
      <dgm:t>
        <a:bodyPr/>
        <a:lstStyle/>
        <a:p>
          <a:r>
            <a:rPr lang="en-US" altLang="zh-CN" dirty="0" err="1" smtClean="0"/>
            <a:t>TinyDB</a:t>
          </a:r>
          <a:endParaRPr lang="zh-CN" altLang="en-US" dirty="0"/>
        </a:p>
      </dgm:t>
    </dgm:pt>
    <dgm:pt modelId="{54B4B3F1-0561-46F3-B951-EDBA216B3D7F}" type="parTrans" cxnId="{AB06C152-6A19-45DE-8491-2DC729E49233}">
      <dgm:prSet/>
      <dgm:spPr/>
      <dgm:t>
        <a:bodyPr/>
        <a:lstStyle/>
        <a:p>
          <a:endParaRPr lang="zh-CN" altLang="en-US"/>
        </a:p>
      </dgm:t>
    </dgm:pt>
    <dgm:pt modelId="{76C69873-DC11-4CEF-A0E3-7824BFA40AE1}" type="sibTrans" cxnId="{AB06C152-6A19-45DE-8491-2DC729E49233}">
      <dgm:prSet/>
      <dgm:spPr/>
      <dgm:t>
        <a:bodyPr/>
        <a:lstStyle/>
        <a:p>
          <a:endParaRPr lang="zh-CN" altLang="en-US"/>
        </a:p>
      </dgm:t>
    </dgm:pt>
    <dgm:pt modelId="{98A53FF7-4B34-4644-8364-6F61102AB0BB}">
      <dgm:prSet phldrT="[文本]"/>
      <dgm:spPr/>
      <dgm:t>
        <a:bodyPr/>
        <a:lstStyle/>
        <a:p>
          <a:r>
            <a:rPr lang="en-US" altLang="zh-CN" dirty="0" err="1" smtClean="0"/>
            <a:t>android.util</a:t>
          </a:r>
          <a:r>
            <a:rPr lang="en-US" altLang="zh-CN" dirty="0" smtClean="0"/>
            <a:t>. Base64</a:t>
          </a:r>
          <a:endParaRPr lang="zh-CN" altLang="en-US" dirty="0"/>
        </a:p>
      </dgm:t>
    </dgm:pt>
    <dgm:pt modelId="{FAEF2DD7-B181-4EF7-B185-7B7003D37E57}" type="parTrans" cxnId="{E7B5F6EC-E320-48E5-9962-406376479E23}">
      <dgm:prSet/>
      <dgm:spPr/>
      <dgm:t>
        <a:bodyPr/>
        <a:lstStyle/>
        <a:p>
          <a:endParaRPr lang="zh-CN" altLang="en-US"/>
        </a:p>
      </dgm:t>
    </dgm:pt>
    <dgm:pt modelId="{3D0C96D6-807D-4B86-BF4D-2985C2940344}" type="sibTrans" cxnId="{E7B5F6EC-E320-48E5-9962-406376479E23}">
      <dgm:prSet/>
      <dgm:spPr/>
      <dgm:t>
        <a:bodyPr/>
        <a:lstStyle/>
        <a:p>
          <a:endParaRPr lang="zh-CN" altLang="en-US"/>
        </a:p>
      </dgm:t>
    </dgm:pt>
    <dgm:pt modelId="{D0F1CF9B-4CFC-4908-9DC4-EC46D2665188}">
      <dgm:prSet phldrT="[文本]"/>
      <dgm:spPr/>
      <dgm:t>
        <a:bodyPr/>
        <a:lstStyle/>
        <a:p>
          <a:r>
            <a:rPr lang="en-US" altLang="zh-CN" dirty="0" smtClean="0"/>
            <a:t>Base64 String</a:t>
          </a:r>
          <a:endParaRPr lang="zh-CN" altLang="en-US" dirty="0"/>
        </a:p>
      </dgm:t>
    </dgm:pt>
    <dgm:pt modelId="{0F19BCAE-75F4-4B31-910B-65A07FB9E391}" type="parTrans" cxnId="{51F09D6B-59DF-4087-B85F-220115261F3B}">
      <dgm:prSet/>
      <dgm:spPr/>
      <dgm:t>
        <a:bodyPr/>
        <a:lstStyle/>
        <a:p>
          <a:endParaRPr lang="zh-CN" altLang="en-US"/>
        </a:p>
      </dgm:t>
    </dgm:pt>
    <dgm:pt modelId="{EE289C51-5363-4ADA-AD3A-AF466AD9EE4C}" type="sibTrans" cxnId="{51F09D6B-59DF-4087-B85F-220115261F3B}">
      <dgm:prSet/>
      <dgm:spPr/>
      <dgm:t>
        <a:bodyPr/>
        <a:lstStyle/>
        <a:p>
          <a:endParaRPr lang="zh-CN" altLang="en-US"/>
        </a:p>
      </dgm:t>
    </dgm:pt>
    <dgm:pt modelId="{3CD088B9-278A-4739-B11B-A6CA38356BCF}">
      <dgm:prSet phldrT="[文本]"/>
      <dgm:spPr/>
      <dgm:t>
        <a:bodyPr/>
        <a:lstStyle/>
        <a:p>
          <a:r>
            <a:rPr lang="en-US" altLang="zh-CN" dirty="0" err="1" smtClean="0"/>
            <a:t>YailList</a:t>
          </a:r>
          <a:endParaRPr lang="zh-CN" altLang="en-US" dirty="0"/>
        </a:p>
      </dgm:t>
    </dgm:pt>
    <dgm:pt modelId="{FC328157-4A0F-48AF-B4B0-A61B1EC1C48E}" type="parTrans" cxnId="{5B20C6DB-535B-4571-9273-B4E9A27C87C0}">
      <dgm:prSet/>
      <dgm:spPr/>
      <dgm:t>
        <a:bodyPr/>
        <a:lstStyle/>
        <a:p>
          <a:endParaRPr lang="zh-CN" altLang="en-US"/>
        </a:p>
      </dgm:t>
    </dgm:pt>
    <dgm:pt modelId="{B0F4B932-E08D-43B2-A3D6-BC5077B0A845}" type="sibTrans" cxnId="{5B20C6DB-535B-4571-9273-B4E9A27C87C0}">
      <dgm:prSet/>
      <dgm:spPr/>
      <dgm:t>
        <a:bodyPr/>
        <a:lstStyle/>
        <a:p>
          <a:endParaRPr lang="zh-CN" altLang="en-US"/>
        </a:p>
      </dgm:t>
    </dgm:pt>
    <dgm:pt modelId="{1A3A9EAF-2730-45E2-A83A-0093ABE2231E}" type="pres">
      <dgm:prSet presAssocID="{CA46F3B5-1D1C-4D84-A016-33D5453BE38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CA6C4D-F45E-4D7E-B93F-9B101C33CD52}" type="pres">
      <dgm:prSet presAssocID="{CA46F3B5-1D1C-4D84-A016-33D5453BE383}" presName="tSp" presStyleCnt="0"/>
      <dgm:spPr/>
    </dgm:pt>
    <dgm:pt modelId="{5E8DA363-F9B7-4940-8688-7B6F3AA6F39C}" type="pres">
      <dgm:prSet presAssocID="{CA46F3B5-1D1C-4D84-A016-33D5453BE383}" presName="bSp" presStyleCnt="0"/>
      <dgm:spPr/>
    </dgm:pt>
    <dgm:pt modelId="{7BCC7B07-C464-45BB-BE0C-44E1B0177DA1}" type="pres">
      <dgm:prSet presAssocID="{CA46F3B5-1D1C-4D84-A016-33D5453BE383}" presName="process" presStyleCnt="0"/>
      <dgm:spPr/>
    </dgm:pt>
    <dgm:pt modelId="{C73E116E-A5F5-4565-8A57-F60196A2B9A1}" type="pres">
      <dgm:prSet presAssocID="{98A53FF7-4B34-4644-8364-6F61102AB0BB}" presName="composite1" presStyleCnt="0"/>
      <dgm:spPr/>
    </dgm:pt>
    <dgm:pt modelId="{3F406B60-8BE1-4C8B-93E3-7A0CCF8BAF0D}" type="pres">
      <dgm:prSet presAssocID="{98A53FF7-4B34-4644-8364-6F61102AB0BB}" presName="dummyNode1" presStyleLbl="node1" presStyleIdx="0" presStyleCnt="4"/>
      <dgm:spPr/>
    </dgm:pt>
    <dgm:pt modelId="{BD8E0044-D9D7-43B2-A1E1-88FB0BCA034D}" type="pres">
      <dgm:prSet presAssocID="{98A53FF7-4B34-4644-8364-6F61102AB0B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F23A8D-42BC-4293-A398-35798A18D9F5}" type="pres">
      <dgm:prSet presAssocID="{98A53FF7-4B34-4644-8364-6F61102AB0B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699556-F5B7-4077-B057-C7CA8FD02851}" type="pres">
      <dgm:prSet presAssocID="{98A53FF7-4B34-4644-8364-6F61102AB0B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8A214-BE6D-469F-ADA3-083D37D52320}" type="pres">
      <dgm:prSet presAssocID="{98A53FF7-4B34-4644-8364-6F61102AB0BB}" presName="connSite1" presStyleCnt="0"/>
      <dgm:spPr/>
    </dgm:pt>
    <dgm:pt modelId="{5FF1FC3E-8D70-4D11-92CA-C36FE54D9119}" type="pres">
      <dgm:prSet presAssocID="{3D0C96D6-807D-4B86-BF4D-2985C2940344}" presName="Name9" presStyleLbl="sibTrans2D1" presStyleIdx="0" presStyleCnt="3"/>
      <dgm:spPr/>
      <dgm:t>
        <a:bodyPr/>
        <a:lstStyle/>
        <a:p>
          <a:endParaRPr lang="zh-CN" altLang="en-US"/>
        </a:p>
      </dgm:t>
    </dgm:pt>
    <dgm:pt modelId="{B823A138-243A-4BDC-84D9-67C3D1FBBECC}" type="pres">
      <dgm:prSet presAssocID="{41A92E14-D535-4F79-9387-328E95CFFE85}" presName="composite2" presStyleCnt="0"/>
      <dgm:spPr/>
    </dgm:pt>
    <dgm:pt modelId="{21598450-549F-436A-BF42-1CA48C1C1F43}" type="pres">
      <dgm:prSet presAssocID="{41A92E14-D535-4F79-9387-328E95CFFE85}" presName="dummyNode2" presStyleLbl="node1" presStyleIdx="0" presStyleCnt="4"/>
      <dgm:spPr/>
    </dgm:pt>
    <dgm:pt modelId="{9325CC35-1684-4DA2-AC68-38C8BDA3C51A}" type="pres">
      <dgm:prSet presAssocID="{41A92E14-D535-4F79-9387-328E95CFFE85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6006E0-B875-4C0F-8CF3-220CEFC8A5AE}" type="pres">
      <dgm:prSet presAssocID="{41A92E14-D535-4F79-9387-328E95CFFE85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11B34-AAB1-4549-B5DA-599556CF2DAA}" type="pres">
      <dgm:prSet presAssocID="{41A92E14-D535-4F79-9387-328E95CFFE85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38E5AE-5233-4883-A3B4-A5113429AC8C}" type="pres">
      <dgm:prSet presAssocID="{41A92E14-D535-4F79-9387-328E95CFFE85}" presName="connSite2" presStyleCnt="0"/>
      <dgm:spPr/>
    </dgm:pt>
    <dgm:pt modelId="{5060E1CB-95D3-4E51-9073-42191D597430}" type="pres">
      <dgm:prSet presAssocID="{3CD83A37-F7A5-4276-B16F-02B3AE386D07}" presName="Name18" presStyleLbl="sibTrans2D1" presStyleIdx="1" presStyleCnt="3"/>
      <dgm:spPr/>
      <dgm:t>
        <a:bodyPr/>
        <a:lstStyle/>
        <a:p>
          <a:endParaRPr lang="zh-CN" altLang="en-US"/>
        </a:p>
      </dgm:t>
    </dgm:pt>
    <dgm:pt modelId="{E9DD1963-C5FA-467D-A095-8DB5B7682510}" type="pres">
      <dgm:prSet presAssocID="{9FC3F94A-53FF-4631-A373-DA49FD202337}" presName="composite1" presStyleCnt="0"/>
      <dgm:spPr/>
    </dgm:pt>
    <dgm:pt modelId="{A168CF78-0A55-4C81-9BFA-3634F4BAB41D}" type="pres">
      <dgm:prSet presAssocID="{9FC3F94A-53FF-4631-A373-DA49FD202337}" presName="dummyNode1" presStyleLbl="node1" presStyleIdx="1" presStyleCnt="4"/>
      <dgm:spPr/>
    </dgm:pt>
    <dgm:pt modelId="{2081BE9E-E77E-4CDF-9D5C-E23C49591AF5}" type="pres">
      <dgm:prSet presAssocID="{9FC3F94A-53FF-4631-A373-DA49FD202337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E9A23E-D2D4-4F12-9748-49C6B099BEE4}" type="pres">
      <dgm:prSet presAssocID="{9FC3F94A-53FF-4631-A373-DA49FD202337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3C787F-2121-48CC-B24A-FC79FABC5894}" type="pres">
      <dgm:prSet presAssocID="{9FC3F94A-53FF-4631-A373-DA49FD202337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40F01-F23D-48D1-996B-1719251338A1}" type="pres">
      <dgm:prSet presAssocID="{9FC3F94A-53FF-4631-A373-DA49FD202337}" presName="connSite1" presStyleCnt="0"/>
      <dgm:spPr/>
    </dgm:pt>
    <dgm:pt modelId="{395BAD0C-47AD-489B-BEA1-9F0E99AA0827}" type="pres">
      <dgm:prSet presAssocID="{C0A16CB1-6105-42DA-A247-F9A4D8A1A627}" presName="Name9" presStyleLbl="sibTrans2D1" presStyleIdx="2" presStyleCnt="3"/>
      <dgm:spPr/>
      <dgm:t>
        <a:bodyPr/>
        <a:lstStyle/>
        <a:p>
          <a:endParaRPr lang="zh-CN" altLang="en-US"/>
        </a:p>
      </dgm:t>
    </dgm:pt>
    <dgm:pt modelId="{97BBAF2D-D4B9-4AED-9019-1119F832C80F}" type="pres">
      <dgm:prSet presAssocID="{A1A6D11C-F8AA-46D8-BC86-920000457F60}" presName="composite2" presStyleCnt="0"/>
      <dgm:spPr/>
    </dgm:pt>
    <dgm:pt modelId="{67D5B6DE-71A6-42B9-9314-26A4ADC044A6}" type="pres">
      <dgm:prSet presAssocID="{A1A6D11C-F8AA-46D8-BC86-920000457F60}" presName="dummyNode2" presStyleLbl="node1" presStyleIdx="2" presStyleCnt="4"/>
      <dgm:spPr/>
    </dgm:pt>
    <dgm:pt modelId="{7E695049-1F54-46F7-8A41-71CF01BDE122}" type="pres">
      <dgm:prSet presAssocID="{A1A6D11C-F8AA-46D8-BC86-920000457F60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A044BA-BCBD-403D-A042-4AC79F4039EA}" type="pres">
      <dgm:prSet presAssocID="{A1A6D11C-F8AA-46D8-BC86-920000457F60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83C1E2-C7E2-4CE2-A6C7-DCA0C1F8070B}" type="pres">
      <dgm:prSet presAssocID="{A1A6D11C-F8AA-46D8-BC86-920000457F60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957F86-43B4-463B-8580-7C0F01FB4C25}" type="pres">
      <dgm:prSet presAssocID="{A1A6D11C-F8AA-46D8-BC86-920000457F60}" presName="connSite2" presStyleCnt="0"/>
      <dgm:spPr/>
    </dgm:pt>
  </dgm:ptLst>
  <dgm:cxnLst>
    <dgm:cxn modelId="{EDDF70E4-CF2F-4832-8FF0-770A884BCEF9}" type="presOf" srcId="{D0F1CF9B-4CFC-4908-9DC4-EC46D2665188}" destId="{BAF23A8D-42BC-4293-A398-35798A18D9F5}" srcOrd="1" destOrd="0" presId="urn:microsoft.com/office/officeart/2005/8/layout/hProcess4"/>
    <dgm:cxn modelId="{AE816940-17A2-4C7F-A36D-051E4E116ABD}" srcId="{CA46F3B5-1D1C-4D84-A016-33D5453BE383}" destId="{9FC3F94A-53FF-4631-A373-DA49FD202337}" srcOrd="2" destOrd="0" parTransId="{8BB97748-8306-4848-9F98-5336AAEEFC95}" sibTransId="{C0A16CB1-6105-42DA-A247-F9A4D8A1A627}"/>
    <dgm:cxn modelId="{96CAE51D-7657-410C-8EAA-A4723D170F6A}" type="presOf" srcId="{98A53FF7-4B34-4644-8364-6F61102AB0BB}" destId="{01699556-F5B7-4077-B057-C7CA8FD02851}" srcOrd="0" destOrd="0" presId="urn:microsoft.com/office/officeart/2005/8/layout/hProcess4"/>
    <dgm:cxn modelId="{94E36FB1-5914-479E-A7FD-46D9A8168006}" type="presOf" srcId="{3CD83A37-F7A5-4276-B16F-02B3AE386D07}" destId="{5060E1CB-95D3-4E51-9073-42191D597430}" srcOrd="0" destOrd="0" presId="urn:microsoft.com/office/officeart/2005/8/layout/hProcess4"/>
    <dgm:cxn modelId="{5910739D-0993-49D9-8E9E-B8AE3DE347CA}" type="presOf" srcId="{8672F80D-44F1-4F4C-92CF-CA16D75A092E}" destId="{2081BE9E-E77E-4CDF-9D5C-E23C49591AF5}" srcOrd="0" destOrd="0" presId="urn:microsoft.com/office/officeart/2005/8/layout/hProcess4"/>
    <dgm:cxn modelId="{1E0CDC46-BF4A-4968-A034-9F9B83076100}" type="presOf" srcId="{41A92E14-D535-4F79-9387-328E95CFFE85}" destId="{38211B34-AAB1-4549-B5DA-599556CF2DAA}" srcOrd="0" destOrd="0" presId="urn:microsoft.com/office/officeart/2005/8/layout/hProcess4"/>
    <dgm:cxn modelId="{B8DE6A1B-B2B8-43DF-81C4-37D132295BA8}" type="presOf" srcId="{5AE1BE5F-B69A-4CC8-88DC-3F72FD232238}" destId="{9325CC35-1684-4DA2-AC68-38C8BDA3C51A}" srcOrd="0" destOrd="0" presId="urn:microsoft.com/office/officeart/2005/8/layout/hProcess4"/>
    <dgm:cxn modelId="{A8C4C82C-6474-4FF9-9CCE-E751E1B15D01}" srcId="{CA46F3B5-1D1C-4D84-A016-33D5453BE383}" destId="{41A92E14-D535-4F79-9387-328E95CFFE85}" srcOrd="1" destOrd="0" parTransId="{4C133CF1-CB5E-4657-B709-6DB587997010}" sibTransId="{3CD83A37-F7A5-4276-B16F-02B3AE386D07}"/>
    <dgm:cxn modelId="{37CD8F4D-7AF0-413F-A83A-D68D14C3DEA2}" srcId="{41A92E14-D535-4F79-9387-328E95CFFE85}" destId="{5AE1BE5F-B69A-4CC8-88DC-3F72FD232238}" srcOrd="0" destOrd="0" parTransId="{382A971B-1B64-46D0-A9F1-A01C6EDEE875}" sibTransId="{C89241ED-1AB1-4018-8B7F-50A9F82A37F9}"/>
    <dgm:cxn modelId="{8CA30BF1-985A-4475-BCA9-C5B35137D0A8}" type="presOf" srcId="{5AE1BE5F-B69A-4CC8-88DC-3F72FD232238}" destId="{CE6006E0-B875-4C0F-8CF3-220CEFC8A5AE}" srcOrd="1" destOrd="0" presId="urn:microsoft.com/office/officeart/2005/8/layout/hProcess4"/>
    <dgm:cxn modelId="{9AA2C36F-0648-4CF8-9CEC-A96D36861C6D}" type="presOf" srcId="{8672F80D-44F1-4F4C-92CF-CA16D75A092E}" destId="{20E9A23E-D2D4-4F12-9748-49C6B099BEE4}" srcOrd="1" destOrd="0" presId="urn:microsoft.com/office/officeart/2005/8/layout/hProcess4"/>
    <dgm:cxn modelId="{2CB3598F-9275-422B-9F25-B72806B526F3}" type="presOf" srcId="{CA46F3B5-1D1C-4D84-A016-33D5453BE383}" destId="{1A3A9EAF-2730-45E2-A83A-0093ABE2231E}" srcOrd="0" destOrd="0" presId="urn:microsoft.com/office/officeart/2005/8/layout/hProcess4"/>
    <dgm:cxn modelId="{06813971-ED54-4521-8F72-3EB1DA8B0A6E}" type="presOf" srcId="{A1A6D11C-F8AA-46D8-BC86-920000457F60}" destId="{EE83C1E2-C7E2-4CE2-A6C7-DCA0C1F8070B}" srcOrd="0" destOrd="0" presId="urn:microsoft.com/office/officeart/2005/8/layout/hProcess4"/>
    <dgm:cxn modelId="{E400C235-9D50-447C-8CF3-A37ABE5D3E66}" type="presOf" srcId="{C0A16CB1-6105-42DA-A247-F9A4D8A1A627}" destId="{395BAD0C-47AD-489B-BEA1-9F0E99AA0827}" srcOrd="0" destOrd="0" presId="urn:microsoft.com/office/officeart/2005/8/layout/hProcess4"/>
    <dgm:cxn modelId="{6931F1CB-E369-451C-93D1-23DCB43862C8}" type="presOf" srcId="{D0F1CF9B-4CFC-4908-9DC4-EC46D2665188}" destId="{BD8E0044-D9D7-43B2-A1E1-88FB0BCA034D}" srcOrd="0" destOrd="0" presId="urn:microsoft.com/office/officeart/2005/8/layout/hProcess4"/>
    <dgm:cxn modelId="{E7B5F6EC-E320-48E5-9962-406376479E23}" srcId="{CA46F3B5-1D1C-4D84-A016-33D5453BE383}" destId="{98A53FF7-4B34-4644-8364-6F61102AB0BB}" srcOrd="0" destOrd="0" parTransId="{FAEF2DD7-B181-4EF7-B185-7B7003D37E57}" sibTransId="{3D0C96D6-807D-4B86-BF4D-2985C2940344}"/>
    <dgm:cxn modelId="{5B20C6DB-535B-4571-9273-B4E9A27C87C0}" srcId="{A1A6D11C-F8AA-46D8-BC86-920000457F60}" destId="{3CD088B9-278A-4739-B11B-A6CA38356BCF}" srcOrd="0" destOrd="0" parTransId="{FC328157-4A0F-48AF-B4B0-A61B1EC1C48E}" sibTransId="{B0F4B932-E08D-43B2-A3D6-BC5077B0A845}"/>
    <dgm:cxn modelId="{150200FA-9FEB-48CF-BAAA-44750D94C6D5}" type="presOf" srcId="{9FC3F94A-53FF-4631-A373-DA49FD202337}" destId="{D03C787F-2121-48CC-B24A-FC79FABC5894}" srcOrd="0" destOrd="0" presId="urn:microsoft.com/office/officeart/2005/8/layout/hProcess4"/>
    <dgm:cxn modelId="{FDFF91FE-B167-4064-8056-3D74294AE35B}" srcId="{9FC3F94A-53FF-4631-A373-DA49FD202337}" destId="{8672F80D-44F1-4F4C-92CF-CA16D75A092E}" srcOrd="0" destOrd="0" parTransId="{2527039B-DB0E-400F-B9DD-062A3FE9B5D2}" sibTransId="{C5332928-EB87-4A2E-9A3C-D70EA5F71E35}"/>
    <dgm:cxn modelId="{DF92A21E-5CBF-4EB5-8029-F45004CBC70A}" type="presOf" srcId="{3D0C96D6-807D-4B86-BF4D-2985C2940344}" destId="{5FF1FC3E-8D70-4D11-92CA-C36FE54D9119}" srcOrd="0" destOrd="0" presId="urn:microsoft.com/office/officeart/2005/8/layout/hProcess4"/>
    <dgm:cxn modelId="{0B370B88-A757-489A-A616-0BBD7CF8E0D2}" type="presOf" srcId="{3CD088B9-278A-4739-B11B-A6CA38356BCF}" destId="{7E695049-1F54-46F7-8A41-71CF01BDE122}" srcOrd="0" destOrd="0" presId="urn:microsoft.com/office/officeart/2005/8/layout/hProcess4"/>
    <dgm:cxn modelId="{51F09D6B-59DF-4087-B85F-220115261F3B}" srcId="{98A53FF7-4B34-4644-8364-6F61102AB0BB}" destId="{D0F1CF9B-4CFC-4908-9DC4-EC46D2665188}" srcOrd="0" destOrd="0" parTransId="{0F19BCAE-75F4-4B31-910B-65A07FB9E391}" sibTransId="{EE289C51-5363-4ADA-AD3A-AF466AD9EE4C}"/>
    <dgm:cxn modelId="{53188B42-42EE-4C17-A3C9-710EB25C7265}" type="presOf" srcId="{3CD088B9-278A-4739-B11B-A6CA38356BCF}" destId="{2EA044BA-BCBD-403D-A042-4AC79F4039EA}" srcOrd="1" destOrd="0" presId="urn:microsoft.com/office/officeart/2005/8/layout/hProcess4"/>
    <dgm:cxn modelId="{AB06C152-6A19-45DE-8491-2DC729E49233}" srcId="{CA46F3B5-1D1C-4D84-A016-33D5453BE383}" destId="{A1A6D11C-F8AA-46D8-BC86-920000457F60}" srcOrd="3" destOrd="0" parTransId="{54B4B3F1-0561-46F3-B951-EDBA216B3D7F}" sibTransId="{76C69873-DC11-4CEF-A0E3-7824BFA40AE1}"/>
    <dgm:cxn modelId="{5D1CE6CA-B94A-4439-8059-35107FFADA6B}" type="presParOf" srcId="{1A3A9EAF-2730-45E2-A83A-0093ABE2231E}" destId="{DFCA6C4D-F45E-4D7E-B93F-9B101C33CD52}" srcOrd="0" destOrd="0" presId="urn:microsoft.com/office/officeart/2005/8/layout/hProcess4"/>
    <dgm:cxn modelId="{3FB86208-8037-41A1-BD59-D69E6C1B0F75}" type="presParOf" srcId="{1A3A9EAF-2730-45E2-A83A-0093ABE2231E}" destId="{5E8DA363-F9B7-4940-8688-7B6F3AA6F39C}" srcOrd="1" destOrd="0" presId="urn:microsoft.com/office/officeart/2005/8/layout/hProcess4"/>
    <dgm:cxn modelId="{244E0C64-0FEF-41E3-987D-4DF37FC12FB0}" type="presParOf" srcId="{1A3A9EAF-2730-45E2-A83A-0093ABE2231E}" destId="{7BCC7B07-C464-45BB-BE0C-44E1B0177DA1}" srcOrd="2" destOrd="0" presId="urn:microsoft.com/office/officeart/2005/8/layout/hProcess4"/>
    <dgm:cxn modelId="{E3A33914-72D3-4D6D-BD63-022579883BC4}" type="presParOf" srcId="{7BCC7B07-C464-45BB-BE0C-44E1B0177DA1}" destId="{C73E116E-A5F5-4565-8A57-F60196A2B9A1}" srcOrd="0" destOrd="0" presId="urn:microsoft.com/office/officeart/2005/8/layout/hProcess4"/>
    <dgm:cxn modelId="{A6229B1D-82B3-4DE6-AA15-8EC940D6C69D}" type="presParOf" srcId="{C73E116E-A5F5-4565-8A57-F60196A2B9A1}" destId="{3F406B60-8BE1-4C8B-93E3-7A0CCF8BAF0D}" srcOrd="0" destOrd="0" presId="urn:microsoft.com/office/officeart/2005/8/layout/hProcess4"/>
    <dgm:cxn modelId="{E6BE1C1B-16E4-46A6-B99D-B6AA8693570C}" type="presParOf" srcId="{C73E116E-A5F5-4565-8A57-F60196A2B9A1}" destId="{BD8E0044-D9D7-43B2-A1E1-88FB0BCA034D}" srcOrd="1" destOrd="0" presId="urn:microsoft.com/office/officeart/2005/8/layout/hProcess4"/>
    <dgm:cxn modelId="{50CDFFED-C533-4BB4-9DD6-5849A4154249}" type="presParOf" srcId="{C73E116E-A5F5-4565-8A57-F60196A2B9A1}" destId="{BAF23A8D-42BC-4293-A398-35798A18D9F5}" srcOrd="2" destOrd="0" presId="urn:microsoft.com/office/officeart/2005/8/layout/hProcess4"/>
    <dgm:cxn modelId="{C42AD1FA-F0F4-4F04-85EE-74B0B55F7397}" type="presParOf" srcId="{C73E116E-A5F5-4565-8A57-F60196A2B9A1}" destId="{01699556-F5B7-4077-B057-C7CA8FD02851}" srcOrd="3" destOrd="0" presId="urn:microsoft.com/office/officeart/2005/8/layout/hProcess4"/>
    <dgm:cxn modelId="{229B021B-5AD8-45A5-A752-7FC3B4960658}" type="presParOf" srcId="{C73E116E-A5F5-4565-8A57-F60196A2B9A1}" destId="{F558A214-BE6D-469F-ADA3-083D37D52320}" srcOrd="4" destOrd="0" presId="urn:microsoft.com/office/officeart/2005/8/layout/hProcess4"/>
    <dgm:cxn modelId="{47F948DC-8293-4DBB-A951-9D7943BDC6EB}" type="presParOf" srcId="{7BCC7B07-C464-45BB-BE0C-44E1B0177DA1}" destId="{5FF1FC3E-8D70-4D11-92CA-C36FE54D9119}" srcOrd="1" destOrd="0" presId="urn:microsoft.com/office/officeart/2005/8/layout/hProcess4"/>
    <dgm:cxn modelId="{C7F39888-95AF-461E-B36D-D31899BB8685}" type="presParOf" srcId="{7BCC7B07-C464-45BB-BE0C-44E1B0177DA1}" destId="{B823A138-243A-4BDC-84D9-67C3D1FBBECC}" srcOrd="2" destOrd="0" presId="urn:microsoft.com/office/officeart/2005/8/layout/hProcess4"/>
    <dgm:cxn modelId="{E7E955EE-12B7-42ED-A83A-64FBF35E7454}" type="presParOf" srcId="{B823A138-243A-4BDC-84D9-67C3D1FBBECC}" destId="{21598450-549F-436A-BF42-1CA48C1C1F43}" srcOrd="0" destOrd="0" presId="urn:microsoft.com/office/officeart/2005/8/layout/hProcess4"/>
    <dgm:cxn modelId="{885770B4-7AE4-467F-86D2-B7C69A004D8D}" type="presParOf" srcId="{B823A138-243A-4BDC-84D9-67C3D1FBBECC}" destId="{9325CC35-1684-4DA2-AC68-38C8BDA3C51A}" srcOrd="1" destOrd="0" presId="urn:microsoft.com/office/officeart/2005/8/layout/hProcess4"/>
    <dgm:cxn modelId="{B9010649-EA1B-4645-88EE-EC93D1CD6FA9}" type="presParOf" srcId="{B823A138-243A-4BDC-84D9-67C3D1FBBECC}" destId="{CE6006E0-B875-4C0F-8CF3-220CEFC8A5AE}" srcOrd="2" destOrd="0" presId="urn:microsoft.com/office/officeart/2005/8/layout/hProcess4"/>
    <dgm:cxn modelId="{CC6D673D-E089-4D7A-AD94-43A3807DC166}" type="presParOf" srcId="{B823A138-243A-4BDC-84D9-67C3D1FBBECC}" destId="{38211B34-AAB1-4549-B5DA-599556CF2DAA}" srcOrd="3" destOrd="0" presId="urn:microsoft.com/office/officeart/2005/8/layout/hProcess4"/>
    <dgm:cxn modelId="{C5949369-08B3-4317-B0D8-75C771647BBC}" type="presParOf" srcId="{B823A138-243A-4BDC-84D9-67C3D1FBBECC}" destId="{BE38E5AE-5233-4883-A3B4-A5113429AC8C}" srcOrd="4" destOrd="0" presId="urn:microsoft.com/office/officeart/2005/8/layout/hProcess4"/>
    <dgm:cxn modelId="{D0EE473B-1F81-4091-B1D1-247D049D0B4E}" type="presParOf" srcId="{7BCC7B07-C464-45BB-BE0C-44E1B0177DA1}" destId="{5060E1CB-95D3-4E51-9073-42191D597430}" srcOrd="3" destOrd="0" presId="urn:microsoft.com/office/officeart/2005/8/layout/hProcess4"/>
    <dgm:cxn modelId="{E2AB0AE9-0D22-4DDE-B8E4-2ECE14A67E8B}" type="presParOf" srcId="{7BCC7B07-C464-45BB-BE0C-44E1B0177DA1}" destId="{E9DD1963-C5FA-467D-A095-8DB5B7682510}" srcOrd="4" destOrd="0" presId="urn:microsoft.com/office/officeart/2005/8/layout/hProcess4"/>
    <dgm:cxn modelId="{01EA10EB-86D4-4FD9-BB4F-CC52894E385E}" type="presParOf" srcId="{E9DD1963-C5FA-467D-A095-8DB5B7682510}" destId="{A168CF78-0A55-4C81-9BFA-3634F4BAB41D}" srcOrd="0" destOrd="0" presId="urn:microsoft.com/office/officeart/2005/8/layout/hProcess4"/>
    <dgm:cxn modelId="{1BBCEF9F-883F-4BE4-9D65-BFF3CC59966A}" type="presParOf" srcId="{E9DD1963-C5FA-467D-A095-8DB5B7682510}" destId="{2081BE9E-E77E-4CDF-9D5C-E23C49591AF5}" srcOrd="1" destOrd="0" presId="urn:microsoft.com/office/officeart/2005/8/layout/hProcess4"/>
    <dgm:cxn modelId="{5E529016-7672-43A3-B6C5-2866FDD88FD4}" type="presParOf" srcId="{E9DD1963-C5FA-467D-A095-8DB5B7682510}" destId="{20E9A23E-D2D4-4F12-9748-49C6B099BEE4}" srcOrd="2" destOrd="0" presId="urn:microsoft.com/office/officeart/2005/8/layout/hProcess4"/>
    <dgm:cxn modelId="{B77F9D1D-252E-4251-9964-4688AEDFFA23}" type="presParOf" srcId="{E9DD1963-C5FA-467D-A095-8DB5B7682510}" destId="{D03C787F-2121-48CC-B24A-FC79FABC5894}" srcOrd="3" destOrd="0" presId="urn:microsoft.com/office/officeart/2005/8/layout/hProcess4"/>
    <dgm:cxn modelId="{2F19ADF9-D4A4-4EAF-A459-DB656066A095}" type="presParOf" srcId="{E9DD1963-C5FA-467D-A095-8DB5B7682510}" destId="{E5D40F01-F23D-48D1-996B-1719251338A1}" srcOrd="4" destOrd="0" presId="urn:microsoft.com/office/officeart/2005/8/layout/hProcess4"/>
    <dgm:cxn modelId="{06933737-5308-460B-96E9-CDD735A364CF}" type="presParOf" srcId="{7BCC7B07-C464-45BB-BE0C-44E1B0177DA1}" destId="{395BAD0C-47AD-489B-BEA1-9F0E99AA0827}" srcOrd="5" destOrd="0" presId="urn:microsoft.com/office/officeart/2005/8/layout/hProcess4"/>
    <dgm:cxn modelId="{0D5B6C86-FF75-4DA1-A9A2-A57DC8CA7A8F}" type="presParOf" srcId="{7BCC7B07-C464-45BB-BE0C-44E1B0177DA1}" destId="{97BBAF2D-D4B9-4AED-9019-1119F832C80F}" srcOrd="6" destOrd="0" presId="urn:microsoft.com/office/officeart/2005/8/layout/hProcess4"/>
    <dgm:cxn modelId="{58C3F771-5EE6-487B-A419-B2079301A97E}" type="presParOf" srcId="{97BBAF2D-D4B9-4AED-9019-1119F832C80F}" destId="{67D5B6DE-71A6-42B9-9314-26A4ADC044A6}" srcOrd="0" destOrd="0" presId="urn:microsoft.com/office/officeart/2005/8/layout/hProcess4"/>
    <dgm:cxn modelId="{C5E410E2-0804-41F2-8126-D024F9333D8E}" type="presParOf" srcId="{97BBAF2D-D4B9-4AED-9019-1119F832C80F}" destId="{7E695049-1F54-46F7-8A41-71CF01BDE122}" srcOrd="1" destOrd="0" presId="urn:microsoft.com/office/officeart/2005/8/layout/hProcess4"/>
    <dgm:cxn modelId="{14238B13-F97A-4D5C-9A63-E359A96E404E}" type="presParOf" srcId="{97BBAF2D-D4B9-4AED-9019-1119F832C80F}" destId="{2EA044BA-BCBD-403D-A042-4AC79F4039EA}" srcOrd="2" destOrd="0" presId="urn:microsoft.com/office/officeart/2005/8/layout/hProcess4"/>
    <dgm:cxn modelId="{7CFE9E35-6521-41D7-93A4-8CF3EFAB387C}" type="presParOf" srcId="{97BBAF2D-D4B9-4AED-9019-1119F832C80F}" destId="{EE83C1E2-C7E2-4CE2-A6C7-DCA0C1F8070B}" srcOrd="3" destOrd="0" presId="urn:microsoft.com/office/officeart/2005/8/layout/hProcess4"/>
    <dgm:cxn modelId="{D61CB250-7982-4465-A6A1-17751DEC9040}" type="presParOf" srcId="{97BBAF2D-D4B9-4AED-9019-1119F832C80F}" destId="{F4957F86-43B4-463B-8580-7C0F01FB4C2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F9301-27B5-4A00-876A-BAC844CDB2F1}">
      <dsp:nvSpPr>
        <dsp:cNvPr id="0" name=""/>
        <dsp:cNvSpPr/>
      </dsp:nvSpPr>
      <dsp:spPr>
        <a:xfrm>
          <a:off x="5810950" y="0"/>
          <a:ext cx="1495673" cy="4351338"/>
        </a:xfrm>
        <a:prstGeom prst="roundRect">
          <a:avLst>
            <a:gd name="adj" fmla="val 10000"/>
          </a:avLst>
        </a:prstGeom>
        <a:noFill/>
        <a:ln>
          <a:solidFill>
            <a:schemeClr val="bg1"/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分项操作</a:t>
          </a:r>
          <a:endParaRPr lang="zh-CN" altLang="en-US" sz="2300" kern="1200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810950" y="0"/>
        <a:ext cx="1495673" cy="1305401"/>
      </dsp:txXfrm>
    </dsp:sp>
    <dsp:sp modelId="{AB2E082A-90AE-4D76-9A63-45CBCF2B93A2}">
      <dsp:nvSpPr>
        <dsp:cNvPr id="0" name=""/>
        <dsp:cNvSpPr/>
      </dsp:nvSpPr>
      <dsp:spPr>
        <a:xfrm>
          <a:off x="4398794" y="0"/>
          <a:ext cx="1242181" cy="4351338"/>
        </a:xfrm>
        <a:prstGeom prst="roundRect">
          <a:avLst>
            <a:gd name="adj" fmla="val 10000"/>
          </a:avLst>
        </a:prstGeom>
        <a:noFill/>
        <a:ln>
          <a:solidFill>
            <a:schemeClr val="bg1"/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主页面</a:t>
          </a:r>
          <a:endParaRPr lang="zh-CN" altLang="en-US" sz="2300" kern="1200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398794" y="0"/>
        <a:ext cx="1242181" cy="1305401"/>
      </dsp:txXfrm>
    </dsp:sp>
    <dsp:sp modelId="{80FA8814-79E4-48FB-A3B1-2752925B235B}">
      <dsp:nvSpPr>
        <dsp:cNvPr id="0" name=""/>
        <dsp:cNvSpPr/>
      </dsp:nvSpPr>
      <dsp:spPr>
        <a:xfrm>
          <a:off x="3208975" y="0"/>
          <a:ext cx="1019844" cy="4351338"/>
        </a:xfrm>
        <a:prstGeom prst="roundRect">
          <a:avLst>
            <a:gd name="adj" fmla="val 10000"/>
          </a:avLst>
        </a:prstGeom>
        <a:noFill/>
        <a:ln>
          <a:solidFill>
            <a:schemeClr val="bg1"/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>
              <a:solidFill>
                <a:schemeClr val="bg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根</a:t>
          </a:r>
          <a:endParaRPr lang="zh-CN" altLang="en-US" sz="2300" kern="1200" dirty="0">
            <a:solidFill>
              <a:schemeClr val="bg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3208975" y="0"/>
        <a:ext cx="1019844" cy="1305401"/>
      </dsp:txXfrm>
    </dsp:sp>
    <dsp:sp modelId="{84DACCF1-AB79-4AB4-B2D7-E18788899BE2}">
      <dsp:nvSpPr>
        <dsp:cNvPr id="0" name=""/>
        <dsp:cNvSpPr/>
      </dsp:nvSpPr>
      <dsp:spPr>
        <a:xfrm>
          <a:off x="3293962" y="2162368"/>
          <a:ext cx="849870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Screen1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3306408" y="2174814"/>
        <a:ext cx="824978" cy="400043"/>
      </dsp:txXfrm>
    </dsp:sp>
    <dsp:sp modelId="{281F6F14-C89F-4032-A3CC-9B1E126B5F5B}">
      <dsp:nvSpPr>
        <dsp:cNvPr id="0" name=""/>
        <dsp:cNvSpPr/>
      </dsp:nvSpPr>
      <dsp:spPr>
        <a:xfrm rot="17500715">
          <a:off x="3853671" y="1938455"/>
          <a:ext cx="92027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920272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290800" y="1924238"/>
        <a:ext cx="46013" cy="46013"/>
      </dsp:txXfrm>
    </dsp:sp>
    <dsp:sp modelId="{BAF4E5AD-95DA-48A3-B710-1371750DA3AD}">
      <dsp:nvSpPr>
        <dsp:cNvPr id="0" name=""/>
        <dsp:cNvSpPr/>
      </dsp:nvSpPr>
      <dsp:spPr>
        <a:xfrm>
          <a:off x="4483781" y="1307186"/>
          <a:ext cx="1098763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Today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496227" y="1319632"/>
        <a:ext cx="1073871" cy="400043"/>
      </dsp:txXfrm>
    </dsp:sp>
    <dsp:sp modelId="{BFB3EAAA-A2A4-487C-8B2E-2422B33229D2}">
      <dsp:nvSpPr>
        <dsp:cNvPr id="0" name=""/>
        <dsp:cNvSpPr/>
      </dsp:nvSpPr>
      <dsp:spPr>
        <a:xfrm>
          <a:off x="5582545" y="1510864"/>
          <a:ext cx="3399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39948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744021" y="1511155"/>
        <a:ext cx="16997" cy="16997"/>
      </dsp:txXfrm>
    </dsp:sp>
    <dsp:sp modelId="{D9AFCD44-C0B8-44A6-A395-B7A75720D6C3}">
      <dsp:nvSpPr>
        <dsp:cNvPr id="0" name=""/>
        <dsp:cNvSpPr/>
      </dsp:nvSpPr>
      <dsp:spPr>
        <a:xfrm>
          <a:off x="5922494" y="1307186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Modify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1319632"/>
        <a:ext cx="1324600" cy="400043"/>
      </dsp:txXfrm>
    </dsp:sp>
    <dsp:sp modelId="{FF920E76-513F-47C9-B811-79C6EC809AA1}">
      <dsp:nvSpPr>
        <dsp:cNvPr id="0" name=""/>
        <dsp:cNvSpPr/>
      </dsp:nvSpPr>
      <dsp:spPr>
        <a:xfrm rot="18770822">
          <a:off x="4063861" y="2182793"/>
          <a:ext cx="49989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99892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301310" y="2179085"/>
        <a:ext cx="24994" cy="24994"/>
      </dsp:txXfrm>
    </dsp:sp>
    <dsp:sp modelId="{10114CBC-CC31-49FC-85E9-E757C3A339EC}">
      <dsp:nvSpPr>
        <dsp:cNvPr id="0" name=""/>
        <dsp:cNvSpPr/>
      </dsp:nvSpPr>
      <dsp:spPr>
        <a:xfrm>
          <a:off x="4483781" y="1795861"/>
          <a:ext cx="1098763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History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496227" y="1808307"/>
        <a:ext cx="1073871" cy="400043"/>
      </dsp:txXfrm>
    </dsp:sp>
    <dsp:sp modelId="{5F5E7659-E69A-4B0E-BD64-F5E7BD307EAD}">
      <dsp:nvSpPr>
        <dsp:cNvPr id="0" name=""/>
        <dsp:cNvSpPr/>
      </dsp:nvSpPr>
      <dsp:spPr>
        <a:xfrm>
          <a:off x="5582545" y="1999540"/>
          <a:ext cx="339948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339948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744021" y="1999830"/>
        <a:ext cx="16997" cy="16997"/>
      </dsp:txXfrm>
    </dsp:sp>
    <dsp:sp modelId="{B30DF5C7-D91E-4417-9E06-B0347883A5E9}">
      <dsp:nvSpPr>
        <dsp:cNvPr id="0" name=""/>
        <dsp:cNvSpPr/>
      </dsp:nvSpPr>
      <dsp:spPr>
        <a:xfrm>
          <a:off x="5922494" y="1795861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View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1808307"/>
        <a:ext cx="1324600" cy="400043"/>
      </dsp:txXfrm>
    </dsp:sp>
    <dsp:sp modelId="{D0697566-A97D-4423-908B-3A6C2E0A04BF}">
      <dsp:nvSpPr>
        <dsp:cNvPr id="0" name=""/>
        <dsp:cNvSpPr/>
      </dsp:nvSpPr>
      <dsp:spPr>
        <a:xfrm rot="4099285">
          <a:off x="3853671" y="2793638"/>
          <a:ext cx="920272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920272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290800" y="2779420"/>
        <a:ext cx="46013" cy="46013"/>
      </dsp:txXfrm>
    </dsp:sp>
    <dsp:sp modelId="{1BD23F92-E9B1-4740-BC64-EE21B8ACE115}">
      <dsp:nvSpPr>
        <dsp:cNvPr id="0" name=""/>
        <dsp:cNvSpPr/>
      </dsp:nvSpPr>
      <dsp:spPr>
        <a:xfrm>
          <a:off x="4483781" y="3017550"/>
          <a:ext cx="1098763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More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4496227" y="3029996"/>
        <a:ext cx="1073871" cy="400043"/>
      </dsp:txXfrm>
    </dsp:sp>
    <dsp:sp modelId="{405D92D7-3A78-4D17-9DE0-B8C90DEF5419}">
      <dsp:nvSpPr>
        <dsp:cNvPr id="0" name=""/>
        <dsp:cNvSpPr/>
      </dsp:nvSpPr>
      <dsp:spPr>
        <a:xfrm rot="17692822">
          <a:off x="5348516" y="2854722"/>
          <a:ext cx="80800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08005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732319" y="2843311"/>
        <a:ext cx="40400" cy="40400"/>
      </dsp:txXfrm>
    </dsp:sp>
    <dsp:sp modelId="{9FE6B3C8-673A-40B2-B9C1-2574BD13B543}">
      <dsp:nvSpPr>
        <dsp:cNvPr id="0" name=""/>
        <dsp:cNvSpPr/>
      </dsp:nvSpPr>
      <dsp:spPr>
        <a:xfrm>
          <a:off x="5922494" y="2284537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SubjectSet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2296983"/>
        <a:ext cx="1324600" cy="400043"/>
      </dsp:txXfrm>
    </dsp:sp>
    <dsp:sp modelId="{04A59E0C-EEA3-40C0-B697-71BF9018E659}">
      <dsp:nvSpPr>
        <dsp:cNvPr id="0" name=""/>
        <dsp:cNvSpPr/>
      </dsp:nvSpPr>
      <dsp:spPr>
        <a:xfrm rot="19457599">
          <a:off x="5543196" y="3099060"/>
          <a:ext cx="418647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18647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742053" y="3097383"/>
        <a:ext cx="20932" cy="20932"/>
      </dsp:txXfrm>
    </dsp:sp>
    <dsp:sp modelId="{5B58BC82-99D2-436F-B0A6-140C97171345}">
      <dsp:nvSpPr>
        <dsp:cNvPr id="0" name=""/>
        <dsp:cNvSpPr/>
      </dsp:nvSpPr>
      <dsp:spPr>
        <a:xfrm>
          <a:off x="5922494" y="2773213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TagSet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2785659"/>
        <a:ext cx="1324600" cy="400043"/>
      </dsp:txXfrm>
    </dsp:sp>
    <dsp:sp modelId="{2838FEB0-2203-4993-A516-A393C9A46CF0}">
      <dsp:nvSpPr>
        <dsp:cNvPr id="0" name=""/>
        <dsp:cNvSpPr/>
      </dsp:nvSpPr>
      <dsp:spPr>
        <a:xfrm rot="2142401">
          <a:off x="5543196" y="3343398"/>
          <a:ext cx="418647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418647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742053" y="3341721"/>
        <a:ext cx="20932" cy="20932"/>
      </dsp:txXfrm>
    </dsp:sp>
    <dsp:sp modelId="{CF2CF057-875A-45AC-91B3-08640086A5E1}">
      <dsp:nvSpPr>
        <dsp:cNvPr id="0" name=""/>
        <dsp:cNvSpPr/>
      </dsp:nvSpPr>
      <dsp:spPr>
        <a:xfrm>
          <a:off x="5922494" y="3261888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err="1" smtClean="0">
              <a:latin typeface="苹方 常规" panose="020B0300000000000000" pitchFamily="34" charset="-122"/>
              <a:ea typeface="苹方 常规" panose="020B0300000000000000" pitchFamily="34" charset="-122"/>
            </a:rPr>
            <a:t>DataPort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3274334"/>
        <a:ext cx="1324600" cy="400043"/>
      </dsp:txXfrm>
    </dsp:sp>
    <dsp:sp modelId="{D2CDAD20-D322-4168-9E35-4B0D2C80D56B}">
      <dsp:nvSpPr>
        <dsp:cNvPr id="0" name=""/>
        <dsp:cNvSpPr/>
      </dsp:nvSpPr>
      <dsp:spPr>
        <a:xfrm rot="3907178">
          <a:off x="5348516" y="3587736"/>
          <a:ext cx="808005" cy="17578"/>
        </a:xfrm>
        <a:custGeom>
          <a:avLst/>
          <a:gdLst/>
          <a:ahLst/>
          <a:cxnLst/>
          <a:rect l="0" t="0" r="0" b="0"/>
          <a:pathLst>
            <a:path>
              <a:moveTo>
                <a:pt x="0" y="8789"/>
              </a:moveTo>
              <a:lnTo>
                <a:pt x="808005" y="878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732319" y="3576325"/>
        <a:ext cx="40400" cy="40400"/>
      </dsp:txXfrm>
    </dsp:sp>
    <dsp:sp modelId="{BCA9AA70-8607-42A3-AE41-72432EF9BF81}">
      <dsp:nvSpPr>
        <dsp:cNvPr id="0" name=""/>
        <dsp:cNvSpPr/>
      </dsp:nvSpPr>
      <dsp:spPr>
        <a:xfrm>
          <a:off x="5922494" y="3750564"/>
          <a:ext cx="1349492" cy="424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About</a:t>
          </a:r>
          <a:endParaRPr lang="zh-CN" altLang="en-US" sz="1500" kern="120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5934940" y="3763010"/>
        <a:ext cx="1324600" cy="400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FFCA-4A9B-4C16-86A0-7FA8398BB415}">
      <dsp:nvSpPr>
        <dsp:cNvPr id="0" name=""/>
        <dsp:cNvSpPr/>
      </dsp:nvSpPr>
      <dsp:spPr>
        <a:xfrm>
          <a:off x="8566559" y="0"/>
          <a:ext cx="1369141" cy="4351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每项作业结构体</a:t>
          </a:r>
          <a:endParaRPr lang="zh-CN" altLang="en-US" sz="2100" kern="1200" dirty="0"/>
        </a:p>
      </dsp:txBody>
      <dsp:txXfrm>
        <a:off x="8566559" y="0"/>
        <a:ext cx="1369141" cy="1305401"/>
      </dsp:txXfrm>
    </dsp:sp>
    <dsp:sp modelId="{B0FFD6C6-E28A-4C1C-A2AF-AD42D7F46CB3}">
      <dsp:nvSpPr>
        <dsp:cNvPr id="0" name=""/>
        <dsp:cNvSpPr/>
      </dsp:nvSpPr>
      <dsp:spPr>
        <a:xfrm>
          <a:off x="6969227" y="0"/>
          <a:ext cx="1369141" cy="4351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分项</a:t>
          </a:r>
          <a:endParaRPr lang="zh-CN" altLang="en-US" sz="2100" kern="1200" dirty="0"/>
        </a:p>
      </dsp:txBody>
      <dsp:txXfrm>
        <a:off x="6969227" y="0"/>
        <a:ext cx="1369141" cy="1305401"/>
      </dsp:txXfrm>
    </dsp:sp>
    <dsp:sp modelId="{62154C9C-07BD-4358-AA9B-C2BDE9550EDF}">
      <dsp:nvSpPr>
        <dsp:cNvPr id="0" name=""/>
        <dsp:cNvSpPr/>
      </dsp:nvSpPr>
      <dsp:spPr>
        <a:xfrm>
          <a:off x="5371895" y="0"/>
          <a:ext cx="1369141" cy="4351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分科目</a:t>
          </a:r>
          <a:endParaRPr lang="zh-CN" altLang="en-US" sz="2100" kern="1200" dirty="0"/>
        </a:p>
      </dsp:txBody>
      <dsp:txXfrm>
        <a:off x="5371895" y="0"/>
        <a:ext cx="1369141" cy="1305401"/>
      </dsp:txXfrm>
    </dsp:sp>
    <dsp:sp modelId="{89572C7B-E695-441F-A42C-C4355BDAED7F}">
      <dsp:nvSpPr>
        <dsp:cNvPr id="0" name=""/>
        <dsp:cNvSpPr/>
      </dsp:nvSpPr>
      <dsp:spPr>
        <a:xfrm>
          <a:off x="3774563" y="0"/>
          <a:ext cx="1369141" cy="4351338"/>
        </a:xfrm>
        <a:prstGeom prst="roundRect">
          <a:avLst>
            <a:gd name="adj" fmla="val 10000"/>
          </a:avLst>
        </a:prstGeom>
        <a:solidFill>
          <a:srgbClr val="B381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分日期</a:t>
          </a:r>
          <a:endParaRPr lang="zh-CN" altLang="en-US" sz="2100" kern="1200" dirty="0"/>
        </a:p>
      </dsp:txBody>
      <dsp:txXfrm>
        <a:off x="3774563" y="0"/>
        <a:ext cx="1369141" cy="1305401"/>
      </dsp:txXfrm>
    </dsp:sp>
    <dsp:sp modelId="{33A739EB-E2EA-4B16-B907-D6A43838C949}">
      <dsp:nvSpPr>
        <dsp:cNvPr id="0" name=""/>
        <dsp:cNvSpPr/>
      </dsp:nvSpPr>
      <dsp:spPr>
        <a:xfrm>
          <a:off x="2177231" y="0"/>
          <a:ext cx="1369141" cy="4351338"/>
        </a:xfrm>
        <a:prstGeom prst="roundRect">
          <a:avLst>
            <a:gd name="adj" fmla="val 10000"/>
          </a:avLst>
        </a:prstGeom>
        <a:solidFill>
          <a:srgbClr val="B381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baseline="0" dirty="0" smtClean="0">
              <a:latin typeface="苹方 常规" panose="020B0300000000000000" pitchFamily="34" charset="-122"/>
              <a:ea typeface="苹方 常规" panose="020B0300000000000000" pitchFamily="34" charset="-122"/>
            </a:rPr>
            <a:t>数据库标签</a:t>
          </a:r>
          <a:endParaRPr lang="zh-CN" altLang="en-US" sz="2100" kern="1200" baseline="0" dirty="0"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2177231" y="0"/>
        <a:ext cx="1369141" cy="1305401"/>
      </dsp:txXfrm>
    </dsp:sp>
    <dsp:sp modelId="{A72A4C25-6C35-4D2B-AFF3-01640A137512}">
      <dsp:nvSpPr>
        <dsp:cNvPr id="0" name=""/>
        <dsp:cNvSpPr/>
      </dsp:nvSpPr>
      <dsp:spPr>
        <a:xfrm>
          <a:off x="579899" y="0"/>
          <a:ext cx="1369141" cy="4351338"/>
        </a:xfrm>
        <a:prstGeom prst="roundRect">
          <a:avLst>
            <a:gd name="adj" fmla="val 10000"/>
          </a:avLst>
        </a:prstGeom>
        <a:solidFill>
          <a:srgbClr val="B381D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存储空间</a:t>
          </a:r>
          <a:endParaRPr lang="zh-CN" altLang="en-US" sz="2100" kern="1200" dirty="0"/>
        </a:p>
      </dsp:txBody>
      <dsp:txXfrm>
        <a:off x="579899" y="0"/>
        <a:ext cx="1369141" cy="1305401"/>
      </dsp:txXfrm>
    </dsp:sp>
    <dsp:sp modelId="{E28C096F-B6F3-46F8-8A40-58BD115E988C}">
      <dsp:nvSpPr>
        <dsp:cNvPr id="0" name=""/>
        <dsp:cNvSpPr/>
      </dsp:nvSpPr>
      <dsp:spPr>
        <a:xfrm>
          <a:off x="693994" y="2292093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数据库</a:t>
          </a:r>
          <a:endParaRPr lang="zh-CN" altLang="en-US" sz="1500" kern="1200" dirty="0"/>
        </a:p>
      </dsp:txBody>
      <dsp:txXfrm>
        <a:off x="710703" y="2308802"/>
        <a:ext cx="1107533" cy="537057"/>
      </dsp:txXfrm>
    </dsp:sp>
    <dsp:sp modelId="{AE506519-CB5D-4B2B-80D1-391925DC7093}">
      <dsp:nvSpPr>
        <dsp:cNvPr id="0" name=""/>
        <dsp:cNvSpPr/>
      </dsp:nvSpPr>
      <dsp:spPr>
        <a:xfrm rot="17692822">
          <a:off x="1520762" y="2073496"/>
          <a:ext cx="1084747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084747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6017" y="2058177"/>
        <a:ext cx="54237" cy="54237"/>
      </dsp:txXfrm>
    </dsp:sp>
    <dsp:sp modelId="{B50AAD8F-07DA-4AF1-80BC-04C7269DE117}">
      <dsp:nvSpPr>
        <dsp:cNvPr id="0" name=""/>
        <dsp:cNvSpPr/>
      </dsp:nvSpPr>
      <dsp:spPr>
        <a:xfrm>
          <a:off x="2291326" y="1308022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DATE</a:t>
          </a:r>
          <a:endParaRPr lang="zh-CN" altLang="en-US" sz="1500" kern="1200" dirty="0"/>
        </a:p>
      </dsp:txBody>
      <dsp:txXfrm>
        <a:off x="2308035" y="1324731"/>
        <a:ext cx="1107533" cy="537057"/>
      </dsp:txXfrm>
    </dsp:sp>
    <dsp:sp modelId="{489D84FF-6485-4F78-9C0D-6DA08507E862}">
      <dsp:nvSpPr>
        <dsp:cNvPr id="0" name=""/>
        <dsp:cNvSpPr/>
      </dsp:nvSpPr>
      <dsp:spPr>
        <a:xfrm rot="19457599">
          <a:off x="1782118" y="2401520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49085" y="2399268"/>
        <a:ext cx="28101" cy="28101"/>
      </dsp:txXfrm>
    </dsp:sp>
    <dsp:sp modelId="{D1CF9885-2D16-4CCF-BCEF-49EA3361177D}">
      <dsp:nvSpPr>
        <dsp:cNvPr id="0" name=""/>
        <dsp:cNvSpPr/>
      </dsp:nvSpPr>
      <dsp:spPr>
        <a:xfrm>
          <a:off x="2291326" y="1964069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SUB</a:t>
          </a:r>
          <a:endParaRPr lang="zh-CN" altLang="en-US" sz="1500" kern="1200" dirty="0"/>
        </a:p>
      </dsp:txBody>
      <dsp:txXfrm>
        <a:off x="2308035" y="1980778"/>
        <a:ext cx="1107533" cy="537057"/>
      </dsp:txXfrm>
    </dsp:sp>
    <dsp:sp modelId="{D1E8796E-6C50-436D-B9DE-0408036878E5}">
      <dsp:nvSpPr>
        <dsp:cNvPr id="0" name=""/>
        <dsp:cNvSpPr/>
      </dsp:nvSpPr>
      <dsp:spPr>
        <a:xfrm rot="2142401">
          <a:off x="1782118" y="2729543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49085" y="2727292"/>
        <a:ext cx="28101" cy="28101"/>
      </dsp:txXfrm>
    </dsp:sp>
    <dsp:sp modelId="{0DBA5B17-7871-44EC-B002-48049751C10D}">
      <dsp:nvSpPr>
        <dsp:cNvPr id="0" name=""/>
        <dsp:cNvSpPr/>
      </dsp:nvSpPr>
      <dsp:spPr>
        <a:xfrm>
          <a:off x="2291326" y="2620116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TAG</a:t>
          </a:r>
          <a:endParaRPr lang="zh-CN" altLang="en-US" sz="1500" kern="1200" dirty="0"/>
        </a:p>
      </dsp:txBody>
      <dsp:txXfrm>
        <a:off x="2308035" y="2636825"/>
        <a:ext cx="1107533" cy="537057"/>
      </dsp:txXfrm>
    </dsp:sp>
    <dsp:sp modelId="{FA248A8D-B4BB-4DE0-AD88-E50C85C37C86}">
      <dsp:nvSpPr>
        <dsp:cNvPr id="0" name=""/>
        <dsp:cNvSpPr/>
      </dsp:nvSpPr>
      <dsp:spPr>
        <a:xfrm rot="3907178">
          <a:off x="1520762" y="3057567"/>
          <a:ext cx="1084747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1084747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036017" y="3042247"/>
        <a:ext cx="54237" cy="54237"/>
      </dsp:txXfrm>
    </dsp:sp>
    <dsp:sp modelId="{A90D4C4E-1159-4A99-9C9D-517FBF6F96A3}">
      <dsp:nvSpPr>
        <dsp:cNvPr id="0" name=""/>
        <dsp:cNvSpPr/>
      </dsp:nvSpPr>
      <dsp:spPr>
        <a:xfrm>
          <a:off x="2291326" y="3276163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VL_</a:t>
          </a:r>
          <a:endParaRPr lang="zh-CN" altLang="en-US" sz="1500" kern="1200" dirty="0"/>
        </a:p>
      </dsp:txBody>
      <dsp:txXfrm>
        <a:off x="2308035" y="3292872"/>
        <a:ext cx="1107533" cy="537057"/>
      </dsp:txXfrm>
    </dsp:sp>
    <dsp:sp modelId="{A7943A53-FC63-4F9A-8403-775E3EB06E86}">
      <dsp:nvSpPr>
        <dsp:cNvPr id="0" name=""/>
        <dsp:cNvSpPr/>
      </dsp:nvSpPr>
      <dsp:spPr>
        <a:xfrm rot="19457599">
          <a:off x="3379450" y="3385590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46417" y="3383339"/>
        <a:ext cx="28101" cy="28101"/>
      </dsp:txXfrm>
    </dsp:sp>
    <dsp:sp modelId="{353B4DF2-7FF9-413B-9C42-AED050FCEB3A}">
      <dsp:nvSpPr>
        <dsp:cNvPr id="0" name=""/>
        <dsp:cNvSpPr/>
      </dsp:nvSpPr>
      <dsp:spPr>
        <a:xfrm>
          <a:off x="3888658" y="2948140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VL_20171127</a:t>
          </a:r>
          <a:endParaRPr lang="zh-CN" altLang="en-US" sz="1500" kern="1200" dirty="0"/>
        </a:p>
      </dsp:txBody>
      <dsp:txXfrm>
        <a:off x="3905367" y="2964849"/>
        <a:ext cx="1107533" cy="537057"/>
      </dsp:txXfrm>
    </dsp:sp>
    <dsp:sp modelId="{060CFE2E-63BE-48F1-A4BB-85BE32BD4DF0}">
      <dsp:nvSpPr>
        <dsp:cNvPr id="0" name=""/>
        <dsp:cNvSpPr/>
      </dsp:nvSpPr>
      <dsp:spPr>
        <a:xfrm rot="19457599">
          <a:off x="4976782" y="3057567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43749" y="3055315"/>
        <a:ext cx="28101" cy="28101"/>
      </dsp:txXfrm>
    </dsp:sp>
    <dsp:sp modelId="{AFA80B28-9B88-45BF-AB73-D78291B05371}">
      <dsp:nvSpPr>
        <dsp:cNvPr id="0" name=""/>
        <dsp:cNvSpPr/>
      </dsp:nvSpPr>
      <dsp:spPr>
        <a:xfrm>
          <a:off x="5485990" y="2620116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(Chinese)</a:t>
          </a:r>
          <a:endParaRPr lang="zh-CN" altLang="en-US" sz="1500" kern="1200" dirty="0"/>
        </a:p>
      </dsp:txBody>
      <dsp:txXfrm>
        <a:off x="5502699" y="2636825"/>
        <a:ext cx="1107533" cy="537057"/>
      </dsp:txXfrm>
    </dsp:sp>
    <dsp:sp modelId="{D90862FE-860B-4A4F-9EBB-A1BAD8E89919}">
      <dsp:nvSpPr>
        <dsp:cNvPr id="0" name=""/>
        <dsp:cNvSpPr/>
      </dsp:nvSpPr>
      <dsp:spPr>
        <a:xfrm rot="18289469">
          <a:off x="6455544" y="2565531"/>
          <a:ext cx="799175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799175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835152" y="2557351"/>
        <a:ext cx="39958" cy="39958"/>
      </dsp:txXfrm>
    </dsp:sp>
    <dsp:sp modelId="{1C672641-0F1E-491B-9870-8232BE6739DD}">
      <dsp:nvSpPr>
        <dsp:cNvPr id="0" name=""/>
        <dsp:cNvSpPr/>
      </dsp:nvSpPr>
      <dsp:spPr>
        <a:xfrm>
          <a:off x="7083322" y="1964069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(Homework1)</a:t>
          </a:r>
          <a:endParaRPr lang="zh-CN" altLang="en-US" sz="1500" kern="1200" dirty="0"/>
        </a:p>
      </dsp:txBody>
      <dsp:txXfrm>
        <a:off x="7100031" y="1980778"/>
        <a:ext cx="1107533" cy="537057"/>
      </dsp:txXfrm>
    </dsp:sp>
    <dsp:sp modelId="{5E00E209-E856-4A7F-A669-D7BCE2F26EB3}">
      <dsp:nvSpPr>
        <dsp:cNvPr id="0" name=""/>
        <dsp:cNvSpPr/>
      </dsp:nvSpPr>
      <dsp:spPr>
        <a:xfrm rot="19457599">
          <a:off x="8171446" y="2073496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38413" y="2071245"/>
        <a:ext cx="28101" cy="28101"/>
      </dsp:txXfrm>
    </dsp:sp>
    <dsp:sp modelId="{2A258F0D-A70C-4B65-9F8C-0C53B57436C2}">
      <dsp:nvSpPr>
        <dsp:cNvPr id="0" name=""/>
        <dsp:cNvSpPr/>
      </dsp:nvSpPr>
      <dsp:spPr>
        <a:xfrm>
          <a:off x="8680654" y="1636046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作文</a:t>
          </a:r>
          <a:endParaRPr lang="zh-CN" altLang="en-US" sz="1500" kern="1200" dirty="0"/>
        </a:p>
      </dsp:txBody>
      <dsp:txXfrm>
        <a:off x="8697363" y="1652755"/>
        <a:ext cx="1107533" cy="537057"/>
      </dsp:txXfrm>
    </dsp:sp>
    <dsp:sp modelId="{337F937C-B7D8-487F-A880-1B22ABECAE52}">
      <dsp:nvSpPr>
        <dsp:cNvPr id="0" name=""/>
        <dsp:cNvSpPr/>
      </dsp:nvSpPr>
      <dsp:spPr>
        <a:xfrm rot="2142401">
          <a:off x="8171446" y="2401520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38413" y="2399268"/>
        <a:ext cx="28101" cy="28101"/>
      </dsp:txXfrm>
    </dsp:sp>
    <dsp:sp modelId="{C3103DFD-AC3A-4BB4-B6F8-0E06C5AF6091}">
      <dsp:nvSpPr>
        <dsp:cNvPr id="0" name=""/>
        <dsp:cNvSpPr/>
      </dsp:nvSpPr>
      <dsp:spPr>
        <a:xfrm>
          <a:off x="8680654" y="2292093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false</a:t>
          </a:r>
          <a:endParaRPr lang="zh-CN" altLang="en-US" sz="1500" kern="1200" dirty="0"/>
        </a:p>
      </dsp:txBody>
      <dsp:txXfrm>
        <a:off x="8697363" y="2308802"/>
        <a:ext cx="1107533" cy="537057"/>
      </dsp:txXfrm>
    </dsp:sp>
    <dsp:sp modelId="{7A07AA10-10C6-4080-8B7B-95A24F2E28AF}">
      <dsp:nvSpPr>
        <dsp:cNvPr id="0" name=""/>
        <dsp:cNvSpPr/>
      </dsp:nvSpPr>
      <dsp:spPr>
        <a:xfrm rot="3310531">
          <a:off x="6455544" y="3221578"/>
          <a:ext cx="799175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799175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6835152" y="3213398"/>
        <a:ext cx="39958" cy="39958"/>
      </dsp:txXfrm>
    </dsp:sp>
    <dsp:sp modelId="{6706D871-09A1-4229-AC79-3F9C358B3EE5}">
      <dsp:nvSpPr>
        <dsp:cNvPr id="0" name=""/>
        <dsp:cNvSpPr/>
      </dsp:nvSpPr>
      <dsp:spPr>
        <a:xfrm>
          <a:off x="7083322" y="3276163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(Homework2)</a:t>
          </a:r>
          <a:endParaRPr lang="zh-CN" altLang="en-US" sz="1500" kern="1200" dirty="0"/>
        </a:p>
      </dsp:txBody>
      <dsp:txXfrm>
        <a:off x="7100031" y="3292872"/>
        <a:ext cx="1107533" cy="537057"/>
      </dsp:txXfrm>
    </dsp:sp>
    <dsp:sp modelId="{E222A33D-CF11-4797-9B4D-2777187253C0}">
      <dsp:nvSpPr>
        <dsp:cNvPr id="0" name=""/>
        <dsp:cNvSpPr/>
      </dsp:nvSpPr>
      <dsp:spPr>
        <a:xfrm rot="19457599">
          <a:off x="8171446" y="3385590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38413" y="3383339"/>
        <a:ext cx="28101" cy="28101"/>
      </dsp:txXfrm>
    </dsp:sp>
    <dsp:sp modelId="{36C49517-0EC3-4CC3-8455-5E7CE65A1C0E}">
      <dsp:nvSpPr>
        <dsp:cNvPr id="0" name=""/>
        <dsp:cNvSpPr/>
      </dsp:nvSpPr>
      <dsp:spPr>
        <a:xfrm>
          <a:off x="8680654" y="2948140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摘抄</a:t>
          </a:r>
          <a:endParaRPr lang="zh-CN" altLang="en-US" sz="1500" kern="1200" dirty="0"/>
        </a:p>
      </dsp:txBody>
      <dsp:txXfrm>
        <a:off x="8697363" y="2964849"/>
        <a:ext cx="1107533" cy="537057"/>
      </dsp:txXfrm>
    </dsp:sp>
    <dsp:sp modelId="{0E9AFFB7-412C-4E25-A16D-3B4D8236B315}">
      <dsp:nvSpPr>
        <dsp:cNvPr id="0" name=""/>
        <dsp:cNvSpPr/>
      </dsp:nvSpPr>
      <dsp:spPr>
        <a:xfrm rot="2142401">
          <a:off x="8171446" y="3713614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38413" y="3711362"/>
        <a:ext cx="28101" cy="28101"/>
      </dsp:txXfrm>
    </dsp:sp>
    <dsp:sp modelId="{235A34A5-9128-407D-9D8F-9F8C837536A3}">
      <dsp:nvSpPr>
        <dsp:cNvPr id="0" name=""/>
        <dsp:cNvSpPr/>
      </dsp:nvSpPr>
      <dsp:spPr>
        <a:xfrm>
          <a:off x="8680654" y="3604187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true</a:t>
          </a:r>
          <a:endParaRPr lang="zh-CN" altLang="en-US" sz="1500" kern="1200" dirty="0"/>
        </a:p>
      </dsp:txBody>
      <dsp:txXfrm>
        <a:off x="8697363" y="3620896"/>
        <a:ext cx="1107533" cy="537057"/>
      </dsp:txXfrm>
    </dsp:sp>
    <dsp:sp modelId="{097EC943-2F3C-497E-BC30-97F719EFBB6F}">
      <dsp:nvSpPr>
        <dsp:cNvPr id="0" name=""/>
        <dsp:cNvSpPr/>
      </dsp:nvSpPr>
      <dsp:spPr>
        <a:xfrm rot="2142401">
          <a:off x="4976782" y="3385590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243749" y="3383339"/>
        <a:ext cx="28101" cy="28101"/>
      </dsp:txXfrm>
    </dsp:sp>
    <dsp:sp modelId="{D32D0369-A904-4CD7-8422-86F6E87D9921}">
      <dsp:nvSpPr>
        <dsp:cNvPr id="0" name=""/>
        <dsp:cNvSpPr/>
      </dsp:nvSpPr>
      <dsp:spPr>
        <a:xfrm>
          <a:off x="5485990" y="3276163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(Math)</a:t>
          </a:r>
          <a:endParaRPr lang="zh-CN" altLang="en-US" sz="1500" kern="1200" dirty="0"/>
        </a:p>
      </dsp:txBody>
      <dsp:txXfrm>
        <a:off x="5502699" y="3292872"/>
        <a:ext cx="1107533" cy="537057"/>
      </dsp:txXfrm>
    </dsp:sp>
    <dsp:sp modelId="{3B40A319-122A-4FAA-BCA8-3B1CB9063B9F}">
      <dsp:nvSpPr>
        <dsp:cNvPr id="0" name=""/>
        <dsp:cNvSpPr/>
      </dsp:nvSpPr>
      <dsp:spPr>
        <a:xfrm rot="2142401">
          <a:off x="3379450" y="3713614"/>
          <a:ext cx="562034" cy="23598"/>
        </a:xfrm>
        <a:custGeom>
          <a:avLst/>
          <a:gdLst/>
          <a:ahLst/>
          <a:cxnLst/>
          <a:rect l="0" t="0" r="0" b="0"/>
          <a:pathLst>
            <a:path>
              <a:moveTo>
                <a:pt x="0" y="11799"/>
              </a:moveTo>
              <a:lnTo>
                <a:pt x="562034" y="11799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646417" y="3711362"/>
        <a:ext cx="28101" cy="28101"/>
      </dsp:txXfrm>
    </dsp:sp>
    <dsp:sp modelId="{18378555-2E9D-4B97-AB87-48A009FC6EB5}">
      <dsp:nvSpPr>
        <dsp:cNvPr id="0" name=""/>
        <dsp:cNvSpPr/>
      </dsp:nvSpPr>
      <dsp:spPr>
        <a:xfrm>
          <a:off x="3888658" y="3604187"/>
          <a:ext cx="1140951" cy="5704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VL_20171128</a:t>
          </a:r>
          <a:endParaRPr lang="zh-CN" altLang="en-US" sz="1500" kern="1200" dirty="0"/>
        </a:p>
      </dsp:txBody>
      <dsp:txXfrm>
        <a:off x="3905367" y="3620896"/>
        <a:ext cx="1107533" cy="537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CF525-13EC-44DA-B196-D0869B10AE20}">
      <dsp:nvSpPr>
        <dsp:cNvPr id="0" name=""/>
        <dsp:cNvSpPr/>
      </dsp:nvSpPr>
      <dsp:spPr>
        <a:xfrm>
          <a:off x="0" y="76738"/>
          <a:ext cx="1580444" cy="456080"/>
        </a:xfrm>
        <a:prstGeom prst="roundRect">
          <a:avLst/>
        </a:prstGeom>
        <a:solidFill>
          <a:srgbClr val="B381D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TinyDB</a:t>
          </a:r>
          <a:r>
            <a:rPr lang="en-US" altLang="zh-CN" sz="1400" kern="1200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 </a:t>
          </a:r>
          <a:r>
            <a:rPr lang="zh-CN" altLang="en-US" sz="1400" kern="1200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组件标签</a:t>
          </a:r>
          <a:endParaRPr lang="zh-CN" altLang="en-US" sz="1400" kern="1200" dirty="0">
            <a:solidFill>
              <a:schemeClr val="tx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22264" y="99002"/>
        <a:ext cx="1535916" cy="411552"/>
      </dsp:txXfrm>
    </dsp:sp>
    <dsp:sp modelId="{E2FB705A-BC73-4EA0-BAA7-B3680DA165D8}">
      <dsp:nvSpPr>
        <dsp:cNvPr id="0" name=""/>
        <dsp:cNvSpPr/>
      </dsp:nvSpPr>
      <dsp:spPr>
        <a:xfrm>
          <a:off x="0" y="582410"/>
          <a:ext cx="1580444" cy="456080"/>
        </a:xfrm>
        <a:prstGeom prst="roundRect">
          <a:avLst/>
        </a:prstGeom>
        <a:solidFill>
          <a:srgbClr val="BDD7E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List </a:t>
          </a:r>
          <a:r>
            <a:rPr lang="zh-CN" altLang="en-US" sz="1400" kern="1200" dirty="0" smtClean="0">
              <a:solidFill>
                <a:schemeClr val="tx1"/>
              </a:solidFill>
              <a:latin typeface="苹方 常规" panose="020B0300000000000000" pitchFamily="34" charset="-122"/>
              <a:ea typeface="苹方 常规" panose="020B0300000000000000" pitchFamily="34" charset="-122"/>
            </a:rPr>
            <a:t>类元素</a:t>
          </a:r>
          <a:endParaRPr lang="zh-CN" altLang="en-US" sz="1400" kern="1200" dirty="0">
            <a:solidFill>
              <a:schemeClr val="tx1"/>
            </a:solidFill>
            <a:latin typeface="苹方 常规" panose="020B0300000000000000" pitchFamily="34" charset="-122"/>
            <a:ea typeface="苹方 常规" panose="020B0300000000000000" pitchFamily="34" charset="-122"/>
          </a:endParaRPr>
        </a:p>
      </dsp:txBody>
      <dsp:txXfrm>
        <a:off x="22264" y="604674"/>
        <a:ext cx="1535916" cy="411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E0044-D9D7-43B2-A1E1-88FB0BCA034D}">
      <dsp:nvSpPr>
        <dsp:cNvPr id="0" name=""/>
        <dsp:cNvSpPr/>
      </dsp:nvSpPr>
      <dsp:spPr>
        <a:xfrm>
          <a:off x="529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Base64 String</a:t>
          </a:r>
          <a:endParaRPr lang="zh-CN" altLang="en-US" sz="3000" kern="1200" dirty="0"/>
        </a:p>
      </dsp:txBody>
      <dsp:txXfrm>
        <a:off x="40012" y="1357292"/>
        <a:ext cx="2001220" cy="1269098"/>
      </dsp:txXfrm>
    </dsp:sp>
    <dsp:sp modelId="{5FF1FC3E-8D70-4D11-92CA-C36FE54D9119}">
      <dsp:nvSpPr>
        <dsp:cNvPr id="0" name=""/>
        <dsp:cNvSpPr/>
      </dsp:nvSpPr>
      <dsp:spPr>
        <a:xfrm>
          <a:off x="1145793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9556-F5B7-4077-B057-C7CA8FD02851}">
      <dsp:nvSpPr>
        <dsp:cNvPr id="0" name=""/>
        <dsp:cNvSpPr/>
      </dsp:nvSpPr>
      <dsp:spPr>
        <a:xfrm>
          <a:off x="462793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android.util</a:t>
          </a:r>
          <a:r>
            <a:rPr lang="en-US" altLang="zh-CN" sz="2000" kern="1200" dirty="0" smtClean="0"/>
            <a:t>. Base64</a:t>
          </a:r>
          <a:endParaRPr lang="zh-CN" altLang="en-US" sz="2000" kern="1200" dirty="0"/>
        </a:p>
      </dsp:txBody>
      <dsp:txXfrm>
        <a:off x="484329" y="2687410"/>
        <a:ext cx="1805982" cy="692236"/>
      </dsp:txXfrm>
    </dsp:sp>
    <dsp:sp modelId="{9325CC35-1684-4DA2-AC68-38C8BDA3C51A}">
      <dsp:nvSpPr>
        <dsp:cNvPr id="0" name=""/>
        <dsp:cNvSpPr/>
      </dsp:nvSpPr>
      <dsp:spPr>
        <a:xfrm>
          <a:off x="2734937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JSON String</a:t>
          </a:r>
          <a:endParaRPr lang="zh-CN" altLang="en-US" sz="3000" kern="1200" dirty="0"/>
        </a:p>
      </dsp:txBody>
      <dsp:txXfrm>
        <a:off x="2774420" y="1724946"/>
        <a:ext cx="2001220" cy="1269098"/>
      </dsp:txXfrm>
    </dsp:sp>
    <dsp:sp modelId="{5060E1CB-95D3-4E51-9073-42191D597430}">
      <dsp:nvSpPr>
        <dsp:cNvPr id="0" name=""/>
        <dsp:cNvSpPr/>
      </dsp:nvSpPr>
      <dsp:spPr>
        <a:xfrm>
          <a:off x="3862865" y="222857"/>
          <a:ext cx="2685859" cy="2685859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11B34-AAB1-4549-B5DA-599556CF2DAA}">
      <dsp:nvSpPr>
        <dsp:cNvPr id="0" name=""/>
        <dsp:cNvSpPr/>
      </dsp:nvSpPr>
      <dsp:spPr>
        <a:xfrm>
          <a:off x="3197200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JsonUtil</a:t>
          </a:r>
          <a:endParaRPr lang="zh-CN" altLang="en-US" sz="2000" kern="1200" dirty="0"/>
        </a:p>
      </dsp:txBody>
      <dsp:txXfrm>
        <a:off x="3218736" y="971691"/>
        <a:ext cx="1805982" cy="692236"/>
      </dsp:txXfrm>
    </dsp:sp>
    <dsp:sp modelId="{2081BE9E-E77E-4CDF-9D5C-E23C49591AF5}">
      <dsp:nvSpPr>
        <dsp:cNvPr id="0" name=""/>
        <dsp:cNvSpPr/>
      </dsp:nvSpPr>
      <dsp:spPr>
        <a:xfrm>
          <a:off x="5469344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smtClean="0"/>
            <a:t>List &lt;Object&gt;</a:t>
          </a:r>
          <a:endParaRPr lang="zh-CN" altLang="en-US" sz="3000" kern="1200" dirty="0"/>
        </a:p>
      </dsp:txBody>
      <dsp:txXfrm>
        <a:off x="5508827" y="1357292"/>
        <a:ext cx="2001220" cy="1269098"/>
      </dsp:txXfrm>
    </dsp:sp>
    <dsp:sp modelId="{395BAD0C-47AD-489B-BEA1-9F0E99AA0827}">
      <dsp:nvSpPr>
        <dsp:cNvPr id="0" name=""/>
        <dsp:cNvSpPr/>
      </dsp:nvSpPr>
      <dsp:spPr>
        <a:xfrm>
          <a:off x="6614607" y="1641150"/>
          <a:ext cx="2420057" cy="2420057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C787F-2121-48CC-B24A-FC79FABC5894}">
      <dsp:nvSpPr>
        <dsp:cNvPr id="0" name=""/>
        <dsp:cNvSpPr/>
      </dsp:nvSpPr>
      <dsp:spPr>
        <a:xfrm>
          <a:off x="5931608" y="2665874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Block</a:t>
          </a:r>
          <a:endParaRPr lang="zh-CN" altLang="en-US" sz="2000" kern="1200" dirty="0"/>
        </a:p>
      </dsp:txBody>
      <dsp:txXfrm>
        <a:off x="5953144" y="2687410"/>
        <a:ext cx="1805982" cy="692236"/>
      </dsp:txXfrm>
    </dsp:sp>
    <dsp:sp modelId="{7E695049-1F54-46F7-8A41-71CF01BDE122}">
      <dsp:nvSpPr>
        <dsp:cNvPr id="0" name=""/>
        <dsp:cNvSpPr/>
      </dsp:nvSpPr>
      <dsp:spPr>
        <a:xfrm>
          <a:off x="8203751" y="1317809"/>
          <a:ext cx="2080186" cy="1715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000" kern="1200" dirty="0" err="1" smtClean="0"/>
            <a:t>YailList</a:t>
          </a:r>
          <a:endParaRPr lang="zh-CN" altLang="en-US" sz="3000" kern="1200" dirty="0"/>
        </a:p>
      </dsp:txBody>
      <dsp:txXfrm>
        <a:off x="8243234" y="1724946"/>
        <a:ext cx="2001220" cy="1269098"/>
      </dsp:txXfrm>
    </dsp:sp>
    <dsp:sp modelId="{EE83C1E2-C7E2-4CE2-A6C7-DCA0C1F8070B}">
      <dsp:nvSpPr>
        <dsp:cNvPr id="0" name=""/>
        <dsp:cNvSpPr/>
      </dsp:nvSpPr>
      <dsp:spPr>
        <a:xfrm>
          <a:off x="8666015" y="950155"/>
          <a:ext cx="1849054" cy="735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err="1" smtClean="0"/>
            <a:t>TinyDB</a:t>
          </a:r>
          <a:endParaRPr lang="zh-CN" altLang="en-US" sz="2000" kern="1200" dirty="0"/>
        </a:p>
      </dsp:txBody>
      <dsp:txXfrm>
        <a:off x="8687551" y="971691"/>
        <a:ext cx="1805982" cy="692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CEC3-DB02-4FDE-9D2B-6AFBF980B851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F7BD-52A9-454D-AC5C-5BEDAC848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51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苹方 细体" panose="020B0200000000000000" pitchFamily="34" charset="-122"/>
              </a:defRPr>
            </a:lvl1pPr>
          </a:lstStyle>
          <a:p>
            <a:fld id="{D3A8F11F-C24E-4B68-9AC9-C341DE5E8035}" type="datetimeFigureOut">
              <a:rPr lang="zh-CN" altLang="en-US" smtClean="0"/>
              <a:pPr/>
              <a:t>2018/1/27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苹方 细体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苹方 细体" panose="020B0200000000000000" pitchFamily="34" charset="-122"/>
              </a:defRPr>
            </a:lvl1pPr>
          </a:lstStyle>
          <a:p>
            <a:fld id="{3F1F9D4F-5A7A-4E79-8B77-50AC4F24E2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苹方 常规" panose="020B0300000000000000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1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苹方 常规" panose="020B0300000000000000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苹方 常规" panose="020B0300000000000000" pitchFamily="34" charset="-122"/>
              </a:defRPr>
            </a:lvl1pPr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苹方 常规" panose="020B0300000000000000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6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84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baseline="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baseline="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2pPr>
            <a:lvl3pPr>
              <a:defRPr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3pPr>
            <a:lvl4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4pPr>
            <a:lvl5pPr>
              <a:defRPr baseline="0">
                <a:latin typeface="苹方 特细" panose="020B0100000000000000" pitchFamily="34" charset="-122"/>
                <a:ea typeface="苹方 特细" panose="020B0100000000000000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5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4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 baseline="0">
                <a:ea typeface="苹方 细体" panose="020B0200000000000000" pitchFamily="34" charset="-122"/>
              </a:defRPr>
            </a:lvl2pPr>
            <a:lvl3pPr>
              <a:defRPr sz="2400" baseline="0">
                <a:ea typeface="苹方 细体" panose="020B0200000000000000" pitchFamily="34" charset="-122"/>
              </a:defRPr>
            </a:lvl3pPr>
            <a:lvl4pPr>
              <a:defRPr sz="2000" baseline="0">
                <a:ea typeface="苹方 特细" panose="020B0100000000000000" pitchFamily="34" charset="-122"/>
              </a:defRPr>
            </a:lvl4pPr>
            <a:lvl5pPr>
              <a:defRPr sz="2000" baseline="0">
                <a:ea typeface="苹方 特细" panose="020B01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2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F11F-C24E-4B68-9AC9-C341DE5E8035}" type="datetimeFigureOut">
              <a:rPr lang="zh-CN" altLang="en-US" smtClean="0"/>
              <a:t>2018/1/27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9D4F-5A7A-4E79-8B77-50AC4F24E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59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3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fld id="{D3A8F11F-C24E-4B68-9AC9-C341DE5E8035}" type="datetimeFigureOut">
              <a:rPr lang="zh-CN" altLang="en-US" smtClean="0"/>
              <a:pPr/>
              <a:t>2018/1/27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fld id="{3F1F9D4F-5A7A-4E79-8B77-50AC4F24E2B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3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苹方 常规" panose="020B0300000000000000" pitchFamily="34" charset="-122"/>
          <a:ea typeface="苹方 常规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-sa/3.0/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github.com/Guyutongxue/Sor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42146" y="4627983"/>
            <a:ext cx="255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谷雨同学</a:t>
            </a:r>
            <a:endParaRPr lang="zh-CN" altLang="en-US" sz="3200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18" y="1804803"/>
            <a:ext cx="2569464" cy="256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182992" y="6316825"/>
            <a:ext cx="571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SorA on GitHub</a:t>
            </a:r>
            <a:endParaRPr lang="zh-CN" altLang="en-US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4607" t="6324" r="6396" b="13366"/>
          <a:stretch/>
        </p:blipFill>
        <p:spPr>
          <a:xfrm>
            <a:off x="1418694" y="306580"/>
            <a:ext cx="9238929" cy="58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3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❷ 开发过程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SorA_RC_0.6.1.1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2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共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个 屏幕 </a:t>
            </a:r>
            <a:r>
              <a:rPr lang="en-US" altLang="zh-CN" dirty="0" smtClean="0"/>
              <a:t>(Screen)</a:t>
            </a:r>
          </a:p>
          <a:p>
            <a:r>
              <a:rPr lang="zh-CN" altLang="en-US" dirty="0" smtClean="0"/>
              <a:t>共 </a:t>
            </a:r>
            <a:r>
              <a:rPr lang="en-US" altLang="zh-CN" dirty="0" smtClean="0"/>
              <a:t>186 </a:t>
            </a:r>
            <a:r>
              <a:rPr lang="zh-CN" altLang="en-US" dirty="0" smtClean="0"/>
              <a:t>个 组件 </a:t>
            </a:r>
            <a:r>
              <a:rPr lang="en-US" altLang="zh-CN" dirty="0" smtClean="0"/>
              <a:t>(Component)</a:t>
            </a:r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Button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TinyDB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Notifier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Label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DatePicker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Canvas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WebView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Spinner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CheckBox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</a:t>
            </a:r>
            <a:r>
              <a:rPr lang="en-US" altLang="zh-CN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RichListView</a:t>
            </a:r>
            <a:r>
              <a:rPr lang="en-US" altLang="zh-CN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 </a:t>
            </a:r>
            <a:r>
              <a:rPr lang="en-US" altLang="zh-CN" dirty="0" err="1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TinyDBConverter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 …</a:t>
            </a:r>
          </a:p>
          <a:p>
            <a:r>
              <a:rPr lang="zh-CN" altLang="en-US" dirty="0" smtClean="0"/>
              <a:t>共 </a:t>
            </a:r>
            <a:r>
              <a:rPr lang="en-US" altLang="zh-CN" dirty="0" smtClean="0"/>
              <a:t>2 952 </a:t>
            </a:r>
            <a:r>
              <a:rPr lang="zh-CN" altLang="en-US" dirty="0" smtClean="0"/>
              <a:t>个 代码块 </a:t>
            </a:r>
            <a:r>
              <a:rPr lang="en-US" altLang="zh-CN" dirty="0" smtClean="0"/>
              <a:t>(Block)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共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个版本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alpha_0.0.1120 ~ RC_0.6.1</a:t>
            </a:r>
          </a:p>
          <a:p>
            <a:r>
              <a:rPr lang="zh-CN" altLang="en-US" dirty="0" smtClean="0"/>
              <a:t>初版开发</a:t>
            </a:r>
            <a:r>
              <a:rPr lang="en-US" altLang="zh-CN" dirty="0" smtClean="0"/>
              <a:t>(RC_0.5.2.2)</a:t>
            </a:r>
            <a:r>
              <a:rPr lang="zh-CN" altLang="en-US" dirty="0" smtClean="0"/>
              <a:t>历时 </a:t>
            </a:r>
            <a:r>
              <a:rPr lang="en-US" altLang="zh-CN" dirty="0" smtClean="0"/>
              <a:t>14 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2017/11/20 ~ 2017/12/3</a:t>
            </a:r>
            <a:endParaRPr lang="zh-CN" altLang="en-US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底部导航栏设计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使用全局性的底部导航栏：明确应用操作结构和逻辑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05"/>
          <a:stretch/>
        </p:blipFill>
        <p:spPr>
          <a:xfrm>
            <a:off x="3467846" y="4096138"/>
            <a:ext cx="5256307" cy="59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1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顶部统一设计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93"/>
          <a:stretch/>
        </p:blipFill>
        <p:spPr>
          <a:xfrm>
            <a:off x="6781830" y="5135934"/>
            <a:ext cx="3860097" cy="6176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13"/>
          <a:stretch/>
        </p:blipFill>
        <p:spPr>
          <a:xfrm>
            <a:off x="6781830" y="4243540"/>
            <a:ext cx="3860097" cy="6369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59"/>
          <a:stretch/>
        </p:blipFill>
        <p:spPr>
          <a:xfrm>
            <a:off x="6781830" y="3354391"/>
            <a:ext cx="3860097" cy="6337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42"/>
          <a:stretch/>
        </p:blipFill>
        <p:spPr>
          <a:xfrm>
            <a:off x="6781830" y="2457197"/>
            <a:ext cx="3860097" cy="6417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54"/>
          <a:stretch/>
        </p:blipFill>
        <p:spPr>
          <a:xfrm>
            <a:off x="1465493" y="4253274"/>
            <a:ext cx="3860097" cy="62724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72"/>
          <a:stretch/>
        </p:blipFill>
        <p:spPr>
          <a:xfrm>
            <a:off x="1465494" y="3343168"/>
            <a:ext cx="3860097" cy="6465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84"/>
          <a:stretch/>
        </p:blipFill>
        <p:spPr>
          <a:xfrm>
            <a:off x="1465496" y="2466931"/>
            <a:ext cx="3860097" cy="632044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1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宽度、布局、主体颜色：连贯，无分割感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17"/>
          <a:stretch/>
        </p:blipFill>
        <p:spPr>
          <a:xfrm>
            <a:off x="1465493" y="5144045"/>
            <a:ext cx="3860097" cy="6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300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页面逻辑结构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0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59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DACCF1-AB79-4AB4-B2D7-E18788899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84DACCF1-AB79-4AB4-B2D7-E18788899B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84DACCF1-AB79-4AB4-B2D7-E18788899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84DACCF1-AB79-4AB4-B2D7-E18788899B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FA8814-79E4-48FB-A3B1-2752925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80FA8814-79E4-48FB-A3B1-2752925B2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80FA8814-79E4-48FB-A3B1-2752925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80FA8814-79E4-48FB-A3B1-2752925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2E082A-90AE-4D76-9A63-45CBCF2B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AB2E082A-90AE-4D76-9A63-45CBCF2B9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AB2E082A-90AE-4D76-9A63-45CBCF2B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AB2E082A-90AE-4D76-9A63-45CBCF2B9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7F9301-27B5-4A00-876A-BAC844CD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087F9301-27B5-4A00-876A-BAC844CDB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087F9301-27B5-4A00-876A-BAC844CD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087F9301-27B5-4A00-876A-BAC844CDB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1F6F14-C89F-4032-A3CC-9B1E126B5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graphicEl>
                                              <a:dgm id="{281F6F14-C89F-4032-A3CC-9B1E126B5F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281F6F14-C89F-4032-A3CC-9B1E126B5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281F6F14-C89F-4032-A3CC-9B1E126B5F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F4E5AD-95DA-48A3-B710-1371750DA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graphicEl>
                                              <a:dgm id="{BAF4E5AD-95DA-48A3-B710-1371750DA3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AF4E5AD-95DA-48A3-B710-1371750DA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BAF4E5AD-95DA-48A3-B710-1371750DA3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920E76-513F-47C9-B811-79C6EC809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FF920E76-513F-47C9-B811-79C6EC809A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FF920E76-513F-47C9-B811-79C6EC809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FF920E76-513F-47C9-B811-79C6EC809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0114CBC-CC31-49FC-85E9-E757C3A33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10114CBC-CC31-49FC-85E9-E757C3A339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10114CBC-CC31-49FC-85E9-E757C3A33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10114CBC-CC31-49FC-85E9-E757C3A339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697566-A97D-4423-908B-3A6C2E0A0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graphicEl>
                                              <a:dgm id="{D0697566-A97D-4423-908B-3A6C2E0A0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D0697566-A97D-4423-908B-3A6C2E0A0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D0697566-A97D-4423-908B-3A6C2E0A0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BD23F92-E9B1-4740-BC64-EE21B8ACE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graphicEl>
                                              <a:dgm id="{1BD23F92-E9B1-4740-BC64-EE21B8ACE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1BD23F92-E9B1-4740-BC64-EE21B8ACE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1BD23F92-E9B1-4740-BC64-EE21B8ACE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B3EAAA-A2A4-487C-8B2E-2422B3322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graphicEl>
                                              <a:dgm id="{BFB3EAAA-A2A4-487C-8B2E-2422B3322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BFB3EAAA-A2A4-487C-8B2E-2422B3322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BFB3EAAA-A2A4-487C-8B2E-2422B3322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FCD44-C0B8-44A6-A395-B7A75720D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graphicEl>
                                              <a:dgm id="{D9AFCD44-C0B8-44A6-A395-B7A75720D6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D9AFCD44-C0B8-44A6-A395-B7A75720D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graphicEl>
                                              <a:dgm id="{D9AFCD44-C0B8-44A6-A395-B7A75720D6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5E7659-E69A-4B0E-BD64-F5E7BD307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5F5E7659-E69A-4B0E-BD64-F5E7BD307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5F5E7659-E69A-4B0E-BD64-F5E7BD307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5F5E7659-E69A-4B0E-BD64-F5E7BD307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0DF5C7-D91E-4417-9E06-B0347883A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B30DF5C7-D91E-4417-9E06-B0347883A5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B30DF5C7-D91E-4417-9E06-B0347883A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B30DF5C7-D91E-4417-9E06-B0347883A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5D92D7-3A78-4D17-9DE0-B8C90DEF5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graphicEl>
                                              <a:dgm id="{405D92D7-3A78-4D17-9DE0-B8C90DEF54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graphicEl>
                                              <a:dgm id="{405D92D7-3A78-4D17-9DE0-B8C90DEF5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graphicEl>
                                              <a:dgm id="{405D92D7-3A78-4D17-9DE0-B8C90DEF54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E6B3C8-673A-40B2-B9C1-2574BD13B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">
                                            <p:graphicEl>
                                              <a:dgm id="{9FE6B3C8-673A-40B2-B9C1-2574BD13B5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9FE6B3C8-673A-40B2-B9C1-2574BD13B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graphicEl>
                                              <a:dgm id="{9FE6B3C8-673A-40B2-B9C1-2574BD13B5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A59E0C-EEA3-40C0-B697-71BF9018E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graphicEl>
                                              <a:dgm id="{04A59E0C-EEA3-40C0-B697-71BF9018E6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graphicEl>
                                              <a:dgm id="{04A59E0C-EEA3-40C0-B697-71BF9018E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graphicEl>
                                              <a:dgm id="{04A59E0C-EEA3-40C0-B697-71BF9018E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8BC82-99D2-436F-B0A6-140C97171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graphicEl>
                                              <a:dgm id="{5B58BC82-99D2-436F-B0A6-140C971713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graphicEl>
                                              <a:dgm id="{5B58BC82-99D2-436F-B0A6-140C97171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graphicEl>
                                              <a:dgm id="{5B58BC82-99D2-436F-B0A6-140C97171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838FEB0-2203-4993-A516-A393C9A46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graphicEl>
                                              <a:dgm id="{2838FEB0-2203-4993-A516-A393C9A46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graphicEl>
                                              <a:dgm id="{2838FEB0-2203-4993-A516-A393C9A46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graphicEl>
                                              <a:dgm id="{2838FEB0-2203-4993-A516-A393C9A46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2CF057-875A-45AC-91B3-08640086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graphicEl>
                                              <a:dgm id="{CF2CF057-875A-45AC-91B3-08640086A5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CF2CF057-875A-45AC-91B3-08640086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graphicEl>
                                              <a:dgm id="{CF2CF057-875A-45AC-91B3-08640086A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CDAD20-D322-4168-9E35-4B0D2C80D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">
                                            <p:graphicEl>
                                              <a:dgm id="{D2CDAD20-D322-4168-9E35-4B0D2C80D5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">
                                            <p:graphicEl>
                                              <a:dgm id="{D2CDAD20-D322-4168-9E35-4B0D2C80D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graphicEl>
                                              <a:dgm id="{D2CDAD20-D322-4168-9E35-4B0D2C80D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A9AA70-8607-42A3-AE41-72432EF9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graphicEl>
                                              <a:dgm id="{BCA9AA70-8607-42A3-AE41-72432EF9B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">
                                            <p:graphicEl>
                                              <a:dgm id="{BCA9AA70-8607-42A3-AE41-72432EF9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">
                                            <p:graphicEl>
                                              <a:dgm id="{BCA9AA70-8607-42A3-AE41-72432EF9B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lvlAtOnc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数据存储结构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17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36057378"/>
              </p:ext>
            </p:extLst>
          </p:nvPr>
        </p:nvGraphicFramePr>
        <p:xfrm>
          <a:off x="9403646" y="474927"/>
          <a:ext cx="1580444" cy="1105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3043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8C096F-B6F3-46F8-8A40-58BD115E9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E28C096F-B6F3-46F8-8A40-58BD115E98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E28C096F-B6F3-46F8-8A40-58BD115E9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graphicEl>
                                              <a:dgm id="{E28C096F-B6F3-46F8-8A40-58BD115E9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2A4C25-6C35-4D2B-AFF3-01640A137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A72A4C25-6C35-4D2B-AFF3-01640A1375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A72A4C25-6C35-4D2B-AFF3-01640A137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A72A4C25-6C35-4D2B-AFF3-01640A1375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A739EB-E2EA-4B16-B907-D6A43838C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33A739EB-E2EA-4B16-B907-D6A43838C9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3A739EB-E2EA-4B16-B907-D6A43838C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33A739EB-E2EA-4B16-B907-D6A43838C9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72C7B-E695-441F-A42C-C4355BDAE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89572C7B-E695-441F-A42C-C4355BDAED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89572C7B-E695-441F-A42C-C4355BDAE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89572C7B-E695-441F-A42C-C4355BDAED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154C9C-07BD-4358-AA9B-C2BDE9550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62154C9C-07BD-4358-AA9B-C2BDE9550E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62154C9C-07BD-4358-AA9B-C2BDE9550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62154C9C-07BD-4358-AA9B-C2BDE9550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FFD6C6-E28A-4C1C-A2AF-AD42D7F46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B0FFD6C6-E28A-4C1C-A2AF-AD42D7F46C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B0FFD6C6-E28A-4C1C-A2AF-AD42D7F46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B0FFD6C6-E28A-4C1C-A2AF-AD42D7F46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B5FFCA-4A9B-4C16-86A0-7FA8398BB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7BB5FFCA-4A9B-4C16-86A0-7FA8398BB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7BB5FFCA-4A9B-4C16-86A0-7FA8398BB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7BB5FFCA-4A9B-4C16-86A0-7FA8398BB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506519-CB5D-4B2B-80D1-391925DC7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graphicEl>
                                              <a:dgm id="{AE506519-CB5D-4B2B-80D1-391925DC7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AE506519-CB5D-4B2B-80D1-391925DC7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AE506519-CB5D-4B2B-80D1-391925DC7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0AAD8F-07DA-4AF1-80BC-04C7269D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B50AAD8F-07DA-4AF1-80BC-04C7269DE1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graphicEl>
                                              <a:dgm id="{B50AAD8F-07DA-4AF1-80BC-04C7269D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graphicEl>
                                              <a:dgm id="{B50AAD8F-07DA-4AF1-80BC-04C7269DE1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9D84FF-6485-4F78-9C0D-6DA08507E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489D84FF-6485-4F78-9C0D-6DA08507E8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489D84FF-6485-4F78-9C0D-6DA08507E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489D84FF-6485-4F78-9C0D-6DA08507E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CF9885-2D16-4CCF-BCEF-49EA33611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D1CF9885-2D16-4CCF-BCEF-49EA33611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D1CF9885-2D16-4CCF-BCEF-49EA33611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D1CF9885-2D16-4CCF-BCEF-49EA33611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E8796E-6C50-436D-B9DE-040803687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D1E8796E-6C50-436D-B9DE-0408036878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D1E8796E-6C50-436D-B9DE-040803687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D1E8796E-6C50-436D-B9DE-040803687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BA5B17-7871-44EC-B002-48049751C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0DBA5B17-7871-44EC-B002-48049751C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0DBA5B17-7871-44EC-B002-48049751C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0DBA5B17-7871-44EC-B002-48049751C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248A8D-B4BB-4DE0-AD88-E50C85C3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graphicEl>
                                              <a:dgm id="{FA248A8D-B4BB-4DE0-AD88-E50C85C37C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graphicEl>
                                              <a:dgm id="{FA248A8D-B4BB-4DE0-AD88-E50C85C3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graphicEl>
                                              <a:dgm id="{FA248A8D-B4BB-4DE0-AD88-E50C85C37C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90D4C4E-1159-4A99-9C9D-517FBF6F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">
                                            <p:graphicEl>
                                              <a:dgm id="{A90D4C4E-1159-4A99-9C9D-517FBF6F9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graphicEl>
                                              <a:dgm id="{A90D4C4E-1159-4A99-9C9D-517FBF6F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graphicEl>
                                              <a:dgm id="{A90D4C4E-1159-4A99-9C9D-517FBF6F9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943A53-FC63-4F9A-8403-775E3EB06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">
                                            <p:graphicEl>
                                              <a:dgm id="{A7943A53-FC63-4F9A-8403-775E3EB06E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>
                                            <p:graphicEl>
                                              <a:dgm id="{A7943A53-FC63-4F9A-8403-775E3EB06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>
                                            <p:graphicEl>
                                              <a:dgm id="{A7943A53-FC63-4F9A-8403-775E3EB06E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3B4DF2-7FF9-413B-9C42-AED050FCE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>
                                            <p:graphicEl>
                                              <a:dgm id="{353B4DF2-7FF9-413B-9C42-AED050FCE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graphicEl>
                                              <a:dgm id="{353B4DF2-7FF9-413B-9C42-AED050FCE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>
                                            <p:graphicEl>
                                              <a:dgm id="{353B4DF2-7FF9-413B-9C42-AED050FCE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40A319-122A-4FAA-BCA8-3B1CB9063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graphicEl>
                                              <a:dgm id="{3B40A319-122A-4FAA-BCA8-3B1CB9063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graphicEl>
                                              <a:dgm id="{3B40A319-122A-4FAA-BCA8-3B1CB9063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graphicEl>
                                              <a:dgm id="{3B40A319-122A-4FAA-BCA8-3B1CB9063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378555-2E9D-4B97-AB87-48A009FC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">
                                            <p:graphicEl>
                                              <a:dgm id="{18378555-2E9D-4B97-AB87-48A009FC6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graphicEl>
                                              <a:dgm id="{18378555-2E9D-4B97-AB87-48A009FC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graphicEl>
                                              <a:dgm id="{18378555-2E9D-4B97-AB87-48A009FC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0CFE2E-63BE-48F1-A4BB-85BE32BD4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graphicEl>
                                              <a:dgm id="{060CFE2E-63BE-48F1-A4BB-85BE32BD4D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060CFE2E-63BE-48F1-A4BB-85BE32BD4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graphicEl>
                                              <a:dgm id="{060CFE2E-63BE-48F1-A4BB-85BE32BD4D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A80B28-9B88-45BF-AB73-D78291B05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">
                                            <p:graphicEl>
                                              <a:dgm id="{AFA80B28-9B88-45BF-AB73-D78291B05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AFA80B28-9B88-45BF-AB73-D78291B05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">
                                            <p:graphicEl>
                                              <a:dgm id="{AFA80B28-9B88-45BF-AB73-D78291B05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7EC943-2F3C-497E-BC30-97F719EFB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>
                                            <p:graphicEl>
                                              <a:dgm id="{097EC943-2F3C-497E-BC30-97F719EFBB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graphicEl>
                                              <a:dgm id="{097EC943-2F3C-497E-BC30-97F719EFB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>
                                            <p:graphicEl>
                                              <a:dgm id="{097EC943-2F3C-497E-BC30-97F719EFBB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2D0369-A904-4CD7-8422-86F6E87D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>
                                            <p:graphicEl>
                                              <a:dgm id="{D32D0369-A904-4CD7-8422-86F6E87D99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>
                                            <p:graphicEl>
                                              <a:dgm id="{D32D0369-A904-4CD7-8422-86F6E87D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>
                                            <p:graphicEl>
                                              <a:dgm id="{D32D0369-A904-4CD7-8422-86F6E87D9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0862FE-860B-4A4F-9EBB-A1BAD8E89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">
                                            <p:graphicEl>
                                              <a:dgm id="{D90862FE-860B-4A4F-9EBB-A1BAD8E89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">
                                            <p:graphicEl>
                                              <a:dgm id="{D90862FE-860B-4A4F-9EBB-A1BAD8E89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">
                                            <p:graphicEl>
                                              <a:dgm id="{D90862FE-860B-4A4F-9EBB-A1BAD8E89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672641-0F1E-491B-9870-8232BE673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">
                                            <p:graphicEl>
                                              <a:dgm id="{1C672641-0F1E-491B-9870-8232BE6739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">
                                            <p:graphicEl>
                                              <a:dgm id="{1C672641-0F1E-491B-9870-8232BE673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">
                                            <p:graphicEl>
                                              <a:dgm id="{1C672641-0F1E-491B-9870-8232BE6739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7AA10-10C6-4080-8B7B-95A24F2E2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">
                                            <p:graphicEl>
                                              <a:dgm id="{7A07AA10-10C6-4080-8B7B-95A24F2E2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">
                                            <p:graphicEl>
                                              <a:dgm id="{7A07AA10-10C6-4080-8B7B-95A24F2E2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">
                                            <p:graphicEl>
                                              <a:dgm id="{7A07AA10-10C6-4080-8B7B-95A24F2E2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06D871-09A1-4229-AC79-3F9C358B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">
                                            <p:graphicEl>
                                              <a:dgm id="{6706D871-09A1-4229-AC79-3F9C358B3E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graphicEl>
                                              <a:dgm id="{6706D871-09A1-4229-AC79-3F9C358B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">
                                            <p:graphicEl>
                                              <a:dgm id="{6706D871-09A1-4229-AC79-3F9C358B3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00E209-E856-4A7F-A669-D7BCE2F26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">
                                            <p:graphicEl>
                                              <a:dgm id="{5E00E209-E856-4A7F-A669-D7BCE2F26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graphicEl>
                                              <a:dgm id="{5E00E209-E856-4A7F-A669-D7BCE2F26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">
                                            <p:graphicEl>
                                              <a:dgm id="{5E00E209-E856-4A7F-A669-D7BCE2F26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258F0D-A70C-4B65-9F8C-0C53B5743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">
                                            <p:graphicEl>
                                              <a:dgm id="{2A258F0D-A70C-4B65-9F8C-0C53B57436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">
                                            <p:graphicEl>
                                              <a:dgm id="{2A258F0D-A70C-4B65-9F8C-0C53B5743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">
                                            <p:graphicEl>
                                              <a:dgm id="{2A258F0D-A70C-4B65-9F8C-0C53B57436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7F937C-B7D8-487F-A880-1B22ABECA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">
                                            <p:graphicEl>
                                              <a:dgm id="{337F937C-B7D8-487F-A880-1B22ABECAE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">
                                            <p:graphicEl>
                                              <a:dgm id="{337F937C-B7D8-487F-A880-1B22ABECA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">
                                            <p:graphicEl>
                                              <a:dgm id="{337F937C-B7D8-487F-A880-1B22ABECAE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103DFD-AC3A-4BB4-B6F8-0E06C5AF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">
                                            <p:graphicEl>
                                              <a:dgm id="{C3103DFD-AC3A-4BB4-B6F8-0E06C5AF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">
                                            <p:graphicEl>
                                              <a:dgm id="{C3103DFD-AC3A-4BB4-B6F8-0E06C5AF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">
                                            <p:graphicEl>
                                              <a:dgm id="{C3103DFD-AC3A-4BB4-B6F8-0E06C5AF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22A33D-CF11-4797-9B4D-277718725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">
                                            <p:graphicEl>
                                              <a:dgm id="{E222A33D-CF11-4797-9B4D-2777187253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>
                                            <p:graphicEl>
                                              <a:dgm id="{E222A33D-CF11-4797-9B4D-277718725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>
                                            <p:graphicEl>
                                              <a:dgm id="{E222A33D-CF11-4797-9B4D-2777187253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C49517-0EC3-4CC3-8455-5E7CE65A1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">
                                            <p:graphicEl>
                                              <a:dgm id="{36C49517-0EC3-4CC3-8455-5E7CE65A1C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">
                                            <p:graphicEl>
                                              <a:dgm id="{36C49517-0EC3-4CC3-8455-5E7CE65A1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">
                                            <p:graphicEl>
                                              <a:dgm id="{36C49517-0EC3-4CC3-8455-5E7CE65A1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9AFFB7-412C-4E25-A16D-3B4D8236B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">
                                            <p:graphicEl>
                                              <a:dgm id="{0E9AFFB7-412C-4E25-A16D-3B4D8236B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">
                                            <p:graphicEl>
                                              <a:dgm id="{0E9AFFB7-412C-4E25-A16D-3B4D8236B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">
                                            <p:graphicEl>
                                              <a:dgm id="{0E9AFFB7-412C-4E25-A16D-3B4D8236B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5A34A5-9128-407D-9D8F-9F8C8375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">
                                            <p:graphicEl>
                                              <a:dgm id="{235A34A5-9128-407D-9D8F-9F8C837536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graphicEl>
                                              <a:dgm id="{235A34A5-9128-407D-9D8F-9F8C8375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">
                                            <p:graphicEl>
                                              <a:dgm id="{235A34A5-9128-407D-9D8F-9F8C837536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lvlAtOnce"/>
        </p:bldSub>
      </p:bldGraphic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快速排序算法的运用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90067" cy="4351338"/>
          </a:xfrm>
        </p:spPr>
        <p:txBody>
          <a:bodyPr/>
          <a:lstStyle/>
          <a:p>
            <a:r>
              <a:rPr lang="zh-CN" altLang="en-US" dirty="0" smtClean="0"/>
              <a:t>在处理历史界面的显示时，读取后执行快速排序再存储、显示，保证日期的连续。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126" y="1825625"/>
            <a:ext cx="4337674" cy="4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画布 </a:t>
            </a:r>
            <a:r>
              <a:rPr lang="en-US" altLang="zh-CN" dirty="0" smtClean="0"/>
              <a:t>(Canvas)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绘制直观的百分比进度图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S1 </a:t>
            </a:r>
            <a:r>
              <a:rPr lang="zh-CN" altLang="en-US" dirty="0" smtClean="0"/>
              <a:t>载入 </a:t>
            </a:r>
            <a:r>
              <a:rPr lang="en-US" altLang="zh-CN" dirty="0" err="1" smtClean="0"/>
              <a:t>ListView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的同时记录已完成个数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S2 </a:t>
            </a:r>
            <a:r>
              <a:rPr lang="zh-CN" altLang="en-US" dirty="0" smtClean="0"/>
              <a:t>根据总数和已完成个数绘制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S2.1 </a:t>
            </a:r>
            <a:r>
              <a:rPr lang="zh-CN" altLang="en-US" dirty="0" smtClean="0"/>
              <a:t>绘制灰色背景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S2.2 </a:t>
            </a:r>
            <a:r>
              <a:rPr lang="zh-CN" altLang="en-US" dirty="0" smtClean="0"/>
              <a:t>计算百分比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S2.3 </a:t>
            </a:r>
            <a:r>
              <a:rPr lang="zh-CN" altLang="en-US" dirty="0" smtClean="0"/>
              <a:t>绘制进度条和数字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82" y="4498707"/>
            <a:ext cx="9745435" cy="190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527" y="1690688"/>
            <a:ext cx="3470659" cy="48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画布 </a:t>
            </a:r>
            <a:r>
              <a:rPr lang="en-US" altLang="zh-CN" dirty="0" smtClean="0"/>
              <a:t>(Canvas)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绘制罗列的可交互的标签区域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S1 </a:t>
            </a:r>
            <a:r>
              <a:rPr lang="zh-CN" altLang="en-US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根据标签列表确定标签绘制位置，调整 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Canvas </a:t>
            </a:r>
            <a:r>
              <a:rPr lang="zh-CN" altLang="en-US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大小</a:t>
            </a:r>
            <a:endParaRPr lang="en-US" altLang="zh-CN" dirty="0"/>
          </a:p>
          <a:p>
            <a:pPr lvl="1"/>
            <a:r>
              <a:rPr lang="en-US" altLang="zh-CN" dirty="0" smtClean="0"/>
              <a:t>S2 </a:t>
            </a:r>
            <a:r>
              <a:rPr lang="zh-CN" altLang="en-US" dirty="0" smtClean="0"/>
              <a:t>根据已存储的位置数据绘制标签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S3 </a:t>
            </a:r>
            <a:r>
              <a:rPr lang="zh-CN" altLang="en-US" dirty="0" smtClean="0"/>
              <a:t>对点击事件做出相应响应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708" y="3495706"/>
            <a:ext cx="5436583" cy="3041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06" y="3495706"/>
            <a:ext cx="3072788" cy="30419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2" y="4433826"/>
            <a:ext cx="11133274" cy="14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回到家忘记了今天的作业</a:t>
            </a:r>
            <a:endParaRPr lang="en-US" altLang="zh-CN" dirty="0" smtClean="0">
              <a:latin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</a:rPr>
              <a:t>写作业时不知道还差多少感到焦虑</a:t>
            </a:r>
            <a:endParaRPr lang="en-US" altLang="zh-CN" dirty="0" smtClean="0">
              <a:latin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</a:rPr>
              <a:t>不知道昨天、前天、一个月前留了什么作业</a:t>
            </a:r>
            <a:endParaRPr lang="en-US" altLang="zh-CN" dirty="0" smtClean="0">
              <a:latin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</a:rPr>
              <a:t>不知道这项作业是什么时候留下的</a:t>
            </a:r>
            <a:endParaRPr lang="en-US" altLang="zh-CN" dirty="0" smtClean="0">
              <a:latin typeface="苹方 常规" panose="020B0300000000000000" pitchFamily="34" charset="-122"/>
            </a:endParaRPr>
          </a:p>
          <a:p>
            <a:r>
              <a:rPr lang="zh-CN" altLang="en-US" dirty="0" smtClean="0">
                <a:latin typeface="苹方 常规" panose="020B0300000000000000" pitchFamily="34" charset="-122"/>
              </a:rPr>
              <a:t>没有办法方便又快捷地记录作业</a:t>
            </a:r>
            <a:endParaRPr lang="zh-CN" altLang="en-US" dirty="0">
              <a:latin typeface="苹方 常规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拓展控件</a:t>
            </a:r>
            <a:r>
              <a:rPr lang="en-US" altLang="zh-CN" dirty="0" smtClean="0"/>
              <a:t>(Extensions) </a:t>
            </a:r>
            <a:r>
              <a:rPr lang="en-US" altLang="zh-CN" sz="2400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RC_0.6+</a:t>
            </a:r>
            <a:endParaRPr lang="zh-CN" altLang="en-US" sz="24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</a:rPr>
              <a:t>RichListView</a:t>
            </a:r>
            <a:r>
              <a:rPr lang="en-US" altLang="zh-CN" dirty="0" smtClean="0"/>
              <a:t> ( </a:t>
            </a:r>
            <a:r>
              <a:rPr lang="en-US" altLang="zh-CN" dirty="0" err="1" smtClean="0">
                <a:latin typeface="Consolas" panose="020B0609020204030204" pitchFamily="49" charset="0"/>
              </a:rPr>
              <a:t>cn.guyutongxue.aix.RichListView</a:t>
            </a:r>
            <a:r>
              <a:rPr lang="en-US" altLang="zh-CN" dirty="0"/>
              <a:t> </a:t>
            </a:r>
            <a:r>
              <a:rPr lang="en-US" altLang="zh-CN" dirty="0" smtClean="0"/>
              <a:t>) is decompiled and modified from </a:t>
            </a:r>
            <a:r>
              <a:rPr lang="en-US" altLang="zh-CN" dirty="0" err="1" smtClean="0"/>
              <a:t>ColinTree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 </a:t>
            </a:r>
            <a:r>
              <a:rPr lang="en-US" altLang="zh-CN" dirty="0" err="1" smtClean="0">
                <a:latin typeface="Consolas" panose="020B0609020204030204" pitchFamily="49" charset="0"/>
              </a:rPr>
              <a:t>RichListView</a:t>
            </a:r>
            <a:r>
              <a:rPr lang="en-US" altLang="zh-CN" dirty="0"/>
              <a:t> is a non-visible components. It </a:t>
            </a:r>
            <a:r>
              <a:rPr lang="en-US" altLang="zh-CN" dirty="0" smtClean="0"/>
              <a:t>add </a:t>
            </a:r>
            <a:r>
              <a:rPr lang="en-US" altLang="zh-CN" dirty="0"/>
              <a:t>components </a:t>
            </a:r>
            <a:r>
              <a:rPr lang="en-US" altLang="zh-CN" dirty="0" smtClean="0"/>
              <a:t>in a</a:t>
            </a:r>
            <a:r>
              <a:rPr lang="en-US" altLang="zh-CN" dirty="0"/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VerticalArrangement</a:t>
            </a:r>
            <a:r>
              <a:rPr lang="en-US" altLang="zh-CN" dirty="0"/>
              <a:t> or </a:t>
            </a:r>
            <a:r>
              <a:rPr lang="en-US" altLang="zh-CN" dirty="0" err="1" smtClean="0">
                <a:latin typeface="Consolas" panose="020B0609020204030204" pitchFamily="49" charset="0"/>
              </a:rPr>
              <a:t>VerticalScrollArrangement</a:t>
            </a:r>
            <a:r>
              <a:rPr lang="en-US" altLang="zh-CN" dirty="0" smtClean="0"/>
              <a:t>, </a:t>
            </a:r>
            <a:r>
              <a:rPr lang="en-US" altLang="zh-CN" dirty="0"/>
              <a:t>so </a:t>
            </a:r>
            <a:r>
              <a:rPr lang="en-US" altLang="zh-CN" dirty="0" smtClean="0"/>
              <a:t>before using, initialize </a:t>
            </a:r>
            <a:r>
              <a:rPr lang="en-US" altLang="zh-CN" dirty="0"/>
              <a:t>it </a:t>
            </a:r>
            <a:r>
              <a:rPr lang="en-US" altLang="zh-CN" dirty="0" smtClean="0"/>
              <a:t>first.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element of it is a list, which can be in 4 format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 </a:t>
            </a:r>
            <a:r>
              <a:rPr lang="en-US" altLang="zh-CN" dirty="0"/>
              <a:t>Text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{ </a:t>
            </a:r>
            <a:r>
              <a:rPr lang="en-US" altLang="zh-CN" dirty="0" err="1"/>
              <a:t>IconPath</a:t>
            </a:r>
            <a:r>
              <a:rPr lang="en-US" altLang="zh-CN" dirty="0"/>
              <a:t>, Text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{ </a:t>
            </a:r>
            <a:r>
              <a:rPr lang="en-US" altLang="zh-CN" dirty="0" err="1"/>
              <a:t>IconPath</a:t>
            </a:r>
            <a:r>
              <a:rPr lang="en-US" altLang="zh-CN" dirty="0"/>
              <a:t>, </a:t>
            </a:r>
            <a:r>
              <a:rPr lang="en-US" altLang="zh-CN" dirty="0" err="1"/>
              <a:t>MainText</a:t>
            </a:r>
            <a:r>
              <a:rPr lang="en-US" altLang="zh-CN" dirty="0"/>
              <a:t>, </a:t>
            </a:r>
            <a:r>
              <a:rPr lang="en-US" altLang="zh-CN" dirty="0" err="1"/>
              <a:t>SubText</a:t>
            </a:r>
            <a:r>
              <a:rPr lang="en-US" altLang="zh-CN" dirty="0"/>
              <a:t> 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{</a:t>
            </a:r>
            <a:r>
              <a:rPr lang="en-US" altLang="zh-CN" dirty="0"/>
              <a:t> </a:t>
            </a:r>
            <a:r>
              <a:rPr lang="en-US" altLang="zh-CN" dirty="0" smtClean="0">
                <a:latin typeface="Consolas" panose="020B0609020204030204" pitchFamily="49" charset="0"/>
              </a:rPr>
              <a:t>""</a:t>
            </a:r>
            <a:r>
              <a:rPr lang="en-US" altLang="zh-CN" dirty="0" smtClean="0"/>
              <a:t>, </a:t>
            </a:r>
            <a:r>
              <a:rPr lang="en-US" altLang="zh-CN" dirty="0" err="1"/>
              <a:t>MainText</a:t>
            </a:r>
            <a:r>
              <a:rPr lang="en-US" altLang="zh-CN" dirty="0"/>
              <a:t>, Subtext 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Also </a:t>
            </a:r>
            <a:r>
              <a:rPr lang="en-US" altLang="zh-CN" dirty="0"/>
              <a:t>it has events of </a:t>
            </a:r>
            <a:r>
              <a:rPr lang="en-US" altLang="zh-CN" dirty="0">
                <a:latin typeface="Consolas" panose="020B0609020204030204" pitchFamily="49" charset="0"/>
              </a:rPr>
              <a:t>Click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LongClick</a:t>
            </a:r>
            <a:r>
              <a:rPr lang="en-US" altLang="zh-CN" dirty="0" smtClean="0"/>
              <a:t>,</a:t>
            </a:r>
            <a:r>
              <a:rPr lang="en-US" altLang="zh-CN" dirty="0"/>
              <a:t> </a:t>
            </a:r>
            <a:r>
              <a:rPr lang="en-US" altLang="zh-CN" dirty="0" err="1" smtClean="0">
                <a:latin typeface="Consolas" panose="020B0609020204030204" pitchFamily="49" charset="0"/>
              </a:rPr>
              <a:t>TouchDown</a:t>
            </a:r>
            <a:r>
              <a:rPr lang="en-US" altLang="zh-CN" dirty="0"/>
              <a:t> and </a:t>
            </a:r>
            <a:r>
              <a:rPr lang="en-US" altLang="zh-CN" dirty="0" err="1" smtClean="0">
                <a:latin typeface="Consolas" panose="020B0609020204030204" pitchFamily="49" charset="0"/>
              </a:rPr>
              <a:t>TouchUp</a:t>
            </a:r>
            <a:r>
              <a:rPr lang="en-US" altLang="zh-CN" dirty="0"/>
              <a:t> in both Icon or </a:t>
            </a:r>
            <a:r>
              <a:rPr lang="en-US" altLang="zh-CN" dirty="0" smtClean="0"/>
              <a:t>Text.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extension </a:t>
            </a:r>
            <a:r>
              <a:rPr lang="en-US" altLang="zh-CN" dirty="0" smtClean="0"/>
              <a:t>released </a:t>
            </a:r>
            <a:r>
              <a:rPr lang="en-US" altLang="zh-CN" dirty="0"/>
              <a:t>under Apache 2.0 License.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5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拓展控件</a:t>
            </a:r>
            <a:r>
              <a:rPr lang="en-US" altLang="zh-CN" dirty="0" smtClean="0"/>
              <a:t>(Extensions) </a:t>
            </a:r>
            <a:r>
              <a:rPr lang="en-US" altLang="zh-CN" sz="2400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RC_0.6.1+</a:t>
            </a:r>
            <a:endParaRPr lang="zh-CN" altLang="en-US" sz="24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TinyDBConverter</a:t>
            </a:r>
            <a:r>
              <a:rPr lang="en-US" altLang="zh-CN" dirty="0" smtClean="0"/>
              <a:t> ( </a:t>
            </a:r>
            <a:r>
              <a:rPr lang="en-US" altLang="zh-CN" dirty="0" err="1" smtClean="0">
                <a:latin typeface="Consolas" panose="020B0609020204030204" pitchFamily="49" charset="0"/>
              </a:rPr>
              <a:t>cn.guyutongxue.aix.TinyDBConverter</a:t>
            </a:r>
            <a:r>
              <a:rPr lang="en-US" altLang="zh-CN" dirty="0" smtClean="0"/>
              <a:t> ) is a extensions made by Guyutongxue.</a:t>
            </a:r>
          </a:p>
          <a:p>
            <a:r>
              <a:rPr lang="en-US" altLang="zh-CN" dirty="0" smtClean="0"/>
              <a:t>The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</a:rPr>
              <a:t>TinyDBConverter</a:t>
            </a:r>
            <a:r>
              <a:rPr lang="en-US" altLang="zh-CN" dirty="0"/>
              <a:t> is a non-visible components. </a:t>
            </a:r>
            <a:r>
              <a:rPr lang="en-US" altLang="zh-CN" dirty="0" smtClean="0"/>
              <a:t>It convert data in </a:t>
            </a:r>
            <a:r>
              <a:rPr lang="en-US" altLang="zh-CN" dirty="0" err="1" smtClean="0"/>
              <a:t>TinyDB</a:t>
            </a:r>
            <a:r>
              <a:rPr lang="en-US" altLang="zh-CN" dirty="0" smtClean="0"/>
              <a:t> to a JSON string or convert JSON string into a certain </a:t>
            </a:r>
            <a:r>
              <a:rPr lang="en-US" altLang="zh-CN" dirty="0" err="1" smtClean="0"/>
              <a:t>TinyDB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Also It can 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/decode the string to/from Base64.</a:t>
            </a:r>
          </a:p>
          <a:p>
            <a:r>
              <a:rPr lang="en-US" altLang="zh-CN" dirty="0" smtClean="0"/>
              <a:t>This </a:t>
            </a:r>
            <a:r>
              <a:rPr lang="en-US" altLang="zh-CN" dirty="0"/>
              <a:t>extension </a:t>
            </a:r>
            <a:r>
              <a:rPr lang="en-US" altLang="zh-CN" dirty="0" smtClean="0"/>
              <a:t>released </a:t>
            </a:r>
            <a:r>
              <a:rPr lang="en-US" altLang="zh-CN" dirty="0"/>
              <a:t>under Apache 2.0 License.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0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33046" y="1825625"/>
            <a:ext cx="8194431" cy="4612948"/>
            <a:chOff x="633046" y="1825625"/>
            <a:chExt cx="8194431" cy="4612948"/>
          </a:xfrm>
        </p:grpSpPr>
        <p:sp>
          <p:nvSpPr>
            <p:cNvPr id="13" name="圆角矩形 12"/>
            <p:cNvSpPr/>
            <p:nvPr/>
          </p:nvSpPr>
          <p:spPr>
            <a:xfrm>
              <a:off x="633046" y="1825625"/>
              <a:ext cx="8194431" cy="4575175"/>
            </a:xfrm>
            <a:prstGeom prst="roundRect">
              <a:avLst/>
            </a:prstGeom>
            <a:solidFill>
              <a:schemeClr val="bg1">
                <a:lumMod val="50000"/>
                <a:alpha val="45000"/>
              </a:schemeClr>
            </a:solidFill>
            <a:ln w="317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091960" y="5915353"/>
              <a:ext cx="3276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>
                  <a:solidFill>
                    <a:schemeClr val="bg1"/>
                  </a:solidFill>
                  <a:latin typeface="苹方 细体" panose="020B0200000000000000" pitchFamily="34" charset="-122"/>
                  <a:ea typeface="苹方 细体" panose="020B0200000000000000" pitchFamily="34" charset="-122"/>
                </a:rPr>
                <a:t>TinyDBConverter</a:t>
              </a:r>
              <a:endParaRPr lang="zh-CN" altLang="en-US" sz="28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TinyDBConverter</a:t>
            </a:r>
            <a:r>
              <a:rPr lang="en-US" altLang="zh-CN" dirty="0" smtClean="0"/>
              <a:t> </a:t>
            </a:r>
            <a:r>
              <a:rPr lang="en-US" altLang="zh-CN" sz="2400" dirty="0" smtClean="0">
                <a:solidFill>
                  <a:prstClr val="white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RC_0.6.1+</a:t>
            </a:r>
            <a:endParaRPr lang="zh-CN" altLang="en-US" dirty="0"/>
          </a:p>
        </p:txBody>
      </p:sp>
      <p:graphicFrame>
        <p:nvGraphicFramePr>
          <p:cNvPr id="10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080795"/>
              </p:ext>
            </p:extLst>
          </p:nvPr>
        </p:nvGraphicFramePr>
        <p:xfrm>
          <a:off x="838201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1699556-F5B7-4077-B057-C7CA8FD02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01699556-F5B7-4077-B057-C7CA8FD02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D8E0044-D9D7-43B2-A1E1-88FB0BCA0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BD8E0044-D9D7-43B2-A1E1-88FB0BCA03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FF1FC3E-8D70-4D11-92CA-C36FE54D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5FF1FC3E-8D70-4D11-92CA-C36FE54D9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8211B34-AAB1-4549-B5DA-599556CF2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38211B34-AAB1-4549-B5DA-599556CF2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25CC35-1684-4DA2-AC68-38C8BDA3C5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graphicEl>
                                              <a:dgm id="{9325CC35-1684-4DA2-AC68-38C8BDA3C5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060E1CB-95D3-4E51-9073-42191D597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5060E1CB-95D3-4E51-9073-42191D597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3C787F-2121-48CC-B24A-FC79FABC5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graphicEl>
                                              <a:dgm id="{D03C787F-2121-48CC-B24A-FC79FABC5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081BE9E-E77E-4CDF-9D5C-E23C49591A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graphicEl>
                                              <a:dgm id="{2081BE9E-E77E-4CDF-9D5C-E23C49591A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95BAD0C-47AD-489B-BEA1-9F0E99AA0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graphicEl>
                                              <a:dgm id="{395BAD0C-47AD-489B-BEA1-9F0E99AA0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83C1E2-C7E2-4CE2-A6C7-DCA0C1F80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graphicEl>
                                              <a:dgm id="{EE83C1E2-C7E2-4CE2-A6C7-DCA0C1F807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E695049-1F54-46F7-8A41-71CF01BDE1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graphicEl>
                                              <a:dgm id="{7E695049-1F54-46F7-8A41-71CF01BDE1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 uiExpand="1">
        <p:bldSub>
          <a:bldDgm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❸ 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SorA_RC_0.6.1.1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❹ 尾声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SorA_RC_0.6.1.1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72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彩蛋</a:t>
            </a:r>
            <a:endParaRPr lang="zh-CN" altLang="en-US" dirty="0">
              <a:latin typeface="苹方 常规" panose="020B03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449" cy="4351338"/>
          </a:xfrm>
        </p:spPr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图标的设计由来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>
                <a:latin typeface="苹方 常规" panose="020B0300000000000000" pitchFamily="34" charset="-122"/>
              </a:rPr>
              <a:t>名字的真正含义？</a:t>
            </a:r>
            <a:endParaRPr lang="en-US" altLang="zh-CN" dirty="0" smtClean="0">
              <a:latin typeface="苹方 常规" panose="020B03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5"/>
            <a:ext cx="3419545" cy="60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 </a:t>
            </a:r>
            <a:r>
              <a:rPr lang="zh-CN" altLang="en-US" sz="2400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版本</a:t>
            </a:r>
            <a:r>
              <a:rPr lang="en-US" altLang="zh-CN" sz="2400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RC_0.6.1.1</a:t>
            </a:r>
            <a:endParaRPr lang="zh-CN" altLang="en-US" sz="2400" dirty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开发环境</a:t>
            </a:r>
            <a:r>
              <a:rPr lang="en-US" altLang="zh-CN" dirty="0" smtClean="0"/>
              <a:t>/</a:t>
            </a:r>
            <a:r>
              <a:rPr lang="zh-CN" altLang="en-US" dirty="0" smtClean="0"/>
              <a:t>开发工具：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IDE: MIT App Inventor 2 (Ultimate Local Server</a:t>
            </a:r>
            <a:r>
              <a:rPr lang="en-US" altLang="zh-CN" dirty="0"/>
              <a:t>), </a:t>
            </a:r>
            <a:r>
              <a:rPr lang="en-US" altLang="zh-CN" dirty="0" smtClean="0"/>
              <a:t>Chrome</a:t>
            </a:r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Extensions Development: JDE 7,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Jedit</a:t>
            </a:r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, Apache Ant, </a:t>
            </a:r>
            <a:r>
              <a:rPr lang="en-US" altLang="zh-CN" dirty="0" err="1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git</a:t>
            </a:r>
            <a:endParaRPr lang="en-US" altLang="zh-CN" dirty="0" smtClean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Debugger</a:t>
            </a:r>
            <a:r>
              <a:rPr lang="en-US" altLang="zh-CN" dirty="0"/>
              <a:t>: </a:t>
            </a:r>
            <a:r>
              <a:rPr lang="en-US" altLang="zh-CN" dirty="0" err="1" smtClean="0"/>
              <a:t>Bluestacks</a:t>
            </a:r>
            <a:endParaRPr lang="en-US" altLang="zh-CN" dirty="0" smtClean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Image: Adobe Photoshop CC 2017</a:t>
            </a:r>
          </a:p>
          <a:p>
            <a:pPr lvl="1"/>
            <a:r>
              <a:rPr lang="en-US" altLang="zh-CN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System: Windows 10, Ubuntu 16.04 LTS </a:t>
            </a:r>
            <a:r>
              <a:rPr lang="en-US" altLang="zh-CN" sz="1600" dirty="0" smtClean="0"/>
              <a:t>(Windows Subsystem for Linux)</a:t>
            </a:r>
          </a:p>
          <a:p>
            <a:r>
              <a:rPr lang="zh-CN" altLang="en-US" dirty="0" smtClean="0"/>
              <a:t>素材来源：</a:t>
            </a:r>
            <a:r>
              <a:rPr lang="en-US" altLang="zh-CN" dirty="0" err="1" smtClean="0"/>
              <a:t>Iconfont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ColinTree</a:t>
            </a:r>
            <a:endParaRPr lang="en-US" altLang="zh-CN" dirty="0" smtClean="0"/>
          </a:p>
          <a:p>
            <a:r>
              <a:rPr lang="zh-CN" altLang="en-US" dirty="0" smtClean="0"/>
              <a:t>制作者：谷雨同学</a:t>
            </a:r>
            <a:endParaRPr lang="en-US" altLang="zh-CN" dirty="0" smtClean="0"/>
          </a:p>
          <a:p>
            <a:r>
              <a:rPr lang="zh-CN" altLang="en-US" dirty="0" smtClean="0"/>
              <a:t>特别鸣谢：文佳妮</a:t>
            </a:r>
            <a:endParaRPr lang="en-US" altLang="zh-CN" dirty="0" smtClean="0"/>
          </a:p>
        </p:txBody>
      </p:sp>
      <p:sp>
        <p:nvSpPr>
          <p:cNvPr id="5" name="心形 4"/>
          <p:cNvSpPr/>
          <p:nvPr/>
        </p:nvSpPr>
        <p:spPr>
          <a:xfrm>
            <a:off x="10559918" y="675504"/>
            <a:ext cx="793882" cy="704803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357253"/>
            <a:ext cx="9144000" cy="1527531"/>
          </a:xfrm>
        </p:spPr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747935" y="5190786"/>
            <a:ext cx="9144000" cy="1247336"/>
          </a:xfrm>
        </p:spPr>
        <p:txBody>
          <a:bodyPr/>
          <a:lstStyle/>
          <a:p>
            <a:pPr algn="r">
              <a:lnSpc>
                <a:spcPts val="1300"/>
              </a:lnSpc>
            </a:pPr>
            <a:r>
              <a:rPr lang="zh-CN" altLang="en-US" sz="1400" dirty="0" smtClean="0"/>
              <a:t>本演示文稿由 </a:t>
            </a:r>
            <a:r>
              <a:rPr lang="en-US" altLang="zh-CN" sz="1400" dirty="0" smtClean="0"/>
              <a:t>Microsoft Office PowerPoint 2016 </a:t>
            </a:r>
            <a:r>
              <a:rPr lang="zh-CN" altLang="en-US" sz="1400" dirty="0" smtClean="0"/>
              <a:t>制作</a:t>
            </a:r>
            <a:endParaRPr lang="en-US" altLang="zh-CN" sz="1400" dirty="0" smtClean="0"/>
          </a:p>
          <a:p>
            <a:pPr algn="r">
              <a:lnSpc>
                <a:spcPts val="1300"/>
              </a:lnSpc>
            </a:pPr>
            <a:r>
              <a:rPr lang="zh-CN" altLang="en-US" sz="1400" dirty="0" smtClean="0"/>
              <a:t>谷雨同学设计制作</a:t>
            </a:r>
            <a:endParaRPr lang="en-US" altLang="zh-CN" sz="1400" dirty="0" smtClean="0"/>
          </a:p>
          <a:p>
            <a:pPr algn="r">
              <a:lnSpc>
                <a:spcPts val="1300"/>
              </a:lnSpc>
            </a:pPr>
            <a:r>
              <a:rPr lang="zh-CN" altLang="en-US" sz="1400" dirty="0"/>
              <a:t>本</a:t>
            </a:r>
            <a:r>
              <a:rPr lang="zh-CN" altLang="en-US" sz="1400" dirty="0" smtClean="0"/>
              <a:t>作品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演示文稿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采用</a:t>
            </a:r>
            <a:r>
              <a:rPr lang="zh-CN" altLang="en-US" sz="1400" dirty="0">
                <a:hlinkClick r:id="rId2"/>
              </a:rPr>
              <a:t>知识共享署名</a:t>
            </a:r>
            <a:r>
              <a:rPr lang="en-US" altLang="zh-CN" sz="1400" dirty="0">
                <a:hlinkClick r:id="rId2"/>
              </a:rPr>
              <a:t>-</a:t>
            </a:r>
            <a:r>
              <a:rPr lang="zh-CN" altLang="en-US" sz="1400" dirty="0">
                <a:hlinkClick r:id="rId2"/>
              </a:rPr>
              <a:t>非商业性使用</a:t>
            </a:r>
            <a:r>
              <a:rPr lang="en-US" altLang="zh-CN" sz="1400" dirty="0">
                <a:hlinkClick r:id="rId2"/>
              </a:rPr>
              <a:t>-</a:t>
            </a:r>
            <a:r>
              <a:rPr lang="zh-CN" altLang="en-US" sz="1400" dirty="0">
                <a:hlinkClick r:id="rId2"/>
              </a:rPr>
              <a:t>相同方式共享 </a:t>
            </a:r>
            <a:r>
              <a:rPr lang="en-US" altLang="zh-CN" sz="1400" dirty="0">
                <a:hlinkClick r:id="rId2"/>
              </a:rPr>
              <a:t>3.0 </a:t>
            </a:r>
            <a:r>
              <a:rPr lang="zh-CN" altLang="en-US" sz="1400" dirty="0">
                <a:hlinkClick r:id="rId2"/>
              </a:rPr>
              <a:t>中国大陆许可协议</a:t>
            </a:r>
            <a:r>
              <a:rPr lang="zh-CN" altLang="en-US" sz="1400" dirty="0"/>
              <a:t>进行许可。</a:t>
            </a:r>
          </a:p>
          <a:p>
            <a:pPr algn="r">
              <a:lnSpc>
                <a:spcPts val="1300"/>
              </a:lnSpc>
            </a:pPr>
            <a:endParaRPr lang="en-US" altLang="zh-CN" sz="1400" dirty="0" smtClean="0"/>
          </a:p>
          <a:p>
            <a:pPr algn="r"/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2140704"/>
            <a:ext cx="2569464" cy="25694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12" y="61428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8869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SorA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87027"/>
            <a:ext cx="9144000" cy="1655762"/>
          </a:xfrm>
        </p:spPr>
        <p:txBody>
          <a:bodyPr/>
          <a:lstStyle/>
          <a:p>
            <a:r>
              <a:rPr lang="en-US" altLang="zh-CN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S</a:t>
            </a:r>
            <a:r>
              <a:rPr lang="en-US" altLang="zh-CN" dirty="0" smtClean="0"/>
              <a:t>orA: a H</a:t>
            </a:r>
            <a:r>
              <a:rPr lang="en-US" altLang="zh-CN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o</a:t>
            </a:r>
            <a:r>
              <a:rPr lang="en-US" altLang="zh-CN" dirty="0" smtClean="0"/>
              <a:t>mewo</a:t>
            </a:r>
            <a:r>
              <a:rPr lang="en-US" altLang="zh-CN" dirty="0">
                <a:ea typeface="苹方 粗体" panose="020B0600000000000000" pitchFamily="34" charset="-122"/>
              </a:rPr>
              <a:t>r</a:t>
            </a:r>
            <a:r>
              <a:rPr lang="en-US" altLang="zh-CN" dirty="0" smtClean="0"/>
              <a:t>k T</a:t>
            </a:r>
            <a:r>
              <a:rPr lang="en-US" altLang="zh-CN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r</a:t>
            </a:r>
            <a:r>
              <a:rPr lang="en-US" altLang="zh-CN" dirty="0" smtClean="0"/>
              <a:t>acking </a:t>
            </a:r>
            <a:r>
              <a:rPr lang="en-US" altLang="zh-CN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A</a:t>
            </a:r>
            <a:r>
              <a:rPr lang="en-US" altLang="zh-CN" dirty="0" smtClean="0"/>
              <a:t>pp</a:t>
            </a:r>
          </a:p>
          <a:p>
            <a:r>
              <a:rPr lang="zh-CN" altLang="en-US" dirty="0" smtClean="0"/>
              <a:t>可记录</a:t>
            </a:r>
            <a:r>
              <a:rPr lang="zh-CN" altLang="en-US" dirty="0" smtClean="0">
                <a:latin typeface="苹方 粗体" panose="020B0600000000000000" pitchFamily="34" charset="-122"/>
                <a:ea typeface="苹方 粗体" panose="020B0600000000000000" pitchFamily="34" charset="-122"/>
              </a:rPr>
              <a:t>历史</a:t>
            </a:r>
            <a:r>
              <a:rPr lang="zh-CN" altLang="en-US" dirty="0" smtClean="0"/>
              <a:t>的作业管理工具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50" y="1350368"/>
            <a:ext cx="1876650" cy="18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❶ 功能介绍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SorA_RC_0.6.1.1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68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苹方 常规" panose="020B0300000000000000" pitchFamily="34" charset="-122"/>
              </a:rPr>
              <a:t>SorA </a:t>
            </a:r>
            <a:r>
              <a:rPr lang="zh-CN" altLang="en-US" dirty="0" smtClean="0">
                <a:latin typeface="苹方 常规" panose="020B0300000000000000" pitchFamily="34" charset="-122"/>
              </a:rPr>
              <a:t>概述</a:t>
            </a:r>
            <a:endParaRPr lang="zh-CN" altLang="en-US" dirty="0">
              <a:latin typeface="苹方 常规" panose="020B03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/>
          <a:lstStyle/>
          <a:p>
            <a:r>
              <a:rPr lang="en-US" altLang="zh-CN" dirty="0" smtClean="0"/>
              <a:t>SorA ( </a:t>
            </a:r>
            <a:r>
              <a:rPr lang="en-US" altLang="zh-CN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S</a:t>
            </a:r>
            <a:r>
              <a:rPr lang="en-US" altLang="zh-CN" dirty="0" smtClean="0"/>
              <a:t>orA: a H</a:t>
            </a:r>
            <a:r>
              <a:rPr lang="en-US" altLang="zh-CN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o</a:t>
            </a:r>
            <a:r>
              <a:rPr lang="en-US" altLang="zh-CN" dirty="0" smtClean="0"/>
              <a:t>mework T</a:t>
            </a:r>
            <a:r>
              <a:rPr lang="en-US" altLang="zh-CN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r</a:t>
            </a:r>
            <a:r>
              <a:rPr lang="en-US" altLang="zh-CN" dirty="0" smtClean="0"/>
              <a:t>acking </a:t>
            </a:r>
            <a:r>
              <a:rPr lang="en-US" altLang="zh-CN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A</a:t>
            </a:r>
            <a:r>
              <a:rPr lang="en-US" altLang="zh-CN" dirty="0" smtClean="0"/>
              <a:t>pp )</a:t>
            </a:r>
            <a:r>
              <a:rPr lang="zh-CN" altLang="en-US" dirty="0" smtClean="0"/>
              <a:t>是一个可记录</a:t>
            </a:r>
            <a:r>
              <a:rPr lang="zh-CN" altLang="en-US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历史</a:t>
            </a:r>
            <a:r>
              <a:rPr lang="zh-CN" altLang="en-US" dirty="0" smtClean="0"/>
              <a:t>的作业管理工具。</a:t>
            </a:r>
            <a:endParaRPr lang="en-US" altLang="zh-CN" dirty="0" smtClean="0"/>
          </a:p>
          <a:p>
            <a:endParaRPr lang="en-US" altLang="zh-CN" dirty="0">
              <a:latin typeface="苹方 常规" panose="020B0300000000000000" pitchFamily="34" charset="-122"/>
            </a:endParaRPr>
          </a:p>
          <a:p>
            <a:r>
              <a:rPr lang="zh-CN" altLang="en-US" dirty="0" smtClean="0"/>
              <a:t>快速记录作业</a:t>
            </a:r>
            <a:endParaRPr lang="en-US" altLang="zh-CN" dirty="0" smtClean="0"/>
          </a:p>
          <a:p>
            <a:r>
              <a:rPr lang="zh-CN" altLang="en-US" dirty="0" smtClean="0"/>
              <a:t>完成事项标记</a:t>
            </a:r>
            <a:endParaRPr lang="en-US" altLang="zh-CN" dirty="0" smtClean="0"/>
          </a:p>
          <a:p>
            <a:r>
              <a:rPr lang="zh-CN" altLang="en-US" dirty="0" smtClean="0"/>
              <a:t>回看作业历史</a:t>
            </a:r>
            <a:endParaRPr lang="en-US" altLang="zh-CN" dirty="0" smtClean="0"/>
          </a:p>
          <a:p>
            <a:r>
              <a:rPr lang="zh-CN" altLang="en-US" dirty="0" smtClean="0"/>
              <a:t>多样个性设置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6"/>
            <a:ext cx="3419544" cy="60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449" cy="4351338"/>
          </a:xfrm>
        </p:spPr>
        <p:txBody>
          <a:bodyPr/>
          <a:lstStyle/>
          <a:p>
            <a:r>
              <a:rPr lang="zh-CN" altLang="en-US" dirty="0" smtClean="0"/>
              <a:t>一键添加</a:t>
            </a:r>
            <a:endParaRPr lang="en-US" altLang="zh-CN" dirty="0" smtClean="0"/>
          </a:p>
          <a:p>
            <a:r>
              <a:rPr lang="zh-CN" altLang="en-US" dirty="0" smtClean="0"/>
              <a:t>分项输入</a:t>
            </a:r>
            <a:endParaRPr lang="en-US" altLang="zh-CN" dirty="0" smtClean="0"/>
          </a:p>
          <a:p>
            <a:r>
              <a:rPr lang="zh-CN" altLang="en-US" dirty="0" smtClean="0"/>
              <a:t>快捷标签</a:t>
            </a:r>
            <a:endParaRPr lang="en-US" altLang="zh-CN" dirty="0" smtClean="0"/>
          </a:p>
          <a:p>
            <a:r>
              <a:rPr lang="zh-CN" altLang="en-US" dirty="0" smtClean="0"/>
              <a:t>上移、下移、删除</a:t>
            </a:r>
            <a:endParaRPr lang="en-US" altLang="zh-CN" dirty="0" smtClean="0"/>
          </a:p>
          <a:p>
            <a:r>
              <a:rPr lang="zh-CN" altLang="en-US" dirty="0" smtClean="0"/>
              <a:t>完成事项标记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5"/>
            <a:ext cx="3419545" cy="60752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1" y="365125"/>
            <a:ext cx="3419545" cy="60752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5"/>
            <a:ext cx="3419544" cy="60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查看</a:t>
            </a:r>
            <a:r>
              <a:rPr lang="zh-CN" altLang="en-US" dirty="0" smtClean="0">
                <a:latin typeface="苹方 特粗" panose="020B0800000000000000" pitchFamily="34" charset="-122"/>
                <a:ea typeface="苹方 特粗" panose="020B0800000000000000" pitchFamily="34" charset="-122"/>
              </a:rPr>
              <a:t>历史</a:t>
            </a:r>
            <a:endParaRPr lang="zh-CN" altLang="en-US" dirty="0">
              <a:latin typeface="苹方 特粗" panose="020B0800000000000000" pitchFamily="34" charset="-122"/>
              <a:ea typeface="苹方 特粗" panose="020B08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/>
          <a:lstStyle/>
          <a:p>
            <a:r>
              <a:rPr lang="zh-CN" altLang="en-US" dirty="0" smtClean="0"/>
              <a:t>直观的已有作业列表</a:t>
            </a:r>
            <a:endParaRPr lang="en-US" altLang="zh-CN" dirty="0" smtClean="0"/>
          </a:p>
          <a:p>
            <a:r>
              <a:rPr lang="zh-CN" altLang="en-US" dirty="0"/>
              <a:t>查看作业</a:t>
            </a:r>
            <a:r>
              <a:rPr lang="zh-CN" altLang="en-US" dirty="0" smtClean="0"/>
              <a:t>详情</a:t>
            </a:r>
            <a:endParaRPr lang="en-US" altLang="zh-CN" dirty="0" smtClean="0"/>
          </a:p>
          <a:p>
            <a:r>
              <a:rPr lang="zh-CN" altLang="en-US" dirty="0" smtClean="0"/>
              <a:t>通过日期选择查看作业</a:t>
            </a:r>
            <a:endParaRPr lang="en-US" altLang="zh-CN" dirty="0" smtClean="0"/>
          </a:p>
          <a:p>
            <a:r>
              <a:rPr lang="zh-CN" altLang="en-US" dirty="0" smtClean="0"/>
              <a:t>通过多关键词搜索查询作业</a:t>
            </a:r>
            <a:endParaRPr lang="en-US" altLang="zh-CN" dirty="0" smtClean="0"/>
          </a:p>
          <a:p>
            <a:r>
              <a:rPr lang="zh-CN" altLang="en-US" dirty="0" smtClean="0"/>
              <a:t>通过日期选择新建、补充作业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2" y="365125"/>
            <a:ext cx="3419544" cy="6075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2" y="365125"/>
            <a:ext cx="3419544" cy="6075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3" y="365125"/>
            <a:ext cx="3419543" cy="60752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1" y="365123"/>
            <a:ext cx="3419543" cy="60752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12" y="365123"/>
            <a:ext cx="3419542" cy="60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个性设置</a:t>
            </a:r>
            <a:endParaRPr lang="zh-CN" altLang="en-US" dirty="0">
              <a:latin typeface="苹方 常规" panose="020B03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449" cy="4351338"/>
          </a:xfrm>
        </p:spPr>
        <p:txBody>
          <a:bodyPr/>
          <a:lstStyle/>
          <a:p>
            <a:r>
              <a:rPr lang="zh-CN" altLang="en-US" dirty="0" smtClean="0"/>
              <a:t>独立设置页面</a:t>
            </a:r>
            <a:endParaRPr lang="en-US" altLang="zh-CN" dirty="0" smtClean="0"/>
          </a:p>
          <a:p>
            <a:r>
              <a:rPr lang="zh-CN" altLang="en-US" dirty="0" smtClean="0"/>
              <a:t>科目设置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新建</a:t>
            </a:r>
            <a:endParaRPr lang="en-US" altLang="zh-CN" dirty="0" smtClean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lvl="1"/>
            <a:r>
              <a:rPr lang="zh-CN" altLang="en-US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更换顺序</a:t>
            </a:r>
            <a:endParaRPr lang="en-US" altLang="zh-CN" dirty="0" smtClean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pPr lvl="1"/>
            <a:r>
              <a:rPr lang="zh-CN" altLang="en-US" dirty="0" smtClean="0">
                <a:latin typeface="苹方 细体" panose="020B0200000000000000" pitchFamily="34" charset="-122"/>
                <a:ea typeface="苹方 细体" panose="020B0200000000000000" pitchFamily="34" charset="-122"/>
              </a:rPr>
              <a:t>删除科目自动转移</a:t>
            </a:r>
            <a:endParaRPr lang="en-US" altLang="zh-CN" dirty="0" smtClean="0">
              <a:latin typeface="苹方 细体" panose="020B0200000000000000" pitchFamily="34" charset="-122"/>
              <a:ea typeface="苹方 细体" panose="020B0200000000000000" pitchFamily="34" charset="-122"/>
            </a:endParaRPr>
          </a:p>
          <a:p>
            <a:r>
              <a:rPr lang="zh-CN" altLang="en-US" dirty="0" smtClean="0"/>
              <a:t>分科目标签设置</a:t>
            </a:r>
            <a:endParaRPr lang="en-US" altLang="zh-CN" dirty="0" smtClean="0"/>
          </a:p>
          <a:p>
            <a:r>
              <a:rPr lang="zh-CN" altLang="en-US" dirty="0" smtClean="0"/>
              <a:t>数据导入导出</a:t>
            </a:r>
            <a:endParaRPr lang="en-US" altLang="zh-CN" dirty="0" smtClean="0"/>
          </a:p>
          <a:p>
            <a:r>
              <a:rPr lang="zh-CN" altLang="en-US" dirty="0" smtClean="0"/>
              <a:t>清除数据</a:t>
            </a:r>
            <a:endParaRPr lang="en-US" altLang="zh-CN" dirty="0" smtClean="0"/>
          </a:p>
          <a:p>
            <a:r>
              <a:rPr lang="zh-CN" altLang="en-US" dirty="0" smtClean="0"/>
              <a:t>防误触确认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5"/>
            <a:ext cx="3419544" cy="60752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2579"/>
            <a:ext cx="3419544" cy="60752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0033"/>
            <a:ext cx="3419544" cy="6075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57485"/>
            <a:ext cx="3419543" cy="6075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7"/>
            <a:ext cx="3419543" cy="60752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3" y="354937"/>
            <a:ext cx="3419542" cy="60752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1" y="375321"/>
            <a:ext cx="3419543" cy="607529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52387"/>
            <a:ext cx="3419542" cy="607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苹方 常规" panose="020B0300000000000000" pitchFamily="34" charset="-122"/>
              </a:rPr>
              <a:t>可持续发展的开源项目</a:t>
            </a:r>
            <a:endParaRPr lang="zh-CN" altLang="en-US" dirty="0">
              <a:latin typeface="苹方 常规" panose="020B03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148804" cy="4351338"/>
          </a:xfrm>
        </p:spPr>
        <p:txBody>
          <a:bodyPr/>
          <a:lstStyle/>
          <a:p>
            <a:r>
              <a:rPr lang="en-US" altLang="zh-CN" dirty="0" smtClean="0"/>
              <a:t>SorA </a:t>
            </a:r>
            <a:r>
              <a:rPr lang="zh-CN" altLang="en-US" dirty="0" smtClean="0"/>
              <a:t>基于 </a:t>
            </a:r>
            <a:r>
              <a:rPr lang="en-US" altLang="zh-CN" dirty="0" smtClean="0"/>
              <a:t>GPL-3.0 </a:t>
            </a:r>
            <a:r>
              <a:rPr lang="zh-CN" altLang="en-US" dirty="0" smtClean="0"/>
              <a:t>协议开源。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http://github.com/Guyutongxue/SorA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882" y="365126"/>
            <a:ext cx="3419544" cy="607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646</Words>
  <Application>Microsoft Office PowerPoint</Application>
  <PresentationFormat>宽屏</PresentationFormat>
  <Paragraphs>160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苹方 常规</vt:lpstr>
      <vt:lpstr>Consolas</vt:lpstr>
      <vt:lpstr>苹方 特粗</vt:lpstr>
      <vt:lpstr>等线</vt:lpstr>
      <vt:lpstr>Arial</vt:lpstr>
      <vt:lpstr>苹方 粗体</vt:lpstr>
      <vt:lpstr>苹方 特细</vt:lpstr>
      <vt:lpstr>苹方 细体</vt:lpstr>
      <vt:lpstr>Office 主题​​</vt:lpstr>
      <vt:lpstr>PowerPoint 演示文稿</vt:lpstr>
      <vt:lpstr>PowerPoint 演示文稿</vt:lpstr>
      <vt:lpstr>SorA</vt:lpstr>
      <vt:lpstr>❶ 功能介绍</vt:lpstr>
      <vt:lpstr>SorA 概述</vt:lpstr>
      <vt:lpstr>记录作业</vt:lpstr>
      <vt:lpstr>查看历史</vt:lpstr>
      <vt:lpstr>个性设置</vt:lpstr>
      <vt:lpstr>可持续发展的开源项目</vt:lpstr>
      <vt:lpstr>PowerPoint 演示文稿</vt:lpstr>
      <vt:lpstr>❷ 开发过程</vt:lpstr>
      <vt:lpstr>开发概述</vt:lpstr>
      <vt:lpstr>底部导航栏设计</vt:lpstr>
      <vt:lpstr>顶部统一设计</vt:lpstr>
      <vt:lpstr>页面逻辑结构</vt:lpstr>
      <vt:lpstr>数据存储结构</vt:lpstr>
      <vt:lpstr>快速排序算法的运用</vt:lpstr>
      <vt:lpstr>画布 (Canvas) 的使用</vt:lpstr>
      <vt:lpstr>画布 (Canvas) 的使用</vt:lpstr>
      <vt:lpstr>拓展控件(Extensions) RC_0.6+</vt:lpstr>
      <vt:lpstr>拓展控件(Extensions) RC_0.6.1+</vt:lpstr>
      <vt:lpstr>TinyDBConverter RC_0.6.1+</vt:lpstr>
      <vt:lpstr>❸ Demo</vt:lpstr>
      <vt:lpstr>❹ 尾声</vt:lpstr>
      <vt:lpstr>彩蛋</vt:lpstr>
      <vt:lpstr>制作 版本RC_0.6.1.1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Guyutongxue</dc:creator>
  <cp:lastModifiedBy>Guyutongxue</cp:lastModifiedBy>
  <cp:revision>64</cp:revision>
  <dcterms:created xsi:type="dcterms:W3CDTF">2017-12-03T04:02:43Z</dcterms:created>
  <dcterms:modified xsi:type="dcterms:W3CDTF">2018-01-27T13:28:28Z</dcterms:modified>
</cp:coreProperties>
</file>