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varScale="1">
        <p:scale>
          <a:sx n="88" d="100"/>
          <a:sy n="88"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Event-Driven Architecture </a:t>
            </a:r>
            <a:r>
              <a:rPr lang="en-US" dirty="0"/>
              <a:t>W</a:t>
            </a:r>
            <a:r>
              <a:rPr lang="en-US" dirty="0" smtClean="0"/>
              <a:t>orkshop</a:t>
            </a:r>
            <a:endParaRPr lang="en-US" dirty="0"/>
          </a:p>
        </p:txBody>
      </p:sp>
      <p:sp>
        <p:nvSpPr>
          <p:cNvPr id="3" name="Subtitle 2"/>
          <p:cNvSpPr>
            <a:spLocks noGrp="1"/>
          </p:cNvSpPr>
          <p:nvPr>
            <p:ph type="subTitle" idx="1"/>
          </p:nvPr>
        </p:nvSpPr>
        <p:spPr/>
        <p:txBody>
          <a:bodyPr/>
          <a:lstStyle/>
          <a:p>
            <a:r>
              <a:rPr lang="en-US" dirty="0" smtClean="0"/>
              <a:t>Three Amigo’s Health</a:t>
            </a:r>
            <a:endParaRPr lang="en-US" dirty="0"/>
          </a:p>
        </p:txBody>
      </p:sp>
    </p:spTree>
    <p:extLst>
      <p:ext uri="{BB962C8B-B14F-4D97-AF65-F5344CB8AC3E}">
        <p14:creationId xmlns:p14="http://schemas.microsoft.com/office/powerpoint/2010/main" val="18594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smtClean="0"/>
              <a:t>Input/output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endParaRPr lang="en-US" dirty="0" smtClean="0"/>
          </a:p>
        </p:txBody>
      </p:sp>
    </p:spTree>
    <p:extLst>
      <p:ext uri="{BB962C8B-B14F-4D97-AF65-F5344CB8AC3E}">
        <p14:creationId xmlns:p14="http://schemas.microsoft.com/office/powerpoint/2010/main" val="72837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or Event-Driven System</a:t>
            </a:r>
            <a:endParaRPr lang="en-US" dirty="0"/>
          </a:p>
        </p:txBody>
      </p:sp>
      <p:sp>
        <p:nvSpPr>
          <p:cNvPr id="3" name="Content Placeholder 2"/>
          <p:cNvSpPr>
            <a:spLocks noGrp="1"/>
          </p:cNvSpPr>
          <p:nvPr>
            <p:ph idx="1"/>
          </p:nvPr>
        </p:nvSpPr>
        <p:spPr/>
        <p:txBody>
          <a:bodyPr>
            <a:normAutofit fontScale="92500"/>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p>
          <a:p>
            <a:endParaRPr lang="en-US" dirty="0" smtClean="0"/>
          </a:p>
          <a:p>
            <a:r>
              <a:rPr lang="en-US" dirty="0" smtClean="0"/>
              <a:t>Must be easy to add new features</a:t>
            </a:r>
          </a:p>
          <a:p>
            <a:pPr lvl="1"/>
            <a:r>
              <a:rPr lang="en-US" dirty="0" smtClean="0"/>
              <a:t>Decouple components and teams</a:t>
            </a:r>
            <a:endParaRPr lang="en-US" dirty="0" smtClean="0"/>
          </a:p>
        </p:txBody>
      </p:sp>
    </p:spTree>
    <p:extLst>
      <p:ext uri="{BB962C8B-B14F-4D97-AF65-F5344CB8AC3E}">
        <p14:creationId xmlns:p14="http://schemas.microsoft.com/office/powerpoint/2010/main" val="315386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smtClean="0"/>
              <a:t>Publishers send messages to a message bus</a:t>
            </a:r>
          </a:p>
          <a:p>
            <a:pPr lvl="1"/>
            <a:r>
              <a:rPr lang="en-US" dirty="0" smtClean="0"/>
              <a:t>Subscribers receive messages from the event 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endParaRPr lang="en-US" b="1" i="1" dirty="0" smtClean="0"/>
          </a:p>
        </p:txBody>
      </p:sp>
    </p:spTree>
    <p:extLst>
      <p:ext uri="{BB962C8B-B14F-4D97-AF65-F5344CB8AC3E}">
        <p14:creationId xmlns:p14="http://schemas.microsoft.com/office/powerpoint/2010/main" val="215802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1588"/>
            <a:ext cx="11773988" cy="6453051"/>
          </a:xfrm>
        </p:spPr>
        <p:txBody>
          <a:bodyPr/>
          <a:lstStyle/>
          <a:p>
            <a:pPr marL="0" indent="0">
              <a:buNone/>
            </a:pPr>
            <a:r>
              <a:rPr lang="en-US" dirty="0" smtClean="0"/>
              <a:t> </a:t>
            </a:r>
            <a:endParaRPr lang="en-US" dirty="0"/>
          </a:p>
        </p:txBody>
      </p:sp>
      <p:sp>
        <p:nvSpPr>
          <p:cNvPr id="38"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39" name="Rectangle 38"/>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40" name="Rectangle 39"/>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smtClean="0"/>
              <a:t>Approval</a:t>
            </a:r>
          </a:p>
          <a:p>
            <a:pPr algn="ctr"/>
            <a:r>
              <a:rPr lang="en-US" dirty="0" smtClean="0"/>
              <a:t>Service</a:t>
            </a:r>
            <a:endParaRPr lang="en-US" dirty="0"/>
          </a:p>
        </p:txBody>
      </p:sp>
      <p:sp>
        <p:nvSpPr>
          <p:cNvPr id="41" name="Can 40"/>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42" name="Rectangle 41"/>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43" name="Rectangle 42"/>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44" name="TextBox 43"/>
          <p:cNvSpPr txBox="1"/>
          <p:nvPr/>
        </p:nvSpPr>
        <p:spPr>
          <a:xfrm>
            <a:off x="2418928" y="4074758"/>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5" name="Straight Arrow Connector 44"/>
          <p:cNvCxnSpPr/>
          <p:nvPr/>
        </p:nvCxnSpPr>
        <p:spPr>
          <a:xfrm>
            <a:off x="1885972" y="4249284"/>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8" name="Straight Arrow Connector 47"/>
          <p:cNvCxnSpPr/>
          <p:nvPr/>
        </p:nvCxnSpPr>
        <p:spPr>
          <a:xfrm>
            <a:off x="517196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0420" y="3521846"/>
            <a:ext cx="757877" cy="369332"/>
          </a:xfrm>
          <a:prstGeom prst="rect">
            <a:avLst/>
          </a:prstGeom>
          <a:noFill/>
        </p:spPr>
        <p:txBody>
          <a:bodyPr wrap="square" rtlCol="0">
            <a:spAutoFit/>
          </a:bodyPr>
          <a:lstStyle/>
          <a:p>
            <a:pPr algn="ctr"/>
            <a:r>
              <a:rPr lang="en-US" sz="900" dirty="0"/>
              <a:t>Request Decided</a:t>
            </a:r>
          </a:p>
        </p:txBody>
      </p:sp>
      <p:cxnSp>
        <p:nvCxnSpPr>
          <p:cNvPr id="50" name="Straight Arrow Connector 49"/>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2" name="TextBox 51"/>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3" name="TextBox 52"/>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54" name="TextBox 53"/>
          <p:cNvSpPr txBox="1"/>
          <p:nvPr/>
        </p:nvSpPr>
        <p:spPr>
          <a:xfrm>
            <a:off x="8005393" y="3372722"/>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55" name="Straight Arrow Connector 54"/>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87328" y="3384713"/>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57" name="TextBox 56"/>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58" name="TextBox 57"/>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59" name="Straight Arrow Connector 58"/>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62" name="Elbow Connector 61"/>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65" name="Straight Arrow Connector 64"/>
          <p:cNvCxnSpPr>
            <a:stCxn id="64" idx="1"/>
            <a:endCxn id="39"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72" y="4583063"/>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28109" y="440865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68" name="Elbow Connector 67"/>
          <p:cNvCxnSpPr>
            <a:endCxn id="42"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2"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a:xfrm>
            <a:off x="838200" y="365125"/>
            <a:ext cx="10515600" cy="1325563"/>
          </a:xfrm>
        </p:spPr>
        <p:txBody>
          <a:bodyPr/>
          <a:lstStyle/>
          <a:p>
            <a:r>
              <a:rPr lang="en-US" dirty="0" smtClean="0"/>
              <a:t>Final Solution</a:t>
            </a:r>
            <a:endParaRPr lang="en-US" dirty="0"/>
          </a:p>
        </p:txBody>
      </p:sp>
    </p:spTree>
    <p:extLst>
      <p:ext uri="{BB962C8B-B14F-4D97-AF65-F5344CB8AC3E}">
        <p14:creationId xmlns:p14="http://schemas.microsoft.com/office/powerpoint/2010/main" val="52727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incoming requests to utilization management platform</a:t>
            </a:r>
            <a:endParaRPr lang="en-US" b="1" dirty="0"/>
          </a:p>
        </p:txBody>
      </p:sp>
    </p:spTree>
    <p:extLst>
      <p:ext uri="{BB962C8B-B14F-4D97-AF65-F5344CB8AC3E}">
        <p14:creationId xmlns:p14="http://schemas.microsoft.com/office/powerpoint/2010/main" val="9507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Provider Transfer Service</a:t>
            </a:r>
            <a:endParaRPr lang="en-US" dirty="0"/>
          </a:p>
        </p:txBody>
      </p:sp>
      <p:sp>
        <p:nvSpPr>
          <p:cNvPr id="5" name="Content Placeholder 4"/>
          <p:cNvSpPr>
            <a:spLocks noGrp="1"/>
          </p:cNvSpPr>
          <p:nvPr>
            <p:ph idx="1"/>
          </p:nvPr>
        </p:nvSpPr>
        <p:spPr/>
        <p:txBody>
          <a:bodyPr>
            <a:normAutofit lnSpcReduction="10000"/>
          </a:bodyPr>
          <a:lstStyle/>
          <a:p>
            <a:r>
              <a:rPr lang="en-US" dirty="0" smtClean="0"/>
              <a:t>For this exercise, simulates incoming requests for service from providers</a:t>
            </a:r>
          </a:p>
          <a:p>
            <a:endParaRPr lang="en-US" dirty="0" smtClean="0"/>
          </a:p>
          <a:p>
            <a:r>
              <a:rPr lang="en-US" strike="sngStrike" dirty="0" smtClean="0"/>
              <a:t>Implemented as an ASP.NET Core 5.0 Web Service that generates and sends requests at a specified interval</a:t>
            </a:r>
          </a:p>
          <a:p>
            <a:pPr lvl="1"/>
            <a:r>
              <a:rPr lang="en-US" strike="sngStrike" dirty="0" smtClean="0"/>
              <a:t>Hosted on an Azure App Service</a:t>
            </a:r>
          </a:p>
          <a:p>
            <a:endParaRPr lang="en-US" dirty="0" smtClean="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endParaRPr lang="en-US" b="1" i="1" dirty="0" smtClean="0"/>
          </a:p>
        </p:txBody>
      </p:sp>
    </p:spTree>
    <p:extLst>
      <p:ext uri="{BB962C8B-B14F-4D97-AF65-F5344CB8AC3E}">
        <p14:creationId xmlns:p14="http://schemas.microsoft.com/office/powerpoint/2010/main" val="52964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smtClean="0"/>
              <a:t>System must be able to receive up to 10,000 incoming requests per minute</a:t>
            </a:r>
          </a:p>
          <a:p>
            <a:pPr marL="0" indent="0">
              <a:buNone/>
            </a:pPr>
            <a:endParaRPr lang="en-US" dirty="0" smtClean="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363471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 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395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05512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smtClean="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smtClean="0"/>
          </a:p>
          <a:p>
            <a:r>
              <a:rPr lang="en-US" dirty="0" smtClean="0"/>
              <a:t>Most often used in consumption mode – only charged for used</a:t>
            </a:r>
          </a:p>
          <a:p>
            <a:pPr lvl="1"/>
            <a:r>
              <a:rPr lang="en-US" dirty="0" smtClean="0"/>
              <a:t>Based on number of executions, execution time, and memory used</a:t>
            </a:r>
          </a:p>
          <a:p>
            <a:endParaRPr lang="en-US" dirty="0" smtClean="0"/>
          </a:p>
          <a:p>
            <a:r>
              <a:rPr lang="en-US" dirty="0" smtClean="0"/>
              <a:t>Key terms</a:t>
            </a:r>
            <a:endParaRPr lang="en-US" dirty="0" smtClean="0"/>
          </a:p>
        </p:txBody>
      </p:sp>
    </p:spTree>
    <p:extLst>
      <p:ext uri="{BB962C8B-B14F-4D97-AF65-F5344CB8AC3E}">
        <p14:creationId xmlns:p14="http://schemas.microsoft.com/office/powerpoint/2010/main" val="107111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
        <p:nvSpPr>
          <p:cNvPr id="3" name="Content Placeholder 2"/>
          <p:cNvSpPr>
            <a:spLocks noGrp="1"/>
          </p:cNvSpPr>
          <p:nvPr>
            <p:ph idx="1"/>
          </p:nvPr>
        </p:nvSpPr>
        <p:spPr/>
        <p:txBody>
          <a:bodyPr/>
          <a:lstStyle/>
          <a:p>
            <a:r>
              <a:rPr lang="en-US" sz="3200" dirty="0" smtClean="0"/>
              <a:t>Ensure you have an Azure Subscription</a:t>
            </a:r>
          </a:p>
          <a:p>
            <a:pPr lvl="1"/>
            <a:r>
              <a:rPr lang="en-US" sz="3000" dirty="0" smtClean="0"/>
              <a:t>http://portal.azure.com</a:t>
            </a:r>
          </a:p>
          <a:p>
            <a:endParaRPr lang="en-US" sz="3200" dirty="0" smtClean="0"/>
          </a:p>
          <a:p>
            <a:r>
              <a:rPr lang="en-US" sz="3200" dirty="0" smtClean="0"/>
              <a:t>Clone https://github.com/scottctr/EdaWorkshop</a:t>
            </a:r>
            <a:endParaRPr lang="en-US" sz="3200" dirty="0"/>
          </a:p>
        </p:txBody>
      </p:sp>
    </p:spTree>
    <p:extLst>
      <p:ext uri="{BB962C8B-B14F-4D97-AF65-F5344CB8AC3E}">
        <p14:creationId xmlns:p14="http://schemas.microsoft.com/office/powerpoint/2010/main" val="295964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dirty="0" smtClean="0"/>
              <a:t>Develop in Azure Portal</a:t>
            </a:r>
          </a:p>
          <a:p>
            <a:endParaRPr lang="en-US" dirty="0" smtClean="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endParaRPr lang="en-US" dirty="0" smtClean="0"/>
          </a:p>
        </p:txBody>
      </p:sp>
    </p:spTree>
    <p:extLst>
      <p:ext uri="{BB962C8B-B14F-4D97-AF65-F5344CB8AC3E}">
        <p14:creationId xmlns:p14="http://schemas.microsoft.com/office/powerpoint/2010/main" val="122043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2: Provider Transfer </a:t>
            </a:r>
            <a:r>
              <a:rPr lang="en-US" dirty="0"/>
              <a:t>S</a:t>
            </a:r>
            <a:r>
              <a:rPr lang="en-US" dirty="0" smtClean="0"/>
              <a:t>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smtClean="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smtClean="0"/>
              <a:t> with Timer Trigger</a:t>
            </a:r>
          </a:p>
          <a:p>
            <a:pPr lvl="1"/>
            <a:r>
              <a:rPr lang="en-US" dirty="0" smtClean="0"/>
              <a:t>Timer will send 1 or more requests each time it fires</a:t>
            </a:r>
          </a:p>
          <a:p>
            <a:pPr lvl="1"/>
            <a:r>
              <a:rPr lang="en-US" dirty="0" smtClean="0"/>
              <a:t>Use </a:t>
            </a:r>
            <a:r>
              <a:rPr lang="en-US" dirty="0" err="1" smtClean="0"/>
              <a:t>EventHubProducerClient</a:t>
            </a:r>
            <a:r>
              <a:rPr lang="en-US" dirty="0" smtClean="0"/>
              <a:t> from </a:t>
            </a:r>
            <a:r>
              <a:rPr lang="en-US" dirty="0" err="1" smtClean="0"/>
              <a:t>Azure.Messaging.EventHubs</a:t>
            </a:r>
            <a:r>
              <a:rPr lang="en-US" dirty="0" smtClean="0"/>
              <a:t> nugget package</a:t>
            </a:r>
          </a:p>
          <a:p>
            <a:pPr lvl="2"/>
            <a:r>
              <a:rPr lang="en-US" dirty="0" smtClean="0"/>
              <a:t>Requires </a:t>
            </a:r>
            <a:r>
              <a:rPr lang="en-US" i="1" dirty="0" smtClean="0"/>
              <a:t>Shared Access Policy </a:t>
            </a:r>
            <a:r>
              <a:rPr lang="en-US" dirty="0" smtClean="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70265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fontScale="92500"/>
          </a:bodyPr>
          <a:lstStyle/>
          <a:p>
            <a:r>
              <a:rPr lang="en-US" dirty="0" smtClean="0"/>
              <a:t>We have the beginning of our utilization management platform</a:t>
            </a:r>
          </a:p>
          <a:p>
            <a:pPr lvl="1"/>
            <a:r>
              <a:rPr lang="en-US" dirty="0" smtClean="0"/>
              <a:t>Incoming requests are available to any platform components</a:t>
            </a:r>
          </a:p>
          <a:p>
            <a:endParaRPr lang="en-US" dirty="0" smtClean="0"/>
          </a:p>
          <a:p>
            <a:r>
              <a:rPr lang="en-US" dirty="0" smtClean="0"/>
              <a:t>We are taking advantage of asynchronous messaging</a:t>
            </a:r>
          </a:p>
          <a:p>
            <a:pPr lvl="1"/>
            <a:r>
              <a:rPr lang="en-US" dirty="0" smtClean="0"/>
              <a:t>Publishing requests with little concern for who will consume them or how many consumers there will be</a:t>
            </a:r>
          </a:p>
          <a:p>
            <a:endParaRPr lang="en-US" dirty="0" smtClean="0"/>
          </a:p>
          <a:p>
            <a:r>
              <a:rPr lang="en-US" dirty="0" smtClean="0"/>
              <a:t>Everything about the platform is scalable</a:t>
            </a:r>
          </a:p>
          <a:p>
            <a:pPr lvl="1"/>
            <a:endParaRPr lang="en-US" dirty="0" smtClean="0"/>
          </a:p>
          <a:p>
            <a:r>
              <a:rPr lang="en-US" dirty="0" smtClean="0"/>
              <a:t>Later exercises will demonstrate asynchronous messaging and scalability</a:t>
            </a:r>
            <a:endParaRPr lang="en-US" dirty="0" smtClean="0"/>
          </a:p>
        </p:txBody>
      </p:sp>
    </p:spTree>
    <p:extLst>
      <p:ext uri="{BB962C8B-B14F-4D97-AF65-F5344CB8AC3E}">
        <p14:creationId xmlns:p14="http://schemas.microsoft.com/office/powerpoint/2010/main" val="152440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Approval Service</a:t>
            </a:r>
            <a:endParaRPr lang="en-US" dirty="0"/>
          </a:p>
        </p:txBody>
      </p:sp>
    </p:spTree>
    <p:extLst>
      <p:ext uri="{BB962C8B-B14F-4D97-AF65-F5344CB8AC3E}">
        <p14:creationId xmlns:p14="http://schemas.microsoft.com/office/powerpoint/2010/main" val="118599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p>
          <a:p>
            <a:endParaRPr lang="en-US" dirty="0" smtClean="0"/>
          </a:p>
          <a:p>
            <a:r>
              <a:rPr lang="en-US" dirty="0" smtClean="0"/>
              <a:t>Approved requests sent to </a:t>
            </a:r>
            <a:r>
              <a:rPr lang="en-US" i="1" dirty="0" err="1" smtClean="0"/>
              <a:t>RequestAutoApproved</a:t>
            </a:r>
            <a:r>
              <a:rPr lang="en-US" dirty="0" smtClean="0"/>
              <a:t> topic</a:t>
            </a:r>
          </a:p>
          <a:p>
            <a:endParaRPr lang="en-US" dirty="0" smtClean="0"/>
          </a:p>
          <a:p>
            <a:r>
              <a:rPr lang="en-US" dirty="0" smtClean="0"/>
              <a:t>Requests not automatically approved sent to </a:t>
            </a:r>
            <a:r>
              <a:rPr lang="en-US" i="1" dirty="0" err="1" smtClean="0"/>
              <a:t>RequestNotAutoApproved</a:t>
            </a:r>
            <a:r>
              <a:rPr lang="en-US" dirty="0" smtClean="0"/>
              <a:t> topic</a:t>
            </a:r>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874960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p>
          <a:p>
            <a:pPr lvl="1"/>
            <a:r>
              <a:rPr lang="en-US" dirty="0" smtClean="0"/>
              <a:t>Consumption model: only charged for usage</a:t>
            </a:r>
          </a:p>
          <a:p>
            <a:pPr lvl="1"/>
            <a:r>
              <a:rPr lang="en-US" dirty="0" err="1" smtClean="0"/>
              <a:t>Autoscales</a:t>
            </a:r>
            <a:r>
              <a:rPr lang="en-US" dirty="0" smtClean="0"/>
              <a:t> to meet demand</a:t>
            </a:r>
            <a:endParaRPr lang="en-US" dirty="0"/>
          </a:p>
        </p:txBody>
      </p:sp>
    </p:spTree>
    <p:extLst>
      <p:ext uri="{BB962C8B-B14F-4D97-AF65-F5344CB8AC3E}">
        <p14:creationId xmlns:p14="http://schemas.microsoft.com/office/powerpoint/2010/main" val="1475141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Approval Process</a:t>
            </a:r>
            <a:endParaRPr lang="en-US" dirty="0"/>
          </a:p>
        </p:txBody>
      </p:sp>
    </p:spTree>
    <p:extLst>
      <p:ext uri="{BB962C8B-B14F-4D97-AF65-F5344CB8AC3E}">
        <p14:creationId xmlns:p14="http://schemas.microsoft.com/office/powerpoint/2010/main" val="1305707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users request work, this service routes a request to the user based on user’s role, request type, request priority, and request status</a:t>
            </a:r>
          </a:p>
          <a:p>
            <a:endParaRPr lang="en-US" dirty="0" smtClean="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as an </a:t>
            </a:r>
            <a:r>
              <a:rPr lang="en-US" dirty="0" err="1" smtClean="0"/>
              <a:t>Asp.Net</a:t>
            </a:r>
            <a:r>
              <a:rPr lang="en-US" dirty="0" smtClean="0"/>
              <a:t> Core Web API deployed as an Azure App Service</a:t>
            </a:r>
          </a:p>
          <a:p>
            <a:pPr lvl="1"/>
            <a:r>
              <a:rPr lang="en-US" dirty="0" smtClean="0"/>
              <a:t>For this workshop, requests will only be stored in memory. Normally the requests would be saved to persistent storage, such as Cosmos DB or Azure SQL</a:t>
            </a:r>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58923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Allows users to retrieve requests needing a decision based on their specialty</a:t>
            </a:r>
          </a:p>
          <a:p>
            <a:endParaRPr lang="en-US" dirty="0" smtClean="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smtClean="0"/>
          </a:p>
          <a:p>
            <a:r>
              <a:rPr lang="en-US" dirty="0" smtClean="0"/>
              <a:t>Implemented as </a:t>
            </a:r>
            <a:r>
              <a:rPr lang="en-US" dirty="0" err="1" smtClean="0"/>
              <a:t>Blazor</a:t>
            </a:r>
            <a:r>
              <a:rPr lang="en-US" dirty="0" smtClean="0"/>
              <a:t> ??? Application and deployed as ???</a:t>
            </a:r>
            <a:endParaRPr lang="en-US" dirty="0" smtClean="0"/>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84291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Azure’s PaaS option for hosting applications and containers</a:t>
            </a:r>
          </a:p>
          <a:p>
            <a:endParaRPr lang="en-US" dirty="0" smtClean="0"/>
          </a:p>
          <a:p>
            <a:r>
              <a:rPr lang="en-US" dirty="0" smtClean="0"/>
              <a:t>Key terms</a:t>
            </a:r>
          </a:p>
          <a:p>
            <a:pPr lvl="1"/>
            <a:r>
              <a:rPr lang="en-US" dirty="0" smtClean="0"/>
              <a:t>App Service Plan</a:t>
            </a:r>
          </a:p>
          <a:p>
            <a:pPr lvl="1"/>
            <a:endParaRPr lang="en-US" dirty="0" smtClean="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90064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4370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endParaRPr lang="en-US" dirty="0" smtClean="0"/>
          </a:p>
          <a:p>
            <a:r>
              <a:rPr lang="en-US" dirty="0" smtClean="0"/>
              <a:t>Request / response pattern</a:t>
            </a:r>
            <a:endParaRPr lang="en-US" dirty="0"/>
          </a:p>
        </p:txBody>
      </p:sp>
    </p:spTree>
    <p:extLst>
      <p:ext uri="{BB962C8B-B14F-4D97-AF65-F5344CB8AC3E}">
        <p14:creationId xmlns:p14="http://schemas.microsoft.com/office/powerpoint/2010/main" val="397920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3811699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normAutofit lnSpcReduction="10000"/>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smtClean="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endParaRPr lang="en-US" dirty="0" smtClean="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9773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smtClean="0"/>
              <a:t>??? Should be something that just consumes existing event/s</a:t>
            </a:r>
            <a:endParaRPr lang="en-US" dirty="0" smtClean="0"/>
          </a:p>
        </p:txBody>
      </p:sp>
    </p:spTree>
    <p:extLst>
      <p:ext uri="{BB962C8B-B14F-4D97-AF65-F5344CB8AC3E}">
        <p14:creationId xmlns:p14="http://schemas.microsoft.com/office/powerpoint/2010/main" val="241771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p>
          <a:p>
            <a:pPr lvl="1"/>
            <a:r>
              <a:rPr lang="en-US" dirty="0" smtClean="0"/>
              <a:t>???Use </a:t>
            </a:r>
            <a:r>
              <a:rPr lang="en-US" dirty="0" err="1" smtClean="0"/>
              <a:t>Task.Delay</a:t>
            </a:r>
            <a:r>
              <a:rPr lang="en-US" dirty="0" smtClean="0"/>
              <a:t>(variable) on Routing Service to simulate load</a:t>
            </a:r>
          </a:p>
          <a:p>
            <a:pPr lvl="1"/>
            <a:endParaRPr lang="en-US" dirty="0" smtClean="0"/>
          </a:p>
          <a:p>
            <a:r>
              <a:rPr lang="en-US" dirty="0" smtClean="0"/>
              <a:t>??? Show how instances grow from 1 to 2???</a:t>
            </a:r>
            <a:endParaRPr lang="en-US" dirty="0"/>
          </a:p>
        </p:txBody>
      </p:sp>
    </p:spTree>
    <p:extLst>
      <p:ext uri="{BB962C8B-B14F-4D97-AF65-F5344CB8AC3E}">
        <p14:creationId xmlns:p14="http://schemas.microsoft.com/office/powerpoint/2010/main" val="3274211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endParaRPr lang="en-US" dirty="0" smtClean="0"/>
          </a:p>
        </p:txBody>
      </p:sp>
    </p:spTree>
    <p:extLst>
      <p:ext uri="{BB962C8B-B14F-4D97-AF65-F5344CB8AC3E}">
        <p14:creationId xmlns:p14="http://schemas.microsoft.com/office/powerpoint/2010/main" val="373345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smtClean="0"/>
          </a:p>
          <a:p>
            <a:r>
              <a:rPr lang="en-US" dirty="0" smtClean="0"/>
              <a:t>How to implement an EDA solution on Azure</a:t>
            </a:r>
            <a:endParaRPr lang="en-US" dirty="0"/>
          </a:p>
        </p:txBody>
      </p:sp>
    </p:spTree>
    <p:extLst>
      <p:ext uri="{BB962C8B-B14F-4D97-AF65-F5344CB8AC3E}">
        <p14:creationId xmlns:p14="http://schemas.microsoft.com/office/powerpoint/2010/main" val="17163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smtClean="0"/>
          </a:p>
          <a:p>
            <a:r>
              <a:rPr lang="en-US" dirty="0" smtClean="0"/>
              <a:t>Define goals for an improved system</a:t>
            </a:r>
          </a:p>
          <a:p>
            <a:endParaRPr lang="en-US" dirty="0" smtClean="0"/>
          </a:p>
          <a:p>
            <a:r>
              <a:rPr lang="en-US" dirty="0" smtClean="0"/>
              <a:t>Walk through EDA solution design</a:t>
            </a:r>
          </a:p>
          <a:p>
            <a:pPr lvl="1"/>
            <a:r>
              <a:rPr lang="en-US" dirty="0" smtClean="0"/>
              <a:t>Introduce key terms and concepts</a:t>
            </a:r>
          </a:p>
          <a:p>
            <a:pPr lvl="1"/>
            <a:endParaRPr lang="en-US" dirty="0" smtClean="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291433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1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6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smtClean="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Tree>
    <p:extLst>
      <p:ext uri="{BB962C8B-B14F-4D97-AF65-F5344CB8AC3E}">
        <p14:creationId xmlns:p14="http://schemas.microsoft.com/office/powerpoint/2010/main" val="367940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5" name="Rectangle 4"/>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6" name="Rectangle 5"/>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smtClean="0"/>
              <a:t>Approval 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a:t>
            </a:r>
            <a:r>
              <a:rPr lang="en-US" dirty="0" smtClean="0"/>
              <a:t>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1" name="Straight Arrow Connector 10"/>
          <p:cNvCxnSpPr>
            <a:stCxn id="10" idx="2"/>
            <a:endCxn id="5"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17" name="Straight Arrow Connector 16"/>
          <p:cNvCxnSpPr>
            <a:stCxn id="5" idx="2"/>
            <a:endCxn id="16"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9" name="Straight Arrow Connector 18"/>
          <p:cNvCxnSpPr>
            <a:stCxn id="18"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8"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745426"/>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1792</Words>
  <Application>Microsoft Office PowerPoint</Application>
  <PresentationFormat>Widescreen</PresentationFormat>
  <Paragraphs>327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Event-Driven Architecture Workshop</vt:lpstr>
      <vt:lpstr>Pre-Work</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or Event-Driven System</vt:lpstr>
      <vt:lpstr>Approach for Event-Driven System</vt:lpstr>
      <vt:lpstr>Final Solution</vt:lpstr>
      <vt:lpstr>Sprint 1</vt:lpstr>
      <vt:lpstr>Provider Transfer Service</vt:lpstr>
      <vt:lpstr>User Story 1</vt:lpstr>
      <vt:lpstr>User Story 1: Design</vt:lpstr>
      <vt:lpstr>Azure Event Hub</vt:lpstr>
      <vt:lpstr>Azure Function</vt:lpstr>
      <vt:lpstr>Task 1: Create Azure Event Hub</vt:lpstr>
      <vt:lpstr>Task 2: 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Document Support</vt:lpstr>
      <vt:lpstr>New Requirement</vt:lpstr>
      <vt:lpstr>Demo Scalability</vt:lpstr>
      <vt:lpstr>Wrap Up</vt:lpstr>
      <vt:lpstr>Cleanup Azure Resources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13</cp:revision>
  <dcterms:created xsi:type="dcterms:W3CDTF">2021-09-06T23:14:58Z</dcterms:created>
  <dcterms:modified xsi:type="dcterms:W3CDTF">2021-09-06T23:56:56Z</dcterms:modified>
</cp:coreProperties>
</file>