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328" r:id="rId3"/>
    <p:sldId id="266" r:id="rId4"/>
    <p:sldId id="309" r:id="rId5"/>
    <p:sldId id="310" r:id="rId6"/>
    <p:sldId id="314" r:id="rId7"/>
    <p:sldId id="311" r:id="rId8"/>
    <p:sldId id="313" r:id="rId9"/>
    <p:sldId id="287" r:id="rId10"/>
    <p:sldId id="288" r:id="rId11"/>
    <p:sldId id="289" r:id="rId12"/>
    <p:sldId id="290" r:id="rId13"/>
    <p:sldId id="301" r:id="rId14"/>
    <p:sldId id="308" r:id="rId15"/>
    <p:sldId id="315" r:id="rId16"/>
    <p:sldId id="306" r:id="rId17"/>
    <p:sldId id="305" r:id="rId18"/>
    <p:sldId id="304" r:id="rId19"/>
    <p:sldId id="303" r:id="rId20"/>
    <p:sldId id="302" r:id="rId21"/>
    <p:sldId id="270" r:id="rId22"/>
    <p:sldId id="324" r:id="rId23"/>
    <p:sldId id="325" r:id="rId24"/>
    <p:sldId id="265" r:id="rId25"/>
    <p:sldId id="323" r:id="rId26"/>
    <p:sldId id="264" r:id="rId27"/>
    <p:sldId id="326" r:id="rId28"/>
    <p:sldId id="271" r:id="rId29"/>
    <p:sldId id="327" r:id="rId30"/>
    <p:sldId id="272" r:id="rId31"/>
    <p:sldId id="274" r:id="rId32"/>
    <p:sldId id="316" r:id="rId33"/>
    <p:sldId id="275" r:id="rId34"/>
    <p:sldId id="273" r:id="rId35"/>
    <p:sldId id="276" r:id="rId36"/>
    <p:sldId id="322" r:id="rId37"/>
    <p:sldId id="317" r:id="rId38"/>
    <p:sldId id="318" r:id="rId39"/>
    <p:sldId id="319" r:id="rId40"/>
    <p:sldId id="320" r:id="rId41"/>
    <p:sldId id="321" r:id="rId42"/>
    <p:sldId id="278" r:id="rId43"/>
    <p:sldId id="284" r:id="rId44"/>
    <p:sldId id="279" r:id="rId45"/>
    <p:sldId id="280" r:id="rId46"/>
    <p:sldId id="281" r:id="rId47"/>
    <p:sldId id="282" r:id="rId48"/>
    <p:sldId id="269" r:id="rId49"/>
    <p:sldId id="283" r:id="rId50"/>
    <p:sldId id="257" r:id="rId51"/>
    <p:sldId id="258" r:id="rId52"/>
    <p:sldId id="259" r:id="rId53"/>
    <p:sldId id="260" r:id="rId54"/>
    <p:sldId id="263" r:id="rId55"/>
    <p:sldId id="267" r:id="rId56"/>
    <p:sldId id="312" r:id="rId57"/>
    <p:sldId id="285" r:id="rId58"/>
    <p:sldId id="27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2" autoAdjust="0"/>
    <p:restoredTop sz="94660"/>
  </p:normalViewPr>
  <p:slideViewPr>
    <p:cSldViewPr snapToGrid="0">
      <p:cViewPr varScale="1">
        <p:scale>
          <a:sx n="88" d="100"/>
          <a:sy n="88"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Amigos </a:t>
            </a:r>
            <a:r>
              <a:rPr lang="en-US" dirty="0" smtClean="0"/>
              <a:t>Health</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Prep</a:t>
            </a:r>
            <a:endParaRPr lang="en-US" dirty="0"/>
          </a:p>
        </p:txBody>
      </p:sp>
      <p:sp>
        <p:nvSpPr>
          <p:cNvPr id="7" name="Content Placeholder 6"/>
          <p:cNvSpPr>
            <a:spLocks noGrp="1"/>
          </p:cNvSpPr>
          <p:nvPr>
            <p:ph idx="1"/>
          </p:nvPr>
        </p:nvSpPr>
        <p:spPr/>
        <p:txBody>
          <a:bodyPr>
            <a:normAutofit/>
          </a:bodyPr>
          <a:lstStyle/>
          <a:p>
            <a:r>
              <a:rPr lang="en-US" sz="3200" dirty="0" smtClean="0"/>
              <a:t>Ensure you have an Azure Subscription</a:t>
            </a:r>
          </a:p>
          <a:p>
            <a:pPr lvl="1"/>
            <a:r>
              <a:rPr lang="en-US" sz="3000" dirty="0" smtClean="0"/>
              <a:t>http://portal.azure.com</a:t>
            </a:r>
          </a:p>
          <a:p>
            <a:endParaRPr lang="en-US" sz="3200" dirty="0"/>
          </a:p>
          <a:p>
            <a:r>
              <a:rPr lang="en-US" sz="3200" dirty="0"/>
              <a:t>Clone https://github.com/scottctr/EdaWorkshop</a:t>
            </a:r>
          </a:p>
        </p:txBody>
      </p:sp>
    </p:spTree>
    <p:extLst>
      <p:ext uri="{BB962C8B-B14F-4D97-AF65-F5344CB8AC3E}">
        <p14:creationId xmlns:p14="http://schemas.microsoft.com/office/powerpoint/2010/main" val="237600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a:t>
            </a:r>
            <a:r>
              <a:rPr lang="en-US" dirty="0"/>
              <a:t>incoming requests to </a:t>
            </a:r>
            <a:r>
              <a:rPr lang="en-US" dirty="0" smtClean="0"/>
              <a:t>utilization management platform </a:t>
            </a:r>
            <a:endParaRPr lang="en-US" b="1" dirty="0"/>
          </a:p>
        </p:txBody>
      </p:sp>
    </p:spTree>
    <p:extLst>
      <p:ext uri="{BB962C8B-B14F-4D97-AF65-F5344CB8AC3E}">
        <p14:creationId xmlns:p14="http://schemas.microsoft.com/office/powerpoint/2010/main" val="205258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t">
            <a:normAutofit fontScale="77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a:t>
            </a:r>
            <a:r>
              <a:rPr lang="en-US" dirty="0"/>
              <a:t>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a:t>System must be able to receive up to 10,000 incoming requests per </a:t>
            </a:r>
            <a:r>
              <a:rPr lang="en-US" dirty="0" smtClean="0"/>
              <a:t>minute</a:t>
            </a:r>
          </a:p>
          <a:p>
            <a:pPr marL="0" indent="0">
              <a:buNone/>
            </a:pPr>
            <a:endParaRPr lang="en-US" dirty="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a:p>
          <a:p>
            <a:r>
              <a:rPr lang="en-US" dirty="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endParaRPr lang="en-US" dirty="0"/>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13910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a:p>
          <a:p>
            <a:r>
              <a:rPr lang="en-US" dirty="0" smtClean="0"/>
              <a:t>Most </a:t>
            </a:r>
            <a:r>
              <a:rPr lang="en-US" dirty="0"/>
              <a:t>often used in consumption mode – only charged for </a:t>
            </a:r>
            <a:r>
              <a:rPr lang="en-US" dirty="0" smtClean="0"/>
              <a:t>used</a:t>
            </a:r>
          </a:p>
          <a:p>
            <a:pPr lvl="1"/>
            <a:r>
              <a:rPr lang="en-US" dirty="0" smtClean="0"/>
              <a:t>Based on number of executions, execution time, and memory used</a:t>
            </a:r>
            <a:endParaRPr lang="en-US" dirty="0"/>
          </a:p>
          <a:p>
            <a:endParaRPr lang="en-US" dirty="0"/>
          </a:p>
          <a:p>
            <a:r>
              <a:rPr lang="en-US" dirty="0" smtClean="0"/>
              <a:t>Key terms</a:t>
            </a:r>
          </a:p>
        </p:txBody>
      </p:sp>
    </p:spTree>
    <p:extLst>
      <p:ext uri="{BB962C8B-B14F-4D97-AF65-F5344CB8AC3E}">
        <p14:creationId xmlns:p14="http://schemas.microsoft.com/office/powerpoint/2010/main" val="22663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azure event hub</a:t>
            </a:r>
            <a:endParaRPr lang="en-US" dirty="0"/>
          </a:p>
        </p:txBody>
      </p:sp>
      <p:sp>
        <p:nvSpPr>
          <p:cNvPr id="3" name="Content Placeholder 2"/>
          <p:cNvSpPr>
            <a:spLocks noGrp="1"/>
          </p:cNvSpPr>
          <p:nvPr>
            <p:ph idx="1"/>
          </p:nvPr>
        </p:nvSpPr>
        <p:spPr/>
        <p:txBody>
          <a:bodyPr>
            <a:normAutofit/>
          </a:bodyPr>
          <a:lstStyle/>
          <a:p>
            <a:r>
              <a:rPr lang="en-US" dirty="0" smtClean="0"/>
              <a:t>Develop in Azure Portal</a:t>
            </a:r>
          </a:p>
          <a:p>
            <a:endParaRPr lang="en-US" dirty="0"/>
          </a:p>
          <a:p>
            <a:r>
              <a:rPr lang="en-US" dirty="0" smtClean="0"/>
              <a:t>Create Azure Hub Namespace</a:t>
            </a:r>
          </a:p>
          <a:p>
            <a:pPr lvl="1"/>
            <a:r>
              <a:rPr lang="en-US" dirty="0" smtClean="0"/>
              <a:t>Name must globally unique (so we can’t all use the same name)</a:t>
            </a:r>
          </a:p>
          <a:p>
            <a:pPr lvl="1"/>
            <a:r>
              <a:rPr lang="en-US" dirty="0" smtClean="0"/>
              <a:t>Pricing tier: Standard so we can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486096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Provider transfer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Simulate incoming requests by generating and sending randomly requests</a:t>
            </a:r>
          </a:p>
          <a:p>
            <a:endParaRPr lang="en-US" dirty="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a:t> </a:t>
            </a:r>
            <a:r>
              <a:rPr lang="en-US" dirty="0" smtClean="0"/>
              <a:t>with Timer Trigger</a:t>
            </a:r>
          </a:p>
          <a:p>
            <a:pPr lvl="1"/>
            <a:r>
              <a:rPr lang="en-US" dirty="0" smtClean="0"/>
              <a:t>Timer will send 1 or more requests each time it fires</a:t>
            </a:r>
          </a:p>
          <a:p>
            <a:pPr lvl="1"/>
            <a:r>
              <a:rPr lang="en-US" dirty="0" smtClean="0"/>
              <a:t>Use </a:t>
            </a:r>
            <a:r>
              <a:rPr lang="en-US" dirty="0" err="1"/>
              <a:t>EventHubProducerClient</a:t>
            </a:r>
            <a:r>
              <a:rPr lang="en-US" dirty="0"/>
              <a:t> from </a:t>
            </a:r>
            <a:r>
              <a:rPr lang="en-US" dirty="0" err="1"/>
              <a:t>Azure.Messaging.EventHubs</a:t>
            </a:r>
            <a:r>
              <a:rPr lang="en-US" dirty="0"/>
              <a:t> nugget package</a:t>
            </a:r>
          </a:p>
          <a:p>
            <a:pPr lvl="2"/>
            <a:r>
              <a:rPr lang="en-US" dirty="0"/>
              <a:t>Requires </a:t>
            </a:r>
            <a:r>
              <a:rPr lang="en-US" i="1" dirty="0"/>
              <a:t>Shared Access Policy </a:t>
            </a:r>
            <a:r>
              <a:rPr lang="en-US" dirty="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88415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dirty="0" smtClean="0"/>
              <a:t>Implemented as an ASP.NET Core 5.0 Web Service that generates and sends requests at a specified interval</a:t>
            </a:r>
          </a:p>
          <a:p>
            <a:pPr lvl="1"/>
            <a:r>
              <a:rPr lang="en-US"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a:bodyPr>
          <a:lstStyle/>
          <a:p>
            <a:r>
              <a:rPr lang="en-US" dirty="0" smtClean="0"/>
              <a:t>We have the beginning of our utilization management platform</a:t>
            </a:r>
          </a:p>
          <a:p>
            <a:pPr lvl="1"/>
            <a:r>
              <a:rPr lang="en-US" dirty="0"/>
              <a:t>I</a:t>
            </a:r>
            <a:r>
              <a:rPr lang="en-US" dirty="0" smtClean="0"/>
              <a:t>ncoming requests are available to any platform components</a:t>
            </a:r>
          </a:p>
          <a:p>
            <a:endParaRPr lang="en-US" dirty="0" smtClean="0"/>
          </a:p>
          <a:p>
            <a:r>
              <a:rPr lang="en-US" dirty="0" smtClean="0"/>
              <a:t>We are taking advantage of asynchronous messaging</a:t>
            </a:r>
            <a:endParaRPr lang="en-US" dirty="0"/>
          </a:p>
          <a:p>
            <a:pPr lvl="1"/>
            <a:r>
              <a:rPr lang="en-US" dirty="0" smtClean="0"/>
              <a:t>Publishing requests with little concern for who will consume them or how many consumers there will be</a:t>
            </a:r>
            <a:endParaRPr lang="en-US" dirty="0"/>
          </a:p>
          <a:p>
            <a:endParaRPr lang="en-US" dirty="0" smtClean="0"/>
          </a:p>
          <a:p>
            <a:r>
              <a:rPr lang="en-US" dirty="0" smtClean="0"/>
              <a:t>Everything about the platform is scalable</a:t>
            </a:r>
          </a:p>
          <a:p>
            <a:pPr lvl="1"/>
            <a:endParaRPr lang="en-US" dirty="0"/>
          </a:p>
          <a:p>
            <a:r>
              <a:rPr lang="en-US" dirty="0" smtClean="0"/>
              <a:t>Later exercises will demonstrate asynchronous messaging and scalability</a:t>
            </a:r>
          </a:p>
        </p:txBody>
      </p:sp>
    </p:spTree>
    <p:extLst>
      <p:ext uri="{BB962C8B-B14F-4D97-AF65-F5344CB8AC3E}">
        <p14:creationId xmlns:p14="http://schemas.microsoft.com/office/powerpoint/2010/main" val="7542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a:t>Infrastructure as a Service (IaaS) vs Platform as a Service (PaaS)</a:t>
            </a:r>
          </a:p>
          <a:p>
            <a:pPr lvl="1"/>
            <a:r>
              <a:rPr lang="en-US" dirty="0"/>
              <a:t>Azure App Plan and Azure App services are PaaS options</a:t>
            </a:r>
          </a:p>
          <a:p>
            <a:pPr lvl="1"/>
            <a:r>
              <a:rPr lang="en-US" dirty="0"/>
              <a:t>Instantiating Virtual Machines is IaaS alternative to PaaS</a:t>
            </a:r>
          </a:p>
          <a:p>
            <a:pPr lvl="1"/>
            <a:r>
              <a:rPr lang="en-US" dirty="0"/>
              <a:t>Neither option requires difficult procurement process</a:t>
            </a:r>
          </a:p>
          <a:p>
            <a:endParaRPr lang="en-US" dirty="0" smtClean="0"/>
          </a:p>
          <a:p>
            <a:endParaRPr lang="en-US" dirty="0"/>
          </a:p>
          <a:p>
            <a:r>
              <a:rPr lang="en-US" dirty="0" smtClean="0"/>
              <a:t>Request /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pPr marL="0" indent="0">
              <a:buNone/>
            </a:pPr>
            <a:r>
              <a:rPr lang="en-US" dirty="0" smtClean="0"/>
              <a:t>Three Amigos </a:t>
            </a:r>
            <a:r>
              <a:rPr lang="en-US" dirty="0" smtClean="0"/>
              <a:t>Health </a:t>
            </a:r>
            <a:r>
              <a:rPr lang="en-US" dirty="0" smtClean="0"/>
              <a:t>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5365</TotalTime>
  <Words>2606</Words>
  <Application>Microsoft Office PowerPoint</Application>
  <PresentationFormat>Widescreen</PresentationFormat>
  <Paragraphs>558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Rockwell</vt:lpstr>
      <vt:lpstr>Rockwell Condensed</vt:lpstr>
      <vt:lpstr>Wingdings</vt:lpstr>
      <vt:lpstr>Wood Type</vt:lpstr>
      <vt:lpstr>event-driven architecture workshOp</vt:lpstr>
      <vt:lpstr>Prep</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User story 1</vt:lpstr>
      <vt:lpstr> user story 1: design</vt:lpstr>
      <vt:lpstr>Azure event Hub</vt:lpstr>
      <vt:lpstr>Azure function</vt:lpstr>
      <vt:lpstr>task 1: Create azure event hub</vt:lpstr>
      <vt:lpstr>task 2: Provider transfer service</vt:lpstr>
      <vt:lpstr>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382</cp:revision>
  <dcterms:created xsi:type="dcterms:W3CDTF">2021-06-03T11:57:14Z</dcterms:created>
  <dcterms:modified xsi:type="dcterms:W3CDTF">2021-08-06T01:02:17Z</dcterms:modified>
</cp:coreProperties>
</file>