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4" r:id="rId2"/>
    <p:sldId id="278" r:id="rId3"/>
    <p:sldId id="268" r:id="rId4"/>
    <p:sldId id="273" r:id="rId5"/>
    <p:sldId id="27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3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7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4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GuziecCheckers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Rozpoznawanie obrazu z gry w warcaby oraz wizualizacja stanu gry na komputerze.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467188" y="5689136"/>
            <a:ext cx="2035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Braczyński</a:t>
            </a:r>
          </a:p>
          <a:p>
            <a:r>
              <a:rPr lang="pl-PL" dirty="0" smtClean="0"/>
              <a:t>Daniel Hildebrand</a:t>
            </a:r>
          </a:p>
          <a:p>
            <a:r>
              <a:rPr lang="pl-PL" dirty="0" smtClean="0"/>
              <a:t>Mateusz Korolow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92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Ustawienie kamery na przykładzie </a:t>
            </a:r>
            <a:r>
              <a:rPr lang="pl-PL" dirty="0" err="1" smtClean="0"/>
              <a:t>DroidCam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4" y="2438399"/>
            <a:ext cx="2576205" cy="3124200"/>
          </a:xfrm>
        </p:spPr>
      </p:pic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42" y="2438399"/>
            <a:ext cx="2591882" cy="3124200"/>
          </a:xfrm>
          <a:prstGeom prst="rect">
            <a:avLst/>
          </a:prstGeom>
        </p:spPr>
      </p:pic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74" y="2438399"/>
            <a:ext cx="258772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Panel kalibracji – wybór barw pionów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540591" cy="3600000"/>
          </a:xfrm>
        </p:spPr>
      </p:pic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33" y="2438399"/>
            <a:ext cx="45405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540591" cy="3600000"/>
          </a:xfrm>
        </p:spPr>
      </p:pic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33" y="2438399"/>
            <a:ext cx="4540591" cy="3600000"/>
          </a:xfrm>
          <a:prstGeom prst="rect">
            <a:avLst/>
          </a:prstGeom>
        </p:spPr>
      </p:pic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Panel główny – wykryta plansza oraz piony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63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Panel główny – podpowiedź ruchu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540591" cy="3600000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33" y="2438399"/>
            <a:ext cx="45405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28057" y="2593173"/>
            <a:ext cx="8610600" cy="1293028"/>
          </a:xfrm>
        </p:spPr>
        <p:txBody>
          <a:bodyPr/>
          <a:lstStyle/>
          <a:p>
            <a:r>
              <a:rPr lang="pl-PL" dirty="0" smtClean="0"/>
              <a:t>Dziękujemy za uwagę!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5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223</TotalTime>
  <Words>48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Paralaksa</vt:lpstr>
      <vt:lpstr>GuziecCheckers</vt:lpstr>
      <vt:lpstr>Ustawienie kamery na przykładzie DroidCam</vt:lpstr>
      <vt:lpstr>Panel kalibracji – wybór barw pionów</vt:lpstr>
      <vt:lpstr>Panel główny – wykryta plansza oraz piony</vt:lpstr>
      <vt:lpstr>Panel główny – podpowiedź ruchu</vt:lpstr>
      <vt:lpstr>Dziękujemy za uwagę!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GuziecCheckers</dc:title>
  <dc:creator>Honorata Czerniewska</dc:creator>
  <cp:lastModifiedBy>Tomasz Braczyński</cp:lastModifiedBy>
  <cp:revision>76</cp:revision>
  <dcterms:created xsi:type="dcterms:W3CDTF">2017-04-05T18:02:09Z</dcterms:created>
  <dcterms:modified xsi:type="dcterms:W3CDTF">2017-05-04T11:51:13Z</dcterms:modified>
</cp:coreProperties>
</file>